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3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4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7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04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40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0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9088A84-1C45-AB1D-EE2D-EC7310A3F39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FF760-0B60-0EDE-AFFC-67DA70DEB95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5BA1FC-9CE9-96EB-FC0E-84E16A20535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B68EEE-5426-D89B-2A0D-DB60E13E30D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1B39F-2EEF-FDCF-A3C6-1178D1B17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4BF3-A14E-F299-9BE5-F41992F98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9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8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64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3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9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54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8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60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007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716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07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2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6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43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71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14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66C3-1F84-4C1D-9863-D6B2229A93A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C66117-9D11-FD43-74E8-E5892821042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C2218-C1B4-A69C-8180-FD390398970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8C8E5-0580-C482-9125-1155C0C0775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9E39CF-9605-DC98-7111-642717D3DB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4203-1D57-13A6-2612-849CEDE1D0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1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hyperlink" Target="https://youtu.be/rPdVpxuYK0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87" y="707577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29527" y="1834862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5"/>
            <a:ext cx="1406027" cy="1406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6FF0E-1DC0-6704-2754-099D1F275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020" y="2279274"/>
            <a:ext cx="9998307" cy="3078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89CBD-C555-10F8-4D8E-F966C4029365}"/>
              </a:ext>
            </a:extLst>
          </p:cNvPr>
          <p:cNvSpPr txBox="1"/>
          <p:nvPr/>
        </p:nvSpPr>
        <p:spPr>
          <a:xfrm>
            <a:off x="4911191" y="4412962"/>
            <a:ext cx="406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 – Trang 57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F2433-A090-F0BC-CAD1-F98CBE75D8F2}"/>
              </a:ext>
            </a:extLst>
          </p:cNvPr>
          <p:cNvSpPr txBox="1"/>
          <p:nvPr/>
        </p:nvSpPr>
        <p:spPr>
          <a:xfrm>
            <a:off x="700694" y="764770"/>
            <a:ext cx="107906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các câu dưới đây, câu nào đúng?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Phía sau cánh cửa mà Rô-bốt chọn chắc chắn có con bò cân nặng 20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Phía sau cánh cửa mà Rô-bốt chọn có thể có một con dê đen cân nặng 3 tạ.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Phía sau cánh cửa mà Rô-bốt chọn có thể có một con dê trắng cân nặng 60 kg.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ACD34D-8869-0E61-97A8-48CEB363E712}"/>
              </a:ext>
            </a:extLst>
          </p:cNvPr>
          <p:cNvSpPr/>
          <p:nvPr/>
        </p:nvSpPr>
        <p:spPr>
          <a:xfrm>
            <a:off x="562843" y="4106487"/>
            <a:ext cx="781395" cy="83127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9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C6CDB8CF-AFD9-68EC-C442-BAB1FBDDB738}"/>
              </a:ext>
            </a:extLst>
          </p:cNvPr>
          <p:cNvSpPr txBox="1"/>
          <p:nvPr/>
        </p:nvSpPr>
        <p:spPr>
          <a:xfrm>
            <a:off x="792478" y="565266"/>
            <a:ext cx="1079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CF0FF9-F32B-21CD-8344-BDB3CE633776}"/>
              </a:ext>
            </a:extLst>
          </p:cNvPr>
          <p:cNvSpPr/>
          <p:nvPr/>
        </p:nvSpPr>
        <p:spPr>
          <a:xfrm>
            <a:off x="792478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3" y="373111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6" y="373111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7072" y="567095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0424" y="567095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2" name="TextBox 1" descr="xác">
            <a:extLst>
              <a:ext uri="{FF2B5EF4-FFF2-40B4-BE49-F238E27FC236}">
                <a16:creationId xmlns:a16="http://schemas.microsoft.com/office/drawing/2014/main" id="{E5F846B9-AD76-4DEB-806C-3731F5B48F84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F778-873D-70C1-B4DA-6BB74E0A2E95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42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ki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gam.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352599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F1D87-27DF-F707-8EC8-3FC0B9951A28}"/>
              </a:ext>
            </a:extLst>
          </p:cNvPr>
          <p:cNvSpPr txBox="1"/>
          <p:nvPr/>
        </p:nvSpPr>
        <p:spPr>
          <a:xfrm>
            <a:off x="7910206" y="6534834"/>
            <a:ext cx="381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https://youtu.be/rPdVpxuYK0g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3171F6FE-65B8-2987-66DE-050DA7500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23" y="453838"/>
            <a:ext cx="10578354" cy="5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5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EC98DB55-2CBA-7C8E-9E3A-B74DFE133B73}"/>
              </a:ext>
            </a:extLst>
          </p:cNvPr>
          <p:cNvSpPr txBox="1"/>
          <p:nvPr/>
        </p:nvSpPr>
        <p:spPr>
          <a:xfrm>
            <a:off x="1418705" y="565266"/>
            <a:ext cx="999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6F5E4-1AA1-8988-F28E-CCCF5959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14" y="3119811"/>
            <a:ext cx="6735972" cy="31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3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75ECC-F548-1FDA-0551-3548015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183433"/>
            <a:ext cx="9744257" cy="449113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4802CA26-5A15-E8F2-95B2-58F859EE3F8C}"/>
              </a:ext>
            </a:extLst>
          </p:cNvPr>
          <p:cNvSpPr txBox="1"/>
          <p:nvPr/>
        </p:nvSpPr>
        <p:spPr>
          <a:xfrm>
            <a:off x="404553" y="482138"/>
            <a:ext cx="68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4B376718-F413-DBB0-171F-CEB4E6D89B47}"/>
              </a:ext>
            </a:extLst>
          </p:cNvPr>
          <p:cNvSpPr txBox="1"/>
          <p:nvPr/>
        </p:nvSpPr>
        <p:spPr>
          <a:xfrm>
            <a:off x="8593974" y="5667975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C50EBD20-2BDA-6D21-E2ED-55891BD3C0C5}"/>
              </a:ext>
            </a:extLst>
          </p:cNvPr>
          <p:cNvSpPr txBox="1"/>
          <p:nvPr/>
        </p:nvSpPr>
        <p:spPr>
          <a:xfrm>
            <a:off x="4922519" y="5674566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51640658-21B7-7A9B-2D7A-CA86F4AE4AF2}"/>
              </a:ext>
            </a:extLst>
          </p:cNvPr>
          <p:cNvSpPr txBox="1"/>
          <p:nvPr/>
        </p:nvSpPr>
        <p:spPr>
          <a:xfrm>
            <a:off x="1548227" y="5674566"/>
            <a:ext cx="2332430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6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A9572BB5-2510-BD27-35CD-A833B6AA635A}"/>
              </a:ext>
            </a:extLst>
          </p:cNvPr>
          <p:cNvSpPr txBox="1"/>
          <p:nvPr/>
        </p:nvSpPr>
        <p:spPr>
          <a:xfrm>
            <a:off x="423949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056E-870F-5CE9-A201-7274C401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15" y="1506067"/>
            <a:ext cx="1188823" cy="1457070"/>
          </a:xfrm>
          <a:prstGeom prst="rect">
            <a:avLst/>
          </a:prstGeom>
        </p:spPr>
      </p:pic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A7A4FE52-A53C-4D0C-69B5-6F650616D743}"/>
              </a:ext>
            </a:extLst>
          </p:cNvPr>
          <p:cNvSpPr txBox="1"/>
          <p:nvPr/>
        </p:nvSpPr>
        <p:spPr>
          <a:xfrm>
            <a:off x="6517178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7" name="TextBox 6" descr="xác">
            <a:extLst>
              <a:ext uri="{FF2B5EF4-FFF2-40B4-BE49-F238E27FC236}">
                <a16:creationId xmlns:a16="http://schemas.microsoft.com/office/drawing/2014/main" id="{07924FE7-DDE5-6EE8-3A0C-A1D0737D980E}"/>
              </a:ext>
            </a:extLst>
          </p:cNvPr>
          <p:cNvSpPr txBox="1"/>
          <p:nvPr/>
        </p:nvSpPr>
        <p:spPr>
          <a:xfrm>
            <a:off x="423949" y="2742839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c)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40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6 040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8" name="TextBox 7" descr="xác">
            <a:extLst>
              <a:ext uri="{FF2B5EF4-FFF2-40B4-BE49-F238E27FC236}">
                <a16:creationId xmlns:a16="http://schemas.microsoft.com/office/drawing/2014/main" id="{33A9E985-28A2-A687-E9CF-2B8E673C02E2}"/>
              </a:ext>
            </a:extLst>
          </p:cNvPr>
          <p:cNvSpPr txBox="1"/>
          <p:nvPr/>
        </p:nvSpPr>
        <p:spPr>
          <a:xfrm>
            <a:off x="6381403" y="2742839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 descr="xác">
            <a:extLst>
              <a:ext uri="{FF2B5EF4-FFF2-40B4-BE49-F238E27FC236}">
                <a16:creationId xmlns:a16="http://schemas.microsoft.com/office/drawing/2014/main" id="{59320616-0681-80AD-A6D3-DDD50038E351}"/>
              </a:ext>
            </a:extLst>
          </p:cNvPr>
          <p:cNvSpPr txBox="1"/>
          <p:nvPr/>
        </p:nvSpPr>
        <p:spPr>
          <a:xfrm>
            <a:off x="483774" y="3686530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 descr="xác">
            <a:extLst>
              <a:ext uri="{FF2B5EF4-FFF2-40B4-BE49-F238E27FC236}">
                <a16:creationId xmlns:a16="http://schemas.microsoft.com/office/drawing/2014/main" id="{7687E6F3-2408-455F-3A85-0AF3487EA852}"/>
              </a:ext>
            </a:extLst>
          </p:cNvPr>
          <p:cNvSpPr txBox="1"/>
          <p:nvPr/>
        </p:nvSpPr>
        <p:spPr>
          <a:xfrm>
            <a:off x="6096000" y="3686530"/>
            <a:ext cx="567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8088BB-7443-F589-C162-00857B97BE2C}"/>
              </a:ext>
            </a:extLst>
          </p:cNvPr>
          <p:cNvGrpSpPr/>
          <p:nvPr/>
        </p:nvGrpSpPr>
        <p:grpSpPr>
          <a:xfrm>
            <a:off x="3634657" y="2503721"/>
            <a:ext cx="1613648" cy="1457070"/>
            <a:chOff x="2463411" y="4489508"/>
            <a:chExt cx="1613648" cy="1457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C0C96-ABE4-3742-512A-CC42C34C26F4}"/>
                </a:ext>
              </a:extLst>
            </p:cNvPr>
            <p:cNvSpPr/>
            <p:nvPr/>
          </p:nvSpPr>
          <p:spPr>
            <a:xfrm>
              <a:off x="2463411" y="4654014"/>
              <a:ext cx="1613648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637E0-C4FA-ED64-AE10-8C4AEFF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62" y="4489508"/>
              <a:ext cx="1188823" cy="145707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030B0-271E-6AF8-BF53-14C9D72E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46" y="2483072"/>
            <a:ext cx="1188823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FA071-C65D-F24D-0989-78C06844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4" y="3492023"/>
            <a:ext cx="118882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EE447-FA0D-E8D2-7508-24EF6921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0" y="3454064"/>
            <a:ext cx="1188823" cy="14570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CCD7F-81A9-1961-149F-D800F8ED3FC1}"/>
              </a:ext>
            </a:extLst>
          </p:cNvPr>
          <p:cNvGrpSpPr/>
          <p:nvPr/>
        </p:nvGrpSpPr>
        <p:grpSpPr>
          <a:xfrm>
            <a:off x="9358176" y="1459627"/>
            <a:ext cx="1246692" cy="1457070"/>
            <a:chOff x="2944849" y="4535971"/>
            <a:chExt cx="1246692" cy="145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72CD6-5B36-896D-25B3-18ABF0951EF2}"/>
                </a:ext>
              </a:extLst>
            </p:cNvPr>
            <p:cNvSpPr/>
            <p:nvPr/>
          </p:nvSpPr>
          <p:spPr>
            <a:xfrm>
              <a:off x="2944849" y="4654014"/>
              <a:ext cx="1132209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E9EDC-C544-4D1E-2601-45D6C9F1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18" y="4535971"/>
              <a:ext cx="1188823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3B9473C9-37FC-2B74-3FAD-3436520D060B}"/>
              </a:ext>
            </a:extLst>
          </p:cNvPr>
          <p:cNvSpPr txBox="1"/>
          <p:nvPr/>
        </p:nvSpPr>
        <p:spPr>
          <a:xfrm>
            <a:off x="1565563" y="582167"/>
            <a:ext cx="6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CC9F-2C7E-9546-8C52-0E3C20D77BAC}"/>
              </a:ext>
            </a:extLst>
          </p:cNvPr>
          <p:cNvSpPr txBox="1"/>
          <p:nvPr/>
        </p:nvSpPr>
        <p:spPr>
          <a:xfrm>
            <a:off x="512409" y="1290053"/>
            <a:ext cx="11017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Rô – bốt chọn một trong ba ô cửa.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mỗi ô cửa là một trong ba con vật: con dê trắng cân nặng 6 yến, con dê đen cân nặng 30 kg, con bò cân nặng 2 tạ.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16748-959B-E4A1-213D-FA52306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921268"/>
            <a:ext cx="8592590" cy="3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5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338</Words>
  <Application>Microsoft Office PowerPoint</Application>
  <PresentationFormat>Widescreen</PresentationFormat>
  <Paragraphs>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맑은 고딕</vt:lpstr>
      <vt:lpstr>字魂92号-新潮海报体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3</cp:revision>
  <dcterms:created xsi:type="dcterms:W3CDTF">2023-09-15T01:49:07Z</dcterms:created>
  <dcterms:modified xsi:type="dcterms:W3CDTF">2023-09-15T02:13:47Z</dcterms:modified>
</cp:coreProperties>
</file>