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6"/>
  </p:notesMasterIdLst>
  <p:sldIdLst>
    <p:sldId id="257" r:id="rId6"/>
    <p:sldId id="258" r:id="rId7"/>
    <p:sldId id="260" r:id="rId8"/>
    <p:sldId id="261" r:id="rId9"/>
    <p:sldId id="292" r:id="rId10"/>
    <p:sldId id="293" r:id="rId11"/>
    <p:sldId id="295" r:id="rId12"/>
    <p:sldId id="262" r:id="rId13"/>
    <p:sldId id="263" r:id="rId14"/>
    <p:sldId id="264" r:id="rId15"/>
    <p:sldId id="265" r:id="rId16"/>
    <p:sldId id="266" r:id="rId17"/>
    <p:sldId id="267" r:id="rId18"/>
    <p:sldId id="296" r:id="rId19"/>
    <p:sldId id="268" r:id="rId20"/>
    <p:sldId id="297" r:id="rId21"/>
    <p:sldId id="298" r:id="rId22"/>
    <p:sldId id="299" r:id="rId23"/>
    <p:sldId id="270" r:id="rId24"/>
    <p:sldId id="271" r:id="rId25"/>
    <p:sldId id="274" r:id="rId26"/>
    <p:sldId id="272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00" r:id="rId44"/>
    <p:sldId id="301" r:id="rId45"/>
  </p:sldIdLst>
  <p:sldSz cx="12192000" cy="6858000"/>
  <p:notesSz cx="6858000" cy="9144000"/>
  <p:embeddedFontLs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UTM Candombe" panose="02040603050506020204" pitchFamily="18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#9Slide04 AdrianeSwash" panose="02000504060000090004" pitchFamily="2" charset="0"/>
      <p: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#9Slide05 Bodega Script" pitchFamily="2" charset="0"/>
      <p:regular r:id="rId61"/>
    </p:embeddedFont>
    <p:embeddedFont>
      <p:font typeface="UTM Duepuntozero" panose="02040603050506020204" pitchFamily="18" charset="0"/>
      <p:regular r:id="rId62"/>
      <p:bold r:id="rId63"/>
    </p:embeddedFont>
    <p:embeddedFont>
      <p:font typeface="Fredoka One" panose="020B0604020202020204" charset="0"/>
      <p:regular r:id="rId64"/>
    </p:embeddedFont>
    <p:embeddedFont>
      <p:font typeface="#9Slide07 HoneyCream" pitchFamily="2" charset="0"/>
      <p:regular r:id="rId65"/>
    </p:embeddedFont>
    <p:embeddedFont>
      <p:font typeface="SVN-Dancing Script" panose="02040603050506020204" pitchFamily="18" charset="0"/>
      <p:regular r:id="rId66"/>
    </p:embeddedFont>
    <p:embeddedFont>
      <p:font typeface="M PLUS Rounded 1c" panose="020B0604020202020204" charset="0"/>
      <p:regular r:id="rId67"/>
      <p:bold r:id="rId68"/>
    </p:embeddedFont>
    <p:embeddedFont>
      <p:font typeface="UTM Cookies" panose="02040603050506020204" pitchFamily="18" charset="0"/>
      <p:regular r:id="rId69"/>
    </p:embeddedFont>
    <p:embeddedFont>
      <p:font typeface="SVN-Newton" panose="02040603050506020204" pitchFamily="18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#9Slide03 AmpleSoft Bold" panose="02000000000000000000" pitchFamily="2" charset="0"/>
      <p:regular r:id="rId75"/>
    </p:embeddedFont>
    <p:embeddedFont>
      <p:font typeface="SVN-Poky's" panose="020B0606040200020203" pitchFamily="34" charset="0"/>
      <p:regular r:id="rId76"/>
    </p:embeddedFont>
    <p:embeddedFont>
      <p:font typeface="Microsoft YaHei" panose="020B0503020204020204" pitchFamily="34" charset="-122"/>
      <p:regular r:id="rId77"/>
      <p:bold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472C4"/>
    <a:srgbClr val="FF0000"/>
    <a:srgbClr val="FCECE8"/>
    <a:srgbClr val="66FF99"/>
    <a:srgbClr val="007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2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03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76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21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6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32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33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3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5BE7-026D-1B6A-111F-8925581E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F7ED-C000-6844-C1AB-CFD3B8027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241FF-A685-1589-B66A-5B42D219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E01F-E4B2-2217-DD99-67E152C0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C428-3CE2-ED93-8741-B56EEAF8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16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1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45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57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8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70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34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53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35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4C80-B48F-3CD3-A448-CA0F4331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27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3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52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09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40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91901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0.wdp"/><Relationship Id="rId7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emf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88557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67" y="262500"/>
            <a:ext cx="2487384" cy="106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" y="1424870"/>
            <a:ext cx="6974428" cy="304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1104" y="4423712"/>
            <a:ext cx="20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#9Slide03 AmpleSoft Bold" panose="02000000000000000000" pitchFamily="2" charset="0"/>
              </a:rPr>
              <a:t>Trang</a:t>
            </a:r>
            <a:r>
              <a:rPr lang="en-US" sz="4000" dirty="0" smtClean="0">
                <a:latin typeface="#9Slide03 AmpleSoft Bold" panose="02000000000000000000" pitchFamily="2" charset="0"/>
              </a:rPr>
              <a:t> 52</a:t>
            </a:r>
            <a:endParaRPr lang="en-US" sz="40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2280" y="2778039"/>
            <a:ext cx="2970320" cy="41136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661385" y="123825"/>
            <a:ext cx="6418557" cy="2455197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166611" cy="5975956"/>
            <a:chOff x="3885936" y="-4711"/>
            <a:chExt cx="4166611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6AF1B-9717-8A58-A703-AAD0B464D9AB}"/>
                </a:ext>
              </a:extLst>
            </p:cNvPr>
            <p:cNvSpPr txBox="1"/>
            <p:nvPr/>
          </p:nvSpPr>
          <p:spPr>
            <a:xfrm>
              <a:off x="3885936" y="183418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4294D-8533-3C8A-BE2F-E5F067B6A6BE}"/>
                </a:ext>
              </a:extLst>
            </p:cNvPr>
            <p:cNvSpPr txBox="1"/>
            <p:nvPr/>
          </p:nvSpPr>
          <p:spPr>
            <a:xfrm>
              <a:off x="4839926" y="844846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1: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114825"/>
              </p:ext>
            </p:extLst>
          </p:nvPr>
        </p:nvGraphicFramePr>
        <p:xfrm>
          <a:off x="1722482" y="1481910"/>
          <a:ext cx="9775024" cy="4118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7965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36304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01846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940339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Số</a:t>
                      </a:r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triệu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nghìn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đơn</a:t>
                      </a:r>
                      <a:r>
                        <a:rPr lang="vi-VN" baseline="0" dirty="0" smtClean="0"/>
                        <a:t> vị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đơn vị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34 938 060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299 924</a:t>
                      </a:r>
                      <a:r>
                        <a:rPr lang="vi-VN" sz="2400" b="1" baseline="0" dirty="0" smtClean="0">
                          <a:solidFill>
                            <a:srgbClr val="C00000"/>
                          </a:solidFill>
                        </a:rPr>
                        <a:t> 458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 ?47 ?46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</a:tbl>
          </a:graphicData>
        </a:graphic>
      </p:graphicFrame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4"/>
            <a:ext cx="3957460" cy="2016541"/>
            <a:chOff x="1411918" y="930375"/>
            <a:chExt cx="4224912" cy="19896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5"/>
              <a:ext cx="4224912" cy="1754327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67625"/>
              <a:ext cx="4062857" cy="18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29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bảng sau </a:t>
              </a:r>
              <a:r>
                <a:rPr kumimoji="0" lang="en-US" sz="2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endPara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7E8BE6-3B90-B3B9-280A-153E1EB8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020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A9B54-ABF1-DD0A-45A4-25A9B338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513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53A12C-27C5-E39A-0F61-C00409786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18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63" y="308066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709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767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145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209" y="304429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543" y="3587860"/>
            <a:ext cx="1908932" cy="88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6276" y="4782142"/>
            <a:ext cx="2059806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1 747 346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217398" y="4782142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4454" y="4771621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7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92383" y="4771621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9439" y="4761100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6</a:t>
            </a:r>
            <a:endParaRPr lang="en-US" sz="2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7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7" grpId="0" animBg="1"/>
          <p:bldP spid="5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ED56FF-52A8-D132-72B4-D3CACC8F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9027" y="2672383"/>
            <a:ext cx="3493757" cy="433910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C9997-5D8D-B59D-8C3F-2751923B434A}"/>
              </a:ext>
            </a:extLst>
          </p:cNvPr>
          <p:cNvGrpSpPr/>
          <p:nvPr/>
        </p:nvGrpSpPr>
        <p:grpSpPr>
          <a:xfrm>
            <a:off x="8171566" y="589965"/>
            <a:ext cx="4166611" cy="5975956"/>
            <a:chOff x="3925594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7DB75-0C96-427C-281E-1A93F65EF00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C8C59C-DB28-553B-A78B-B7B06139227D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19DD26-0FD9-CA62-234E-64E850AB782A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9A9A1D-0829-B591-E0C7-10437CCE3427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A7F24-27E8-DD96-C40F-012A6D04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7F7776-703C-6260-39F0-9A05AB3E9EFE}"/>
                </a:ext>
              </a:extLst>
            </p:cNvPr>
            <p:cNvSpPr txBox="1"/>
            <p:nvPr/>
          </p:nvSpPr>
          <p:spPr>
            <a:xfrm>
              <a:off x="3925594" y="1770458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59125-CDFB-0722-136D-BDD67712C8C4}"/>
                </a:ext>
              </a:extLst>
            </p:cNvPr>
            <p:cNvSpPr txBox="1"/>
            <p:nvPr/>
          </p:nvSpPr>
          <p:spPr>
            <a:xfrm>
              <a:off x="3925594" y="1776680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F35A9C-C69D-44A8-1815-4A63CFAB7868}"/>
                </a:ext>
              </a:extLst>
            </p:cNvPr>
            <p:cNvSpPr txBox="1"/>
            <p:nvPr/>
          </p:nvSpPr>
          <p:spPr>
            <a:xfrm>
              <a:off x="4671301" y="744211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2: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42805D1B-9867-91BC-B61A-A49EFFD4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4F6620C-82A1-4947-4457-78308009A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134" y="3685774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01A45D-E1F0-D780-F144-704F048F5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EDEC3AB-0F1F-5E9F-B690-D242D776F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25" y="3495831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6427" y="292496"/>
            <a:ext cx="7205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chữ số được gạch chân dưới đây thuộc hàng nào, lớp nào?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6807" y="3372579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 smtClean="0"/>
              <a:t>6</a:t>
            </a:r>
            <a:r>
              <a:rPr lang="vi-VN" sz="4800" dirty="0" smtClean="0"/>
              <a:t> 800 287</a:t>
            </a:r>
            <a:endParaRPr lang="en-US" sz="4800" dirty="0"/>
          </a:p>
        </p:txBody>
      </p:sp>
      <p:sp>
        <p:nvSpPr>
          <p:cNvPr id="22" name="Rounded Rectangle 21"/>
          <p:cNvSpPr/>
          <p:nvPr/>
        </p:nvSpPr>
        <p:spPr>
          <a:xfrm>
            <a:off x="1676807" y="4916176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124 44</a:t>
            </a:r>
            <a:r>
              <a:rPr lang="vi-VN" sz="4800" u="sng" dirty="0" smtClean="0"/>
              <a:t>3</a:t>
            </a:r>
            <a:r>
              <a:rPr lang="vi-VN" sz="4800" dirty="0" smtClean="0"/>
              <a:t> 993</a:t>
            </a:r>
            <a:endParaRPr lang="en-US" sz="4800" dirty="0"/>
          </a:p>
        </p:txBody>
      </p:sp>
      <p:sp>
        <p:nvSpPr>
          <p:cNvPr id="23" name="Rounded Rectangle 22"/>
          <p:cNvSpPr/>
          <p:nvPr/>
        </p:nvSpPr>
        <p:spPr>
          <a:xfrm>
            <a:off x="6560242" y="3311427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6</a:t>
            </a:r>
            <a:r>
              <a:rPr lang="vi-VN" sz="4800" u="sng" dirty="0" smtClean="0"/>
              <a:t>0</a:t>
            </a:r>
            <a:r>
              <a:rPr lang="vi-VN" sz="4800" dirty="0" smtClean="0"/>
              <a:t>7 330</a:t>
            </a:r>
            <a:endParaRPr lang="en-US" sz="4800" dirty="0"/>
          </a:p>
        </p:txBody>
      </p:sp>
      <p:sp>
        <p:nvSpPr>
          <p:cNvPr id="24" name="Rounded Rectangle 23"/>
          <p:cNvSpPr/>
          <p:nvPr/>
        </p:nvSpPr>
        <p:spPr>
          <a:xfrm>
            <a:off x="6560242" y="4855024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3 101 9</a:t>
            </a:r>
            <a:r>
              <a:rPr lang="vi-VN" sz="4800" u="sng" dirty="0" smtClean="0"/>
              <a:t>8</a:t>
            </a:r>
            <a:r>
              <a:rPr lang="vi-VN" sz="4800" dirty="0" smtClean="0"/>
              <a:t>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586795" y="939614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 smtClean="0"/>
              <a:t>6</a:t>
            </a:r>
            <a:r>
              <a:rPr lang="vi-VN" sz="4800" dirty="0" smtClean="0"/>
              <a:t> 800 287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6 thuộc hàng triệu, lớp triệu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3 thuộc hàng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489376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124 44</a:t>
            </a:r>
            <a:r>
              <a:rPr lang="vi-VN" sz="4800" u="sng" dirty="0" smtClean="0"/>
              <a:t>3</a:t>
            </a:r>
            <a:r>
              <a:rPr lang="vi-VN" sz="4800" dirty="0" smtClean="0"/>
              <a:t> 993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303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618036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0 thuộc hàng chục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740752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6</a:t>
            </a:r>
            <a:r>
              <a:rPr lang="vi-VN" sz="4800" u="sng" dirty="0" smtClean="0"/>
              <a:t>0</a:t>
            </a:r>
            <a:r>
              <a:rPr lang="vi-VN" sz="4800" dirty="0" smtClean="0"/>
              <a:t>7 330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29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8 thuộc hàng chục, lớp đơn vị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89376" y="907348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3 101 9</a:t>
            </a:r>
            <a:r>
              <a:rPr lang="vi-VN" sz="4800" u="sng" dirty="0" smtClean="0"/>
              <a:t>8</a:t>
            </a:r>
            <a:r>
              <a:rPr lang="vi-VN" sz="4800" dirty="0" smtClean="0"/>
              <a:t>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583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16052-50E0-84BB-E3A1-80484F367305}"/>
              </a:ext>
            </a:extLst>
          </p:cNvPr>
          <p:cNvGrpSpPr/>
          <p:nvPr/>
        </p:nvGrpSpPr>
        <p:grpSpPr>
          <a:xfrm>
            <a:off x="8206529" y="666214"/>
            <a:ext cx="4166611" cy="5975956"/>
            <a:chOff x="3945950" y="-4711"/>
            <a:chExt cx="4166611" cy="5975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3EC25D-A34E-9E47-FA60-049D744C16B0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41F938-096D-9CE1-DA15-6BB0DA478421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6F0277-3E56-6E3C-B08F-BE0FF2695A86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669B5C-1FA7-10B5-68FB-BA6AA4389E39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ED3A58-74B3-39B2-2DA7-49E2F295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76979" y="137576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96076C-9B54-6365-4EF7-D807223E9615}"/>
                </a:ext>
              </a:extLst>
            </p:cNvPr>
            <p:cNvSpPr txBox="1"/>
            <p:nvPr/>
          </p:nvSpPr>
          <p:spPr>
            <a:xfrm>
              <a:off x="3945950" y="2321673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E8AA-A895-95DC-76AB-5FBA8090BDF3}"/>
                </a:ext>
              </a:extLst>
            </p:cNvPr>
            <p:cNvSpPr txBox="1"/>
            <p:nvPr/>
          </p:nvSpPr>
          <p:spPr>
            <a:xfrm>
              <a:off x="3945950" y="2315249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1E75E0-11A9-5AF8-1DBC-ED45F9E72D08}"/>
                </a:ext>
              </a:extLst>
            </p:cNvPr>
            <p:cNvSpPr txBox="1"/>
            <p:nvPr/>
          </p:nvSpPr>
          <p:spPr>
            <a:xfrm>
              <a:off x="4648428" y="1245343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3: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36234AA-B5D3-A991-ECE4-8088E512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FD8E6FB-9104-EEF4-CAA7-83921DF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620" y="4250009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294A4D8-3168-D8B1-829A-7D84DCDEA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07127DF-639B-3A62-63F9-FA5A502E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14" y="380043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57453" y="225468"/>
            <a:ext cx="11635666" cy="6384331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3D4DD1-8107-566B-5554-84AA93813708}"/>
              </a:ext>
            </a:extLst>
          </p:cNvPr>
          <p:cNvGrpSpPr/>
          <p:nvPr/>
        </p:nvGrpSpPr>
        <p:grpSpPr>
          <a:xfrm>
            <a:off x="1966729" y="1216226"/>
            <a:ext cx="5043256" cy="707886"/>
            <a:chOff x="539688" y="1268842"/>
            <a:chExt cx="5043256" cy="707886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11F3B974-69C1-D865-D71B-D172C353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88" y="1391928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15C239-F2F8-8052-F969-F144097D07DF}"/>
                </a:ext>
              </a:extLst>
            </p:cNvPr>
            <p:cNvSpPr txBox="1"/>
            <p:nvPr/>
          </p:nvSpPr>
          <p:spPr>
            <a:xfrm>
              <a:off x="957678" y="1268842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Sau bài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học này, HS sẽ: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C64CF-CB63-C619-4276-BCA0676B6C16}"/>
              </a:ext>
            </a:extLst>
          </p:cNvPr>
          <p:cNvGrpSpPr/>
          <p:nvPr/>
        </p:nvGrpSpPr>
        <p:grpSpPr>
          <a:xfrm>
            <a:off x="401550" y="1955720"/>
            <a:ext cx="11149428" cy="2308324"/>
            <a:chOff x="741653" y="2004776"/>
            <a:chExt cx="11288697" cy="2308324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7ED85BF-FC96-87D6-BBC7-2622BB2C7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53" y="2067448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B3822B-8FD6-E4EA-BBF7-3B649E2585F3}"/>
                </a:ext>
              </a:extLst>
            </p:cNvPr>
            <p:cNvSpPr txBox="1"/>
            <p:nvPr/>
          </p:nvSpPr>
          <p:spPr>
            <a:xfrm>
              <a:off x="1159643" y="2004776"/>
              <a:ext cx="1087070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1 000 000 000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31323-ED75-B892-40B0-59E1A8B42104}"/>
              </a:ext>
            </a:extLst>
          </p:cNvPr>
          <p:cNvGrpSpPr/>
          <p:nvPr/>
        </p:nvGrpSpPr>
        <p:grpSpPr>
          <a:xfrm>
            <a:off x="1966729" y="4336908"/>
            <a:ext cx="5043256" cy="707886"/>
            <a:chOff x="539688" y="2827579"/>
            <a:chExt cx="5043256" cy="707886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95FCBFC5-A294-BE3D-6DCE-FE1D26189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88" y="2936500"/>
              <a:ext cx="446321" cy="446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B74D88-B7A5-0D75-BE26-709C03386B57}"/>
                </a:ext>
              </a:extLst>
            </p:cNvPr>
            <p:cNvSpPr txBox="1"/>
            <p:nvPr/>
          </p:nvSpPr>
          <p:spPr>
            <a:xfrm>
              <a:off x="957678" y="2827579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trọng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6135AA-A441-F194-595F-591D7DADCA74}"/>
              </a:ext>
            </a:extLst>
          </p:cNvPr>
          <p:cNvGrpSpPr/>
          <p:nvPr/>
        </p:nvGrpSpPr>
        <p:grpSpPr>
          <a:xfrm>
            <a:off x="401550" y="5016945"/>
            <a:ext cx="11192894" cy="1079398"/>
            <a:chOff x="741653" y="3556454"/>
            <a:chExt cx="11192894" cy="10793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6865BD-F17A-35F6-64A4-8912E7C94395}"/>
                </a:ext>
              </a:extLst>
            </p:cNvPr>
            <p:cNvSpPr txBox="1"/>
            <p:nvPr/>
          </p:nvSpPr>
          <p:spPr>
            <a:xfrm>
              <a:off x="1159643" y="3556454"/>
              <a:ext cx="10774904" cy="107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01D0784C-C85B-9201-85B8-D2D940762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53" y="3661229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00" y="-23445"/>
            <a:ext cx="68646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8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46276" y="704214"/>
              <a:ext cx="8993654" cy="21470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nhiệm vụ này mời các bạn chơi trò chơi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“Tìm tổ ong cho gấu”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nhé!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80" y="86664"/>
            <a:ext cx="11673840" cy="6696596"/>
            <a:chOff x="254000" y="123284"/>
            <a:chExt cx="11673840" cy="41202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690530" y="123284"/>
              <a:ext cx="7424406" cy="881332"/>
              <a:chOff x="690530" y="123284"/>
              <a:chExt cx="7424406" cy="881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690530" y="123284"/>
                <a:ext cx="1197156" cy="881332"/>
                <a:chOff x="690530" y="123284"/>
                <a:chExt cx="1197156" cy="881332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690530" y="123284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86" y="5830145"/>
            <a:ext cx="1113522" cy="1111426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>
            <a:off x="6902231" y="1948575"/>
            <a:ext cx="2925686" cy="2009418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212813" y="2372388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28409" y="4543390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03" flipH="1">
            <a:off x="6952268" y="1087880"/>
            <a:ext cx="1536688" cy="13498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931552" y="568656"/>
            <a:ext cx="5907633" cy="3348925"/>
            <a:chOff x="2975000" y="589585"/>
            <a:chExt cx="5907633" cy="3348925"/>
          </a:xfrm>
        </p:grpSpPr>
        <p:pic>
          <p:nvPicPr>
            <p:cNvPr id="34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37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43 -0.00185 0.00638 -0.0037 0.0112 0.00139 C 0.01433 0.00487 0.01745 0.01042 0.02045 0.01551 C 0.02123 0.01667 0.02188 0.01806 0.02253 0.02014 C 0.03516 0.06389 0.02032 0.01274 0.02917 0.05463 C 0.03047 0.06088 0.03047 0.06019 0.03151 0.07014 C 0.03243 0.08056 0.03308 0.08959 0.03373 0.1 C 0.03451 0.13588 0.03321 0.10278 0.03516 0.122 C 0.03542 0.12524 0.03529 0.12963 0.03581 0.13287 C 0.03737 0.14491 0.03763 0.14237 0.03972 0.147 C 0.04089 0.14954 0.04193 0.15278 0.0431 0.15463 C 0.04727 0.16158 0.04805 0.16065 0.05209 0.1625 L 0.05834 0.16575 C 0.06016 0.16667 0.06211 0.16829 0.06394 0.16875 C 0.06706 0.16991 0.07019 0.16991 0.07331 0.17037 L 0.07526 0.172 C 0.07604 0.17246 0.07683 0.17292 0.07761 0.17362 C 0.07813 0.17408 0.07865 0.17477 0.0793 0.17524 C 0.08008 0.1757 0.08086 0.17616 0.08151 0.17662 C 0.08881 0.18311 0.0836 0.1801 0.08959 0.18311 C 0.09974 0.19723 0.09571 0.18936 0.10222 0.20325 C 0.10378 0.21065 0.10313 0.20834 0.10677 0.21436 C 0.10925 0.21806 0.11133 0.21783 0.11381 0.21899 C 0.11524 0.21737 0.11667 0.21667 0.1181 0.21436 C 0.11927 0.21227 0.12032 0.20857 0.12136 0.20649 C 0.1237 0.20209 0.12253 0.20417 0.125 0.2 C 0.12644 0.20116 0.128 0.20093 0.12943 0.20325 C 0.13021 0.20487 0.13073 0.2088 0.13138 0.21112 C 0.13672 0.23033 0.13151 0.21158 0.13503 0.222 C 0.13542 0.22338 0.13594 0.22547 0.13633 0.22662 C 0.13672 0.22755 0.13698 0.22801 0.13737 0.22848 C 0.14011 0.23149 0.13933 0.23149 0.14076 0.2314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80" y="109358"/>
            <a:ext cx="11673840" cy="6673902"/>
            <a:chOff x="254000" y="137247"/>
            <a:chExt cx="11673840" cy="41062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597511" y="137247"/>
              <a:ext cx="7517425" cy="867369"/>
              <a:chOff x="597511" y="137247"/>
              <a:chExt cx="7517425" cy="8673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597511" y="137247"/>
                <a:ext cx="1197156" cy="867369"/>
                <a:chOff x="597511" y="137247"/>
                <a:chExt cx="1197156" cy="867369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597511" y="137247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09" y="3947480"/>
            <a:ext cx="1113522" cy="1111426"/>
          </a:xfrm>
          <a:prstGeom prst="rect">
            <a:avLst/>
          </a:prstGeom>
        </p:spPr>
      </p:pic>
      <p:pic>
        <p:nvPicPr>
          <p:cNvPr id="1043" name="Picture 1042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CFDBC25-7833-815A-9E40-376436C1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72" flipH="1">
            <a:off x="8999646" y="5996245"/>
            <a:ext cx="990990" cy="989125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325835" y="825557"/>
            <a:ext cx="5907633" cy="3348925"/>
            <a:chOff x="2975000" y="589585"/>
            <a:chExt cx="5907633" cy="3348925"/>
          </a:xfrm>
        </p:grpSpPr>
        <p:pic>
          <p:nvPicPr>
            <p:cNvPr id="1028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1030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 flipV="1">
            <a:off x="6279644" y="2070970"/>
            <a:ext cx="3711472" cy="3438176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163642" y="2255475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57156" y="4491805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832" flipH="1">
            <a:off x="6739629" y="3928110"/>
            <a:ext cx="1352392" cy="13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-3.125E-6 0.00047 C 0.00235 -0.01412 0.00469 -0.028 0.00743 -0.04189 C 0.00834 -0.04606 0.00977 -0.05 0.01016 -0.05509 C 0.01146 -0.06851 0.01159 -0.08263 0.01211 -0.09629 C 0.01341 -0.12939 0.01407 -0.1625 0.01602 -0.19513 C 0.01628 -0.20092 0.01797 -0.20555 0.01888 -0.21111 C 0.02761 -0.26597 0.01667 -0.20856 0.02917 -0.26041 C 0.02982 -0.26273 0.03034 -0.26597 0.03112 -0.26805 C 0.03295 -0.27361 0.03516 -0.27777 0.03685 -0.28379 C 0.04519 -0.31435 0.03464 -0.27638 0.04245 -0.30208 C 0.04349 -0.30509 0.04414 -0.30972 0.04532 -0.3125 C 0.04753 -0.31759 0.05547 -0.32986 0.05782 -0.33333 C 0.06328 -0.34166 0.06446 -0.34259 0.07097 -0.34884 C 0.07292 -0.35092 0.07474 -0.35254 0.0767 -0.35416 C 0.07878 -0.35532 0.08724 -0.35833 0.08907 -0.35925 C 0.0931 -0.36087 0.10144 -0.3655 0.10612 -0.36689 C 0.11094 -0.36805 0.11563 -0.36875 0.12032 -0.36967 C 0.12149 -0.37129 0.12292 -0.37291 0.12422 -0.37476 C 0.12552 -0.37731 0.12657 -0.38055 0.12787 -0.38263 C 0.12943 -0.38518 0.13112 -0.38564 0.13269 -0.38796 C 0.13477 -0.39097 0.13633 -0.39467 0.13841 -0.39814 C 0.13933 -0.40185 0.13998 -0.40601 0.14115 -0.40879 C 0.14193 -0.41018 0.1431 -0.40995 0.14401 -0.41134 C 0.14453 -0.4118 0.14479 -0.41296 0.14519 -0.41342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24F814-CDAA-8734-35B7-D59AB3C0E25C}"/>
              </a:ext>
            </a:extLst>
          </p:cNvPr>
          <p:cNvGrpSpPr/>
          <p:nvPr/>
        </p:nvGrpSpPr>
        <p:grpSpPr>
          <a:xfrm>
            <a:off x="1345213" y="573189"/>
            <a:ext cx="4166612" cy="5975956"/>
            <a:chOff x="3885935" y="-4711"/>
            <a:chExt cx="4166612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8FABD-6D71-DA5F-9A17-181EB2CE0ED4}"/>
                </a:ext>
              </a:extLst>
            </p:cNvPr>
            <p:cNvSpPr txBox="1"/>
            <p:nvPr/>
          </p:nvSpPr>
          <p:spPr>
            <a:xfrm>
              <a:off x="3885935" y="181874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2AC657-C848-AAC2-DF28-3747D08D2C92}"/>
                </a:ext>
              </a:extLst>
            </p:cNvPr>
            <p:cNvSpPr txBox="1"/>
            <p:nvPr/>
          </p:nvSpPr>
          <p:spPr>
            <a:xfrm>
              <a:off x="4839926" y="844846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giao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theo lộ trình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8B4EC2-45E3-7193-77D8-CF2986F07F1E}"/>
              </a:ext>
            </a:extLst>
          </p:cNvPr>
          <p:cNvGrpSpPr/>
          <p:nvPr/>
        </p:nvGrpSpPr>
        <p:grpSpPr>
          <a:xfrm>
            <a:off x="218579" y="14878"/>
            <a:ext cx="11754842" cy="6660640"/>
            <a:chOff x="218579" y="12768"/>
            <a:chExt cx="11754842" cy="6660640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id="{495522E0-BB0F-A335-45D3-B5E955161C42}"/>
                </a:ext>
              </a:extLst>
            </p:cNvPr>
            <p:cNvSpPr/>
            <p:nvPr/>
          </p:nvSpPr>
          <p:spPr>
            <a:xfrm>
              <a:off x="218579" y="33511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EB02BE-E628-BE14-BFBB-0BB8147F1C5E}"/>
                </a:ext>
              </a:extLst>
            </p:cNvPr>
            <p:cNvGrpSpPr/>
            <p:nvPr/>
          </p:nvGrpSpPr>
          <p:grpSpPr>
            <a:xfrm>
              <a:off x="460904" y="12768"/>
              <a:ext cx="11240967" cy="6311193"/>
              <a:chOff x="460904" y="12768"/>
              <a:chExt cx="11240967" cy="631119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73417" y="12768"/>
                <a:ext cx="10628454" cy="5838229"/>
                <a:chOff x="1060174" y="348461"/>
                <a:chExt cx="10628454" cy="5838229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255864" y="2143151"/>
                  <a:ext cx="2140919" cy="1324115"/>
                  <a:chOff x="4707693" y="1637200"/>
                  <a:chExt cx="2860701" cy="13241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245087">
                    <a:off x="4707693" y="1637200"/>
                    <a:ext cx="2041441" cy="1324115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60174" y="636559"/>
                  <a:ext cx="2988881" cy="2017872"/>
                  <a:chOff x="447451" y="625634"/>
                  <a:chExt cx="2988881" cy="2017872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29" y="625634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Nhà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của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shipper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295507" y="3684689"/>
                  <a:ext cx="3393121" cy="2502001"/>
                  <a:chOff x="8514086" y="3145789"/>
                  <a:chExt cx="3393121" cy="2502001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69C86D5-2C8B-735D-F3E7-3BF3048E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8519925" y="5063015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Cửa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hàng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quần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áo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533977"/>
                  <a:ext cx="3919862" cy="2296983"/>
                  <a:chOff x="3143784" y="3534102"/>
                  <a:chExt cx="3919862" cy="2296983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AF09CF9-7078-0464-716B-54558934E7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76364" y="353410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Tiệm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bánh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348461"/>
                  <a:ext cx="3952315" cy="2414162"/>
                  <a:chOff x="5443550" y="348461"/>
                  <a:chExt cx="3952315" cy="2414162"/>
                </a:xfrm>
              </p:grpSpPr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0062FC46-9DA4-A6ED-659C-CA27D38FD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8583" y="348461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Quán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hải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sản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A0926-8B6A-9039-C280-7A9E3F70CE0F}"/>
              </a:ext>
            </a:extLst>
          </p:cNvPr>
          <p:cNvSpPr/>
          <p:nvPr/>
        </p:nvSpPr>
        <p:spPr>
          <a:xfrm>
            <a:off x="600311" y="2402625"/>
            <a:ext cx="3885743" cy="9043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trị của chữ số 7 .................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8C7E5-8C0D-E870-A94D-69671A27BCA7}"/>
              </a:ext>
            </a:extLst>
          </p:cNvPr>
          <p:cNvSpPr/>
          <p:nvPr/>
        </p:nvSpPr>
        <p:spPr>
          <a:xfrm>
            <a:off x="5214100" y="2417569"/>
            <a:ext cx="3561600" cy="90447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D88381-A48C-657A-9A10-82EBB35DBB47}"/>
              </a:ext>
            </a:extLst>
          </p:cNvPr>
          <p:cNvSpPr/>
          <p:nvPr/>
        </p:nvSpPr>
        <p:spPr>
          <a:xfrm>
            <a:off x="7929303" y="5795791"/>
            <a:ext cx="3892030" cy="8863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E2AD44-F82D-EB01-72DB-25F824A04A4A}"/>
              </a:ext>
            </a:extLst>
          </p:cNvPr>
          <p:cNvSpPr/>
          <p:nvPr/>
        </p:nvSpPr>
        <p:spPr>
          <a:xfrm>
            <a:off x="2239376" y="5580791"/>
            <a:ext cx="3892030" cy="885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965129-3604-4D5F-CAEA-4AF46A3ADE07}"/>
              </a:ext>
            </a:extLst>
          </p:cNvPr>
          <p:cNvGrpSpPr/>
          <p:nvPr/>
        </p:nvGrpSpPr>
        <p:grpSpPr>
          <a:xfrm>
            <a:off x="10942316" y="1832927"/>
            <a:ext cx="1197156" cy="1139395"/>
            <a:chOff x="10849967" y="239893"/>
            <a:chExt cx="1197156" cy="1139395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0F0508-690B-08F2-6B8E-0092755D2B7C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179B92-EBD1-BF5E-BF44-7AF4C188DDF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513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42085" y="0"/>
            <a:ext cx="11754842" cy="6598148"/>
            <a:chOff x="211957" y="0"/>
            <a:chExt cx="11754842" cy="6598148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3460" y="0"/>
              <a:ext cx="10672005" cy="5825011"/>
              <a:chOff x="1006839" y="335693"/>
              <a:chExt cx="10672005" cy="582501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585679"/>
                <a:ext cx="2951603" cy="2068752"/>
                <a:chOff x="394116" y="574754"/>
                <a:chExt cx="2951603" cy="206875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574754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476015"/>
                <a:chOff x="8510141" y="3145789"/>
                <a:chExt cx="3387282" cy="247601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037029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602863"/>
                <a:ext cx="3836943" cy="2228097"/>
                <a:chOff x="3143784" y="3602988"/>
                <a:chExt cx="3836943" cy="222809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593445" y="3602988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35693"/>
                <a:ext cx="4026489" cy="2426930"/>
                <a:chOff x="5443550" y="335693"/>
                <a:chExt cx="4026489" cy="242693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6082757" y="33569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11E2CC-68C1-8EF0-C4E2-540B76437ED4}"/>
              </a:ext>
            </a:extLst>
          </p:cNvPr>
          <p:cNvSpPr/>
          <p:nvPr/>
        </p:nvSpPr>
        <p:spPr>
          <a:xfrm>
            <a:off x="480294" y="2489690"/>
            <a:ext cx="3796832" cy="9128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CC2F0-DEC8-FF1E-CCF1-A961BE871D32}"/>
              </a:ext>
            </a:extLst>
          </p:cNvPr>
          <p:cNvSpPr/>
          <p:nvPr/>
        </p:nvSpPr>
        <p:spPr>
          <a:xfrm>
            <a:off x="5230200" y="2551520"/>
            <a:ext cx="3558200" cy="9398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BE5B9-898B-E954-A91A-1131E8AB4588}"/>
              </a:ext>
            </a:extLst>
          </p:cNvPr>
          <p:cNvSpPr/>
          <p:nvPr/>
        </p:nvSpPr>
        <p:spPr>
          <a:xfrm>
            <a:off x="7929303" y="5795790"/>
            <a:ext cx="3892030" cy="8652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AF68C7-546D-201B-8149-4BFC63CEBEFE}"/>
              </a:ext>
            </a:extLst>
          </p:cNvPr>
          <p:cNvSpPr/>
          <p:nvPr/>
        </p:nvSpPr>
        <p:spPr>
          <a:xfrm>
            <a:off x="2049176" y="5599071"/>
            <a:ext cx="3892030" cy="8996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2A5598-A5A3-E87C-85E5-FCAF85721C6E}"/>
              </a:ext>
            </a:extLst>
          </p:cNvPr>
          <p:cNvSpPr/>
          <p:nvPr/>
        </p:nvSpPr>
        <p:spPr>
          <a:xfrm>
            <a:off x="1658261" y="2768060"/>
            <a:ext cx="2514789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B9BF0-9C29-E7AD-8345-5B41CF648E24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87996B8-FB77-9DCF-710E-E47287BE3CE3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0BDD0A-DBEB-53DF-B15F-981E77298ADA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091" y="1283572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2 0.03773 L 0.2375 -0.02292 L 0.3 0.0037 L 0.37421 0.00069 " pathEditMode="relative" rAng="0" ptsTypes="AAAA">
                                      <p:cBhvr>
                                        <p:cTn id="1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66795" y="24217"/>
              <a:ext cx="10618670" cy="5867241"/>
              <a:chOff x="1060174" y="359910"/>
              <a:chExt cx="10618670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60174" y="681086"/>
                <a:ext cx="2977044" cy="1973345"/>
                <a:chOff x="447451" y="670161"/>
                <a:chExt cx="2977044" cy="197334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472892" y="670161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08008"/>
                <a:ext cx="3853229" cy="2322952"/>
                <a:chOff x="3143784" y="3508133"/>
                <a:chExt cx="3853229" cy="232295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09731" y="350813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618268"/>
            <a:ext cx="3630599" cy="92442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159663" y="2925903"/>
            <a:ext cx="287620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845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0F7363-BCE7-3F9D-472C-C4BCAA70EDB8}"/>
              </a:ext>
            </a:extLst>
          </p:cNvPr>
          <p:cNvSpPr/>
          <p:nvPr/>
        </p:nvSpPr>
        <p:spPr>
          <a:xfrm>
            <a:off x="1892378" y="5553436"/>
            <a:ext cx="3892030" cy="8421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D8B22F-D7C6-951C-7575-515A0FE8ECE1}"/>
              </a:ext>
            </a:extLst>
          </p:cNvPr>
          <p:cNvSpPr/>
          <p:nvPr/>
        </p:nvSpPr>
        <p:spPr>
          <a:xfrm>
            <a:off x="547726" y="2343440"/>
            <a:ext cx="3539857" cy="947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38D1EB-F928-E3BD-7C75-FF2B4D0FB3EB}"/>
              </a:ext>
            </a:extLst>
          </p:cNvPr>
          <p:cNvSpPr/>
          <p:nvPr/>
        </p:nvSpPr>
        <p:spPr>
          <a:xfrm>
            <a:off x="1532320" y="2661612"/>
            <a:ext cx="2555834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11488-9184-A5B3-9154-F02063B8A3D8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3E141DA-EE04-1A85-F542-7B5C88F7E117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2AC7F8-F4CD-1AA6-2DF6-32CE0CA96C8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59411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75337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20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503969"/>
            <a:ext cx="3461978" cy="850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033697" y="2786971"/>
            <a:ext cx="2815613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9097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506841" y="6110202"/>
            <a:ext cx="16328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9183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1F9EBF-B00E-ADBC-2B51-420B88EA7652}"/>
              </a:ext>
            </a:extLst>
          </p:cNvPr>
          <p:cNvSpPr/>
          <p:nvPr/>
        </p:nvSpPr>
        <p:spPr>
          <a:xfrm>
            <a:off x="461932" y="2391997"/>
            <a:ext cx="3523823" cy="9116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45FE41-F97E-02E7-9EC8-294CDDCB5DF0}"/>
              </a:ext>
            </a:extLst>
          </p:cNvPr>
          <p:cNvSpPr/>
          <p:nvPr/>
        </p:nvSpPr>
        <p:spPr>
          <a:xfrm>
            <a:off x="1664600" y="2680469"/>
            <a:ext cx="222887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0179F-C66B-2C1D-DFD4-F028BAD57B6E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3BC9EE8-1EA1-8D47-4283-4F359C0668F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D098AE-CAE9-E8A3-7111-F097974E74F3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16278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91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2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5532 L -0.05442 0.05532 C -0.06041 0.05949 -0.06614 0.06527 -0.07239 0.06782 C -0.07734 0.0699 -0.08229 0.06921 -0.08724 0.06921 C -0.10013 0.06921 -0.11276 0.06828 -0.12552 0.06782 C -0.13307 0.06458 -0.14062 0.06064 -0.14817 0.0581 C -0.15677 0.05532 -0.16562 0.05625 -0.17395 0.05254 C -0.18007 0.05 -0.20651 0.02754 -0.21145 0.02199 C -0.21705 0.01597 -0.22213 0.00856 -0.22708 0.00115 C -0.23437 -0.00949 -0.24205 -0.02361 -0.24817 -0.03635 C -0.25612 -0.05209 -0.25442 -0.05278 -0.26458 -0.06551 C -0.27617 -0.07963 -0.27916 -0.07871 -0.29427 -0.08496 C -0.30156 -0.08773 -0.30885 -0.09051 -0.31614 -0.09306 C -0.32109 -0.09005 -0.32643 -0.08773 -0.33099 -0.08357 C -0.33398 -0.08079 -0.33619 -0.07593 -0.3388 -0.07246 C -0.3414 -0.06898 -0.34427 -0.06644 -0.34661 -0.06273 C -0.35299 -0.05255 -0.35898 -0.0419 -0.36458 -0.03079 C -0.36666 -0.02662 -0.36862 -0.02199 -0.37083 -0.01829 C -0.37409 -0.01273 -0.37773 -0.00811 -0.38099 -0.00301 C -0.38242 -0.0007 -0.38346 0.00231 -0.38489 0.00393 C -0.38841 0.00787 -0.39231 0.01018 -0.39583 0.01365 C -0.39961 0.01713 -0.40299 0.02176 -0.40677 0.02477 C -0.41237 0.02916 -0.41588 0.02916 -0.42161 0.03032 C -0.43099 0.02801 -0.44049 0.02639 -0.44974 0.02338 C -0.45364 0.02222 -0.45586 0.01805 -0.45911 0.01504 C -0.45989 0.01435 -0.4608 0.01435 -0.46145 0.01365 C -0.46237 0.01296 -0.46289 0.01111 -0.4638 0.01088 C -0.4664 0.01018 -0.46901 0.01088 -0.47161 0.01088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E20568-21FC-8224-1204-3C166CF106A6}"/>
              </a:ext>
            </a:extLst>
          </p:cNvPr>
          <p:cNvGrpSpPr/>
          <p:nvPr/>
        </p:nvGrpSpPr>
        <p:grpSpPr>
          <a:xfrm>
            <a:off x="12430220" y="572368"/>
            <a:ext cx="10980198" cy="5713264"/>
            <a:chOff x="979900" y="980399"/>
            <a:chExt cx="10980198" cy="57132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A5907FF-A650-5A2F-4D55-206F01FD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79900" y="980399"/>
              <a:ext cx="10980198" cy="571326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18B5FF-EF28-936F-2539-9CF81F3AC41C}"/>
                </a:ext>
              </a:extLst>
            </p:cNvPr>
            <p:cNvGrpSpPr/>
            <p:nvPr/>
          </p:nvGrpSpPr>
          <p:grpSpPr>
            <a:xfrm>
              <a:off x="5775920" y="1563676"/>
              <a:ext cx="4988136" cy="3046988"/>
              <a:chOff x="6243280" y="1533196"/>
              <a:chExt cx="4988136" cy="30469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6055E6-4D16-1D27-44DC-842BF91BDE57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34422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KHỞI ĐỘNG</a:t>
                </a:r>
                <a:endParaRPr kumimoji="0" lang="vi-VN" sz="9600" b="1" i="0" u="none" strike="noStrike" kern="1200" cap="none" spc="0" normalizeH="0" baseline="0" noProof="0" dirty="0">
                  <a:ln w="2730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7A718-489F-A635-4F1C-FDA9D0C72F8E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98813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H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Ở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I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 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Đ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Ộ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G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9622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1BC0E-FC74-63EB-B85D-12FE5748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70" y="2387424"/>
            <a:ext cx="7340220" cy="4054191"/>
          </a:xfrm>
          <a:prstGeom prst="rect">
            <a:avLst/>
          </a:prstGeom>
        </p:spPr>
      </p:pic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A0D68D7-EA0D-65AF-4765-DCE6A5DB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8579" y="1665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290" y="4281276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453169"/>
            <a:ext cx="3622294" cy="10539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147146" y="2841500"/>
            <a:ext cx="2879316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787692"/>
            <a:ext cx="3892030" cy="970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502765" y="6122879"/>
            <a:ext cx="15566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8597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4DE83B-1340-3B3A-7A30-0E67E92A079F}"/>
              </a:ext>
            </a:extLst>
          </p:cNvPr>
          <p:cNvSpPr/>
          <p:nvPr/>
        </p:nvSpPr>
        <p:spPr>
          <a:xfrm>
            <a:off x="3635558" y="5888953"/>
            <a:ext cx="1252268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71908-3E84-1336-9AF4-8F3BC066F16D}"/>
              </a:ext>
            </a:extLst>
          </p:cNvPr>
          <p:cNvSpPr/>
          <p:nvPr/>
        </p:nvSpPr>
        <p:spPr>
          <a:xfrm>
            <a:off x="462859" y="2429209"/>
            <a:ext cx="3635531" cy="8144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F8773D-3749-A551-2DF4-694E87E263D9}"/>
              </a:ext>
            </a:extLst>
          </p:cNvPr>
          <p:cNvSpPr/>
          <p:nvPr/>
        </p:nvSpPr>
        <p:spPr>
          <a:xfrm>
            <a:off x="1743982" y="2651658"/>
            <a:ext cx="209534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41BD3E-1124-887C-684E-6B8C5D94200D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2C3997-4B66-5BB0-FF52-5C00FC467FB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F36BC8-0627-2537-34CE-36C4274F7149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16532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5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-0.0132 L -0.05586 -0.01297 C -0.07669 -0.0294 -0.06328 -0.02084 -0.1108 -0.0132 C -0.12382 -0.01111 -0.12682 -0.00417 -0.13997 0.00162 C -0.15468 0.00787 -0.14765 0.00509 -0.16132 0.01041 C -0.16302 0.00949 -0.1651 0.00972 -0.1664 0.00787 C -0.18997 -0.02616 -0.17304 -0.01204 -0.18632 -0.02199 C -0.19062 -0.02153 -0.19492 -0.02222 -0.19909 -0.0206 C -0.2039 -0.01922 -0.20833 -0.01597 -0.21263 -0.0132 C -0.21901 -0.00972 -0.2181 -0.0088 -0.22474 -0.00718 C -0.23099 -0.00556 -0.24336 -0.00324 -0.24336 -0.00324 C -0.24804 -0.00371 -0.25286 -0.00324 -0.25755 -0.00463 C -0.26106 -0.00579 -0.26419 -0.00903 -0.26757 -0.01088 C -0.272 -0.01343 -0.27643 -0.01667 -0.28112 -0.01829 C -0.28659 -0.02014 -0.29192 -0.01991 -0.29739 -0.0206 C -0.30976 -0.01829 -0.32226 -0.01644 -0.3345 -0.0132 C -0.33606 -0.01297 -0.3375 -0.01181 -0.3388 -0.01088 C -0.34127 -0.00903 -0.34583 -0.00463 -0.34583 -0.0044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244631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5654040" y="2706570"/>
            <a:ext cx="6239662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526334" y="189543"/>
            <a:ext cx="11574226" cy="2212783"/>
            <a:chOff x="526334" y="189543"/>
            <a:chExt cx="11312606" cy="22127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2123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– bốt xếp các que tính để được số </a:t>
              </a:r>
              <a:endPara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041 975 như hình dưới đây. Em hãy di chuyển 2 que tính để số có chín chữ số.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89543"/>
              <a:ext cx="704965" cy="713911"/>
              <a:chOff x="441983" y="257529"/>
              <a:chExt cx="772160" cy="701040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600557" y="315663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5684997" y="2765769"/>
            <a:ext cx="6103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di chuyển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que diêm ở chữ số 0 để xếp thành số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18782" y="400714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311 141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4" t="50000" r="49167" b="34938"/>
          <a:stretch/>
        </p:blipFill>
        <p:spPr>
          <a:xfrm>
            <a:off x="671109" y="3797289"/>
            <a:ext cx="4737100" cy="118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4757769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131 141 975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555713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3991387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4820162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311 479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40775" y="5614245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311 419 71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4" grpId="0"/>
      <p:bldP spid="14" grpId="0"/>
      <p:bldP spid="16" grpId="0"/>
      <p:bldP spid="17" grpId="0"/>
      <p:bldP spid="19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2404458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VBT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52" y="97531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2010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2008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2001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2080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vi-VN" sz="6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liền sau của 2009 là ...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tự nhiên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trước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Số tự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nhiên lớn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sau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Dãy</a:t>
                </a:r>
                <a:r>
                  <a:rPr kumimoji="0" lang="vi-VN" sz="5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1, 2, 3, 4, 5,... </a:t>
                </a:r>
                <a:r>
                  <a:rPr lang="vi-VN" sz="5400" noProof="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</a:t>
                </a:r>
                <a:r>
                  <a:rPr kumimoji="0" lang="vi-VN" sz="5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ược gọi là gì?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26; 30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24; 26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26; 32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23; 24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Điền số thích hợp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14; 18; 22; ...; ...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5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6EE04-CC55-6238-B830-19076784781E}"/>
              </a:ext>
            </a:extLst>
          </p:cNvPr>
          <p:cNvGrpSpPr/>
          <p:nvPr/>
        </p:nvGrpSpPr>
        <p:grpSpPr>
          <a:xfrm>
            <a:off x="12614031" y="689041"/>
            <a:ext cx="10980198" cy="5713264"/>
            <a:chOff x="1357491" y="602291"/>
            <a:chExt cx="10980198" cy="571326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E7FA876-9147-919D-111C-18D1218B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357491" y="602291"/>
              <a:ext cx="10980198" cy="57132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FC1534-B3A8-0CB5-A3CA-5AA326A088DA}"/>
                </a:ext>
              </a:extLst>
            </p:cNvPr>
            <p:cNvGrpSpPr/>
            <p:nvPr/>
          </p:nvGrpSpPr>
          <p:grpSpPr>
            <a:xfrm>
              <a:off x="6012549" y="1336709"/>
              <a:ext cx="4712461" cy="3046988"/>
              <a:chOff x="7955871" y="2079067"/>
              <a:chExt cx="4712461" cy="30469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37730-C2B5-2CB9-7F26-D5C42FA3A688}"/>
                  </a:ext>
                </a:extLst>
              </p:cNvPr>
              <p:cNvSpPr txBox="1"/>
              <p:nvPr/>
            </p:nvSpPr>
            <p:spPr>
              <a:xfrm>
                <a:off x="7955872" y="2079067"/>
                <a:ext cx="47124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LUYỆN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TẬP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B81A3-3DD9-8F44-E15A-FDA2FD2DC776}"/>
                  </a:ext>
                </a:extLst>
              </p:cNvPr>
              <p:cNvSpPr txBox="1"/>
              <p:nvPr/>
            </p:nvSpPr>
            <p:spPr>
              <a:xfrm>
                <a:off x="7955871" y="2079067"/>
                <a:ext cx="471246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U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Y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Ệ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Ậ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P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96224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82110" cy="250186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1284</Words>
  <Application>Microsoft Office PowerPoint</Application>
  <PresentationFormat>Widescreen</PresentationFormat>
  <Paragraphs>264</Paragraphs>
  <Slides>40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UTM Avo</vt:lpstr>
      <vt:lpstr>UTM Candombe</vt:lpstr>
      <vt:lpstr>Tahoma</vt:lpstr>
      <vt:lpstr>Cambria</vt:lpstr>
      <vt:lpstr>#9Slide04 AdrianeSwash</vt:lpstr>
      <vt:lpstr>Calibri Light</vt:lpstr>
      <vt:lpstr>Times New Roman</vt:lpstr>
      <vt:lpstr>#9Slide05 Bodega Script</vt:lpstr>
      <vt:lpstr>UTM Duepuntozero</vt:lpstr>
      <vt:lpstr>Arial</vt:lpstr>
      <vt:lpstr>Fredoka One</vt:lpstr>
      <vt:lpstr>iCiel Cadena</vt:lpstr>
      <vt:lpstr>#9Slide07 HoneyCream</vt:lpstr>
      <vt:lpstr>SVN-Dancing Script</vt:lpstr>
      <vt:lpstr>M PLUS Rounded 1c</vt:lpstr>
      <vt:lpstr>UTM Cookies</vt:lpstr>
      <vt:lpstr>SVN-Newton</vt:lpstr>
      <vt:lpstr>Calibri</vt:lpstr>
      <vt:lpstr>#9Slide03 AmpleSoft Bold</vt:lpstr>
      <vt:lpstr>字魂131号-酷乐潮玩体</vt:lpstr>
      <vt:lpstr>SVN-Poky's</vt:lpstr>
      <vt:lpstr>Microsoft YaHei</vt:lpstr>
      <vt:lpstr>1_Office Theme</vt:lpstr>
      <vt:lpstr>2_Office Theme</vt:lpstr>
      <vt:lpstr>3_Office Theme</vt:lpstr>
      <vt:lpstr>4_Office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16</cp:revision>
  <dcterms:created xsi:type="dcterms:W3CDTF">2023-09-08T13:06:51Z</dcterms:created>
  <dcterms:modified xsi:type="dcterms:W3CDTF">2023-09-10T03:47:54Z</dcterms:modified>
</cp:coreProperties>
</file>