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3"/>
  </p:notesMasterIdLst>
  <p:sldIdLst>
    <p:sldId id="256" r:id="rId5"/>
    <p:sldId id="2007579155" r:id="rId6"/>
    <p:sldId id="331" r:id="rId7"/>
    <p:sldId id="295" r:id="rId8"/>
    <p:sldId id="260" r:id="rId9"/>
    <p:sldId id="296" r:id="rId10"/>
    <p:sldId id="293" r:id="rId11"/>
    <p:sldId id="299" r:id="rId12"/>
    <p:sldId id="292" r:id="rId13"/>
    <p:sldId id="301" r:id="rId14"/>
    <p:sldId id="294" r:id="rId15"/>
    <p:sldId id="304" r:id="rId16"/>
    <p:sldId id="310" r:id="rId17"/>
    <p:sldId id="306" r:id="rId18"/>
    <p:sldId id="311" r:id="rId19"/>
    <p:sldId id="308" r:id="rId20"/>
    <p:sldId id="309" r:id="rId21"/>
    <p:sldId id="2007579157" r:id="rId22"/>
    <p:sldId id="2007579168" r:id="rId23"/>
    <p:sldId id="2007579159" r:id="rId24"/>
    <p:sldId id="2007579164" r:id="rId25"/>
    <p:sldId id="2007579162" r:id="rId26"/>
    <p:sldId id="2007579163" r:id="rId27"/>
    <p:sldId id="2007579160" r:id="rId28"/>
    <p:sldId id="2007579161" r:id="rId29"/>
    <p:sldId id="445" r:id="rId30"/>
    <p:sldId id="2007579158" r:id="rId31"/>
    <p:sldId id="2007579167" r:id="rId32"/>
  </p:sldIdLst>
  <p:sldSz cx="12192000" cy="6858000"/>
  <p:notesSz cx="6858000" cy="9144000"/>
  <p:embeddedFontLst>
    <p:embeddedFont>
      <p:font typeface="#9Slide07 HoneyCream" pitchFamily="2" charset="0"/>
      <p:regular r:id="rId34"/>
    </p:embeddedFont>
    <p:embeddedFont>
      <p:font typeface="#9Slide07 IcielStormtrooper" panose="020B0500000000000000" pitchFamily="3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DengXian" panose="02010600030101010101" pitchFamily="2" charset="-122"/>
      <p:regular r:id="rId40"/>
      <p:bold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Vogue-ExtraBold" panose="020B0500000000000000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703987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9CE509-B9A3-108A-7F90-FB506BCA28B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57E9E-3C1D-8891-9DA5-EB1CE414F2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703987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A983B4-9FF5-EC79-DD4B-1B69D8AE1B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7A31ED-7484-9188-3536-F4CA547B2D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0" y="4903424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4CB095-947A-C35B-1A77-4C2ED48AAF1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760F5-D506-FE1C-97BF-1613D79BC5E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9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5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8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6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5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2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3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8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7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67FFBA-412C-5C24-73DD-C62A71C03DB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AB84F-D796-0599-35A9-AC079694B68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EDED4A-65EE-3C9A-41F1-8835A667E2B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D64760-8440-6787-E519-A90B61B5310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4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6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897C54C-FB71-EDB0-74F0-F77A2B520B5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4C541F-C3F1-D511-2102-C379C84807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33.svg"/><Relationship Id="rId4" Type="http://schemas.openxmlformats.org/officeDocument/2006/relationships/image" Target="../media/image39.sv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sv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sv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37.sv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sv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sv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 characters project">
            <a:hlinkClick r:id="" action="ppaction://media"/>
            <a:extLst>
              <a:ext uri="{FF2B5EF4-FFF2-40B4-BE49-F238E27FC236}">
                <a16:creationId xmlns:a16="http://schemas.microsoft.com/office/drawing/2014/main" id="{193AB668-A075-429C-10BF-93492D3E2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45" y="350467"/>
            <a:ext cx="10945709" cy="6157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77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06" y="3606153"/>
            <a:ext cx="1841435" cy="32518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5036127" y="672801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AE7A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E7A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DCEB8DD-3ABC-E1B7-EA86-FA33828E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437" y="1849999"/>
            <a:ext cx="660863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530</Words>
  <Application>Microsoft Office PowerPoint</Application>
  <PresentationFormat>Màn hình rộng</PresentationFormat>
  <Paragraphs>126</Paragraphs>
  <Slides>28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45" baseType="lpstr">
      <vt:lpstr>Calibri</vt:lpstr>
      <vt:lpstr>SVN-Ready</vt:lpstr>
      <vt:lpstr>Vogue-ExtraBold</vt:lpstr>
      <vt:lpstr>Arial</vt:lpstr>
      <vt:lpstr>Calibri Light</vt:lpstr>
      <vt:lpstr>#9Slide07 IcielStormtrooper</vt:lpstr>
      <vt:lpstr>Times New Roman</vt:lpstr>
      <vt:lpstr>#9Slide07 HoneyCream</vt:lpstr>
      <vt:lpstr>SVN-Newton</vt:lpstr>
      <vt:lpstr>DengXian</vt:lpstr>
      <vt:lpstr>Cambria</vt:lpstr>
      <vt:lpstr>UTM Avo</vt:lpstr>
      <vt:lpstr>思源黑体 CN Medium</vt:lpstr>
      <vt:lpstr>Office Theme</vt:lpstr>
      <vt:lpstr>Office 主题​​</vt:lpstr>
      <vt:lpstr>1_Office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Vân Nguyễn</cp:lastModifiedBy>
  <cp:revision>23</cp:revision>
  <dcterms:created xsi:type="dcterms:W3CDTF">2023-06-29T12:53:50Z</dcterms:created>
  <dcterms:modified xsi:type="dcterms:W3CDTF">2024-10-22T06:23:47Z</dcterms:modified>
</cp:coreProperties>
</file>