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3.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92" d="100"/>
          <a:sy n="92" d="100"/>
        </p:scale>
        <p:origin x="648" y="72"/>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0.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1.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0.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0.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0.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7"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4"/>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1"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3075"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2533</Words>
  <Application>Microsoft Office PowerPoint</Application>
  <PresentationFormat>On-screen Show (16:9)</PresentationFormat>
  <Paragraphs>173</Paragraphs>
  <Slides>33</Slides>
  <Notes>27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宋体</vt:lpstr>
      <vt:lpstr>Arial</vt:lpstr>
      <vt:lpstr>Calibri</vt:lpstr>
      <vt:lpstr>Cambria</vt:lpstr>
      <vt:lpstr>等线</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Techsi.vn</cp:lastModifiedBy>
  <cp:revision>108</cp:revision>
  <dcterms:created xsi:type="dcterms:W3CDTF">2023-03-18T06:46:00Z</dcterms:created>
  <dcterms:modified xsi:type="dcterms:W3CDTF">2023-10-16T01:45:30Z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