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7.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8.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9.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1.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2" r:id="rId2"/>
    <p:sldMasterId id="2147483694" r:id="rId3"/>
    <p:sldMasterId id="2147483706" r:id="rId4"/>
    <p:sldMasterId id="2147483718" r:id="rId5"/>
    <p:sldMasterId id="2147483730" r:id="rId6"/>
    <p:sldMasterId id="2147483743" r:id="rId7"/>
    <p:sldMasterId id="2147483755" r:id="rId8"/>
    <p:sldMasterId id="2147483767" r:id="rId9"/>
    <p:sldMasterId id="2147483780" r:id="rId10"/>
  </p:sldMasterIdLst>
  <p:notesMasterIdLst>
    <p:notesMasterId r:id="rId51"/>
  </p:notesMasterIdLst>
  <p:sldIdLst>
    <p:sldId id="260" r:id="rId11"/>
    <p:sldId id="265" r:id="rId12"/>
    <p:sldId id="309" r:id="rId13"/>
    <p:sldId id="3381" r:id="rId14"/>
    <p:sldId id="3382" r:id="rId15"/>
    <p:sldId id="3383" r:id="rId16"/>
    <p:sldId id="3385" r:id="rId17"/>
    <p:sldId id="3386" r:id="rId18"/>
    <p:sldId id="3387" r:id="rId19"/>
    <p:sldId id="3388" r:id="rId20"/>
    <p:sldId id="340" r:id="rId21"/>
    <p:sldId id="308" r:id="rId22"/>
    <p:sldId id="311" r:id="rId23"/>
    <p:sldId id="312" r:id="rId24"/>
    <p:sldId id="722" r:id="rId25"/>
    <p:sldId id="3389" r:id="rId26"/>
    <p:sldId id="313" r:id="rId27"/>
    <p:sldId id="3390" r:id="rId28"/>
    <p:sldId id="3393" r:id="rId29"/>
    <p:sldId id="3391" r:id="rId30"/>
    <p:sldId id="3392" r:id="rId31"/>
    <p:sldId id="377" r:id="rId32"/>
    <p:sldId id="328" r:id="rId33"/>
    <p:sldId id="3394" r:id="rId34"/>
    <p:sldId id="342" r:id="rId35"/>
    <p:sldId id="3396" r:id="rId36"/>
    <p:sldId id="344" r:id="rId37"/>
    <p:sldId id="345" r:id="rId38"/>
    <p:sldId id="346" r:id="rId39"/>
    <p:sldId id="347" r:id="rId40"/>
    <p:sldId id="348" r:id="rId41"/>
    <p:sldId id="350" r:id="rId42"/>
    <p:sldId id="349" r:id="rId43"/>
    <p:sldId id="351" r:id="rId44"/>
    <p:sldId id="352" r:id="rId45"/>
    <p:sldId id="3397" r:id="rId46"/>
    <p:sldId id="359" r:id="rId47"/>
    <p:sldId id="3398" r:id="rId48"/>
    <p:sldId id="437" r:id="rId49"/>
    <p:sldId id="33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742" autoAdjust="0"/>
    <p:restoredTop sz="94660"/>
  </p:normalViewPr>
  <p:slideViewPr>
    <p:cSldViewPr snapToGrid="0">
      <p:cViewPr>
        <p:scale>
          <a:sx n="60" d="100"/>
          <a:sy n="60" d="100"/>
        </p:scale>
        <p:origin x="688" y="1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604771-3698-4542-8EA6-D1EF5FAB29CC}" type="datetimeFigureOut">
              <a:rPr lang="en-US" smtClean="0"/>
              <a:t>7/27/2023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1BD8AF-3428-4AA4-831C-33307FFAC8FC}" type="slidenum">
              <a:rPr lang="en-US" smtClean="0"/>
              <a:t>‹#›</a:t>
            </a:fld>
            <a:endParaRPr lang="en-US"/>
          </a:p>
        </p:txBody>
      </p:sp>
    </p:spTree>
    <p:extLst>
      <p:ext uri="{BB962C8B-B14F-4D97-AF65-F5344CB8AC3E}">
        <p14:creationId xmlns:p14="http://schemas.microsoft.com/office/powerpoint/2010/main" val="41939212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en-US" altLang="zh-CN" dirty="0" err="1"/>
              <a:t>Thiết</a:t>
            </a:r>
            <a:r>
              <a:rPr lang="en-US" altLang="zh-CN" dirty="0"/>
              <a:t> </a:t>
            </a:r>
            <a:r>
              <a:rPr lang="en-US" altLang="zh-CN" dirty="0" err="1"/>
              <a:t>kế</a:t>
            </a:r>
            <a:r>
              <a:rPr lang="en-US" altLang="zh-CN" dirty="0"/>
              <a:t>: </a:t>
            </a:r>
            <a:r>
              <a:rPr lang="en-US" altLang="zh-CN" dirty="0" err="1"/>
              <a:t>Hương</a:t>
            </a:r>
            <a:r>
              <a:rPr lang="en-US" altLang="zh-CN" dirty="0"/>
              <a:t> </a:t>
            </a:r>
            <a:r>
              <a:rPr lang="en-US" altLang="zh-CN" dirty="0" err="1"/>
              <a:t>Thảo</a:t>
            </a:r>
            <a:r>
              <a:rPr lang="en-US" altLang="zh-CN" dirty="0"/>
              <a:t> – </a:t>
            </a:r>
            <a:r>
              <a:rPr lang="en-US" altLang="zh-CN" dirty="0" err="1"/>
              <a:t>Zalo</a:t>
            </a:r>
            <a:r>
              <a:rPr lang="en-US" altLang="zh-CN" dirty="0"/>
              <a:t> 0972.115.126. </a:t>
            </a:r>
            <a:r>
              <a:rPr lang="en-US" altLang="zh-CN" dirty="0" err="1"/>
              <a:t>Các</a:t>
            </a:r>
            <a:r>
              <a:rPr lang="en-US" altLang="zh-CN" dirty="0"/>
              <a:t> nick </a:t>
            </a:r>
            <a:r>
              <a:rPr lang="en-US" altLang="zh-CN" dirty="0" err="1"/>
              <a:t>khác</a:t>
            </a:r>
            <a:r>
              <a:rPr lang="en-US" altLang="zh-CN" dirty="0"/>
              <a:t> </a:t>
            </a:r>
            <a:r>
              <a:rPr lang="en-US" altLang="zh-CN" dirty="0" err="1"/>
              <a:t>đều</a:t>
            </a:r>
            <a:r>
              <a:rPr lang="en-US" altLang="zh-CN" dirty="0"/>
              <a:t> </a:t>
            </a:r>
            <a:r>
              <a:rPr lang="en-US" altLang="zh-CN" dirty="0" err="1"/>
              <a:t>là</a:t>
            </a:r>
            <a:r>
              <a:rPr lang="en-US" altLang="zh-CN" dirty="0"/>
              <a:t> </a:t>
            </a:r>
            <a:r>
              <a:rPr lang="en-US" altLang="zh-CN" dirty="0" err="1"/>
              <a:t>giả</a:t>
            </a:r>
            <a:r>
              <a:rPr lang="en-US" altLang="zh-CN" dirty="0"/>
              <a:t> </a:t>
            </a:r>
            <a:r>
              <a:rPr lang="en-US" altLang="zh-CN" dirty="0" err="1"/>
              <a:t>mạo</a:t>
            </a:r>
            <a:r>
              <a:rPr lang="en-US" altLang="zh-CN" dirty="0"/>
              <a:t>, </a:t>
            </a:r>
            <a:r>
              <a:rPr lang="en-US" altLang="zh-CN" dirty="0" err="1"/>
              <a:t>ăn</a:t>
            </a:r>
            <a:r>
              <a:rPr lang="en-US" altLang="zh-CN" dirty="0"/>
              <a:t> </a:t>
            </a:r>
            <a:r>
              <a:rPr lang="en-US" altLang="zh-CN" dirty="0" err="1"/>
              <a:t>cắp</a:t>
            </a:r>
            <a:r>
              <a:rPr lang="en-US" altLang="zh-CN" dirty="0"/>
              <a:t> </a:t>
            </a:r>
            <a:r>
              <a:rPr lang="en-US" altLang="zh-CN" dirty="0" err="1"/>
              <a:t>chất</a:t>
            </a:r>
            <a:r>
              <a:rPr lang="en-US" altLang="zh-CN" dirty="0"/>
              <a:t> </a:t>
            </a:r>
            <a:r>
              <a:rPr lang="en-US" altLang="zh-CN" dirty="0" err="1"/>
              <a:t>xám</a:t>
            </a:r>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623318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0CCFD5-E350-446A-A599-E26514AA59E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997282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2631444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err="1"/>
              <a:t>Thiết</a:t>
            </a:r>
            <a:r>
              <a:rPr lang="en-US" altLang="zh-CN" dirty="0"/>
              <a:t> </a:t>
            </a:r>
            <a:r>
              <a:rPr lang="en-US" altLang="zh-CN" dirty="0" err="1"/>
              <a:t>kế</a:t>
            </a:r>
            <a:r>
              <a:rPr lang="en-US" altLang="zh-CN" dirty="0"/>
              <a:t>: </a:t>
            </a:r>
            <a:r>
              <a:rPr lang="en-US" altLang="zh-CN" dirty="0" err="1"/>
              <a:t>Hương</a:t>
            </a:r>
            <a:r>
              <a:rPr lang="en-US" altLang="zh-CN" dirty="0"/>
              <a:t> </a:t>
            </a:r>
            <a:r>
              <a:rPr lang="en-US" altLang="zh-CN" dirty="0" err="1"/>
              <a:t>Thảo</a:t>
            </a:r>
            <a:r>
              <a:rPr lang="en-US" altLang="zh-CN" dirty="0"/>
              <a:t> – </a:t>
            </a:r>
            <a:r>
              <a:rPr lang="en-US" altLang="zh-CN" dirty="0" err="1"/>
              <a:t>Zalo</a:t>
            </a:r>
            <a:r>
              <a:rPr lang="en-US" altLang="zh-CN" dirty="0"/>
              <a:t> 0972.115.126. </a:t>
            </a:r>
            <a:r>
              <a:rPr lang="en-US" altLang="zh-CN" dirty="0" err="1"/>
              <a:t>Các</a:t>
            </a:r>
            <a:r>
              <a:rPr lang="en-US" altLang="zh-CN" dirty="0"/>
              <a:t> nick </a:t>
            </a:r>
            <a:r>
              <a:rPr lang="en-US" altLang="zh-CN" dirty="0" err="1"/>
              <a:t>khác</a:t>
            </a:r>
            <a:r>
              <a:rPr lang="en-US" altLang="zh-CN" dirty="0"/>
              <a:t> </a:t>
            </a:r>
            <a:r>
              <a:rPr lang="en-US" altLang="zh-CN" dirty="0" err="1"/>
              <a:t>đều</a:t>
            </a:r>
            <a:r>
              <a:rPr lang="en-US" altLang="zh-CN" dirty="0"/>
              <a:t> </a:t>
            </a:r>
            <a:r>
              <a:rPr lang="en-US" altLang="zh-CN" dirty="0" err="1"/>
              <a:t>là</a:t>
            </a:r>
            <a:r>
              <a:rPr lang="en-US" altLang="zh-CN" dirty="0"/>
              <a:t> </a:t>
            </a:r>
            <a:r>
              <a:rPr lang="en-US" altLang="zh-CN" dirty="0" err="1"/>
              <a:t>giả</a:t>
            </a:r>
            <a:r>
              <a:rPr lang="en-US" altLang="zh-CN" dirty="0"/>
              <a:t> </a:t>
            </a:r>
            <a:r>
              <a:rPr lang="en-US" altLang="zh-CN" dirty="0" err="1"/>
              <a:t>mạo</a:t>
            </a:r>
            <a:r>
              <a:rPr lang="en-US" altLang="zh-CN" dirty="0"/>
              <a:t>, </a:t>
            </a:r>
            <a:r>
              <a:rPr lang="en-US" altLang="zh-CN" dirty="0" err="1"/>
              <a:t>ăn</a:t>
            </a:r>
            <a:r>
              <a:rPr lang="en-US" altLang="zh-CN" dirty="0"/>
              <a:t> </a:t>
            </a:r>
            <a:r>
              <a:rPr lang="en-US" altLang="zh-CN" dirty="0" err="1"/>
              <a:t>cắp</a:t>
            </a:r>
            <a:r>
              <a:rPr lang="en-US" altLang="zh-CN" dirty="0"/>
              <a:t> </a:t>
            </a:r>
            <a:r>
              <a:rPr lang="en-US" altLang="zh-CN" dirty="0" err="1"/>
              <a:t>chất</a:t>
            </a:r>
            <a:r>
              <a:rPr lang="en-US" altLang="zh-CN" dirty="0"/>
              <a:t> </a:t>
            </a:r>
            <a:r>
              <a:rPr lang="en-US" altLang="zh-CN"/>
              <a:t>xám</a:t>
            </a:r>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8046639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9245101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464430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6"/>
        <p:cNvGrpSpPr/>
        <p:nvPr/>
      </p:nvGrpSpPr>
      <p:grpSpPr>
        <a:xfrm>
          <a:off x="0" y="0"/>
          <a:ext cx="0" cy="0"/>
          <a:chOff x="0" y="0"/>
          <a:chExt cx="0" cy="0"/>
        </a:xfrm>
      </p:grpSpPr>
      <p:sp>
        <p:nvSpPr>
          <p:cNvPr id="1797" name="Google Shape;1797;g77cf0412cd_0_18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8" name="Google Shape;1798;g77cf0412cd_0_18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420406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199190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CDB7DDE-870D-4822-9047-7B201A2AC90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10072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163166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err="1"/>
              <a:t>Thiết</a:t>
            </a:r>
            <a:r>
              <a:rPr lang="en-US" altLang="zh-CN" dirty="0"/>
              <a:t> </a:t>
            </a:r>
            <a:r>
              <a:rPr lang="en-US" altLang="zh-CN" dirty="0" err="1"/>
              <a:t>kế</a:t>
            </a:r>
            <a:r>
              <a:rPr lang="en-US" altLang="zh-CN" dirty="0"/>
              <a:t>: </a:t>
            </a:r>
            <a:r>
              <a:rPr lang="en-US" altLang="zh-CN" dirty="0" err="1"/>
              <a:t>Hương</a:t>
            </a:r>
            <a:r>
              <a:rPr lang="en-US" altLang="zh-CN" dirty="0"/>
              <a:t> </a:t>
            </a:r>
            <a:r>
              <a:rPr lang="en-US" altLang="zh-CN" dirty="0" err="1"/>
              <a:t>Thảo</a:t>
            </a:r>
            <a:r>
              <a:rPr lang="en-US" altLang="zh-CN" dirty="0"/>
              <a:t> – </a:t>
            </a:r>
            <a:r>
              <a:rPr lang="en-US" altLang="zh-CN" dirty="0" err="1"/>
              <a:t>Zalo</a:t>
            </a:r>
            <a:r>
              <a:rPr lang="en-US" altLang="zh-CN" dirty="0"/>
              <a:t> 0972.115.126. </a:t>
            </a:r>
            <a:r>
              <a:rPr lang="en-US" altLang="zh-CN" dirty="0" err="1"/>
              <a:t>Các</a:t>
            </a:r>
            <a:r>
              <a:rPr lang="en-US" altLang="zh-CN" dirty="0"/>
              <a:t> nick </a:t>
            </a:r>
            <a:r>
              <a:rPr lang="en-US" altLang="zh-CN" dirty="0" err="1"/>
              <a:t>khác</a:t>
            </a:r>
            <a:r>
              <a:rPr lang="en-US" altLang="zh-CN" dirty="0"/>
              <a:t> </a:t>
            </a:r>
            <a:r>
              <a:rPr lang="en-US" altLang="zh-CN" dirty="0" err="1"/>
              <a:t>đều</a:t>
            </a:r>
            <a:r>
              <a:rPr lang="en-US" altLang="zh-CN" dirty="0"/>
              <a:t> </a:t>
            </a:r>
            <a:r>
              <a:rPr lang="en-US" altLang="zh-CN" dirty="0" err="1"/>
              <a:t>là</a:t>
            </a:r>
            <a:r>
              <a:rPr lang="en-US" altLang="zh-CN" dirty="0"/>
              <a:t> </a:t>
            </a:r>
            <a:r>
              <a:rPr lang="en-US" altLang="zh-CN" dirty="0" err="1"/>
              <a:t>giả</a:t>
            </a:r>
            <a:r>
              <a:rPr lang="en-US" altLang="zh-CN" dirty="0"/>
              <a:t> </a:t>
            </a:r>
            <a:r>
              <a:rPr lang="en-US" altLang="zh-CN" dirty="0" err="1"/>
              <a:t>mạo</a:t>
            </a:r>
            <a:r>
              <a:rPr lang="en-US" altLang="zh-CN" dirty="0"/>
              <a:t>, </a:t>
            </a:r>
            <a:r>
              <a:rPr lang="en-US" altLang="zh-CN" dirty="0" err="1"/>
              <a:t>ăn</a:t>
            </a:r>
            <a:r>
              <a:rPr lang="en-US" altLang="zh-CN" dirty="0"/>
              <a:t> </a:t>
            </a:r>
            <a:r>
              <a:rPr lang="en-US" altLang="zh-CN" dirty="0" err="1"/>
              <a:t>cắp</a:t>
            </a:r>
            <a:r>
              <a:rPr lang="en-US" altLang="zh-CN" dirty="0"/>
              <a:t> </a:t>
            </a:r>
            <a:r>
              <a:rPr lang="en-US" altLang="zh-CN" dirty="0" err="1"/>
              <a:t>chất</a:t>
            </a:r>
            <a:r>
              <a:rPr lang="en-US" altLang="zh-CN" dirty="0"/>
              <a:t> </a:t>
            </a:r>
            <a:r>
              <a:rPr lang="en-US" altLang="zh-CN" dirty="0" err="1"/>
              <a:t>xám</a:t>
            </a:r>
            <a:endParaRPr lang="zh-CN"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0CCFD5-E350-446A-A599-E26514AA59E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45512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2.xml"/><Relationship Id="rId4" Type="http://schemas.openxmlformats.org/officeDocument/2006/relationships/tags" Target="../tags/tag39.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2.xml"/><Relationship Id="rId5" Type="http://schemas.openxmlformats.org/officeDocument/2006/relationships/tags" Target="../tags/tag62.xml"/><Relationship Id="rId4" Type="http://schemas.openxmlformats.org/officeDocument/2006/relationships/tags" Target="../tags/tag6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2.xml"/><Relationship Id="rId5" Type="http://schemas.openxmlformats.org/officeDocument/2006/relationships/tags" Target="../tags/tag11.xml"/><Relationship Id="rId4" Type="http://schemas.openxmlformats.org/officeDocument/2006/relationships/tags" Target="../tags/tag10.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2.xml"/><Relationship Id="rId5" Type="http://schemas.openxmlformats.org/officeDocument/2006/relationships/tags" Target="../tags/tag16.xml"/><Relationship Id="rId4" Type="http://schemas.openxmlformats.org/officeDocument/2006/relationships/tags" Target="../tags/tag15.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2.xml"/><Relationship Id="rId5" Type="http://schemas.openxmlformats.org/officeDocument/2006/relationships/tags" Target="../tags/tag21.xml"/><Relationship Id="rId4" Type="http://schemas.openxmlformats.org/officeDocument/2006/relationships/tags" Target="../tags/tag20.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3"/>
            <a:ext cx="2844800" cy="365125"/>
          </a:xfrm>
          <a:prstGeom prst="rect">
            <a:avLst/>
          </a:prstGeom>
        </p:spPr>
        <p:txBody>
          <a:bodyPr/>
          <a:lstStyle/>
          <a:p>
            <a:pPr defTabSz="914400"/>
            <a:fld id="{2E3AAC11-D570-4EA9-AFC0-30FB72BA45EB}" type="datetimeFigureOut">
              <a:rPr lang="zh-CN" altLang="en-US" smtClean="0">
                <a:solidFill>
                  <a:prstClr val="black"/>
                </a:solidFill>
              </a:rPr>
              <a:t>2023/7/27</a:t>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pPr defTabSz="914400"/>
            <a:fld id="{55ECCFAA-F4FB-487C-9F1E-C8836D0C3DC9}" type="slidenum">
              <a:rPr lang="zh-CN" altLang="en-US" smtClean="0">
                <a:solidFill>
                  <a:prstClr val="black"/>
                </a:solidFill>
              </a:rPr>
              <a:t>‹#›</a:t>
            </a:fld>
            <a:endParaRPr lang="zh-CN" altLang="en-US">
              <a:solidFill>
                <a:prstClr val="black"/>
              </a:solidFill>
            </a:endParaRPr>
          </a:p>
        </p:txBody>
      </p:sp>
    </p:spTree>
    <p:extLst>
      <p:ext uri="{BB962C8B-B14F-4D97-AF65-F5344CB8AC3E}">
        <p14:creationId xmlns:p14="http://schemas.microsoft.com/office/powerpoint/2010/main" val="3095039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2023/7/27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9421637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1850800" y="1578467"/>
            <a:ext cx="8490400" cy="34980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6400"/>
            </a:lvl1pPr>
            <a:lvl2pPr lvl="1" algn="ctr">
              <a:spcBef>
                <a:spcPts val="0"/>
              </a:spcBef>
              <a:spcAft>
                <a:spcPts val="0"/>
              </a:spcAft>
              <a:buSzPts val="4800"/>
              <a:buNone/>
              <a:defRPr sz="6400"/>
            </a:lvl2pPr>
            <a:lvl3pPr lvl="2" algn="ctr">
              <a:spcBef>
                <a:spcPts val="0"/>
              </a:spcBef>
              <a:spcAft>
                <a:spcPts val="0"/>
              </a:spcAft>
              <a:buSzPts val="4800"/>
              <a:buNone/>
              <a:defRPr sz="6400"/>
            </a:lvl3pPr>
            <a:lvl4pPr lvl="3" algn="ctr">
              <a:spcBef>
                <a:spcPts val="0"/>
              </a:spcBef>
              <a:spcAft>
                <a:spcPts val="0"/>
              </a:spcAft>
              <a:buSzPts val="4800"/>
              <a:buNone/>
              <a:defRPr sz="6400"/>
            </a:lvl4pPr>
            <a:lvl5pPr lvl="4" algn="ctr">
              <a:spcBef>
                <a:spcPts val="0"/>
              </a:spcBef>
              <a:spcAft>
                <a:spcPts val="0"/>
              </a:spcAft>
              <a:buSzPts val="4800"/>
              <a:buNone/>
              <a:defRPr sz="6400"/>
            </a:lvl5pPr>
            <a:lvl6pPr lvl="5" algn="ctr">
              <a:spcBef>
                <a:spcPts val="0"/>
              </a:spcBef>
              <a:spcAft>
                <a:spcPts val="0"/>
              </a:spcAft>
              <a:buSzPts val="4800"/>
              <a:buNone/>
              <a:defRPr sz="6400"/>
            </a:lvl6pPr>
            <a:lvl7pPr lvl="6" algn="ctr">
              <a:spcBef>
                <a:spcPts val="0"/>
              </a:spcBef>
              <a:spcAft>
                <a:spcPts val="0"/>
              </a:spcAft>
              <a:buSzPts val="4800"/>
              <a:buNone/>
              <a:defRPr sz="6400"/>
            </a:lvl7pPr>
            <a:lvl8pPr lvl="7" algn="ctr">
              <a:spcBef>
                <a:spcPts val="0"/>
              </a:spcBef>
              <a:spcAft>
                <a:spcPts val="0"/>
              </a:spcAft>
              <a:buSzPts val="4800"/>
              <a:buNone/>
              <a:defRPr sz="6400"/>
            </a:lvl8pPr>
            <a:lvl9pPr lvl="8" algn="ctr">
              <a:spcBef>
                <a:spcPts val="0"/>
              </a:spcBef>
              <a:spcAft>
                <a:spcPts val="0"/>
              </a:spcAft>
              <a:buSzPts val="4800"/>
              <a:buNone/>
              <a:defRPr sz="6400"/>
            </a:lvl9pPr>
          </a:lstStyle>
          <a:p>
            <a:endParaRPr/>
          </a:p>
        </p:txBody>
      </p:sp>
    </p:spTree>
    <p:extLst>
      <p:ext uri="{BB962C8B-B14F-4D97-AF65-F5344CB8AC3E}">
        <p14:creationId xmlns:p14="http://schemas.microsoft.com/office/powerpoint/2010/main" val="30941726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2"/>
        <p:cNvGrpSpPr/>
        <p:nvPr/>
      </p:nvGrpSpPr>
      <p:grpSpPr>
        <a:xfrm>
          <a:off x="0" y="0"/>
          <a:ext cx="0" cy="0"/>
          <a:chOff x="0" y="0"/>
          <a:chExt cx="0" cy="0"/>
        </a:xfrm>
      </p:grpSpPr>
      <p:sp>
        <p:nvSpPr>
          <p:cNvPr id="53" name="Google Shape;53;p9"/>
          <p:cNvSpPr/>
          <p:nvPr/>
        </p:nvSpPr>
        <p:spPr>
          <a:xfrm>
            <a:off x="6096000" y="-167"/>
            <a:ext cx="6096000" cy="6858000"/>
          </a:xfrm>
          <a:prstGeom prst="rect">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9"/>
          <p:cNvSpPr txBox="1">
            <a:spLocks noGrp="1"/>
          </p:cNvSpPr>
          <p:nvPr>
            <p:ph type="title"/>
          </p:nvPr>
        </p:nvSpPr>
        <p:spPr>
          <a:xfrm>
            <a:off x="789233" y="1644233"/>
            <a:ext cx="43704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55" name="Google Shape;55;p9"/>
          <p:cNvSpPr txBox="1">
            <a:spLocks noGrp="1"/>
          </p:cNvSpPr>
          <p:nvPr>
            <p:ph type="subTitle" idx="1"/>
          </p:nvPr>
        </p:nvSpPr>
        <p:spPr>
          <a:xfrm>
            <a:off x="789233" y="3737433"/>
            <a:ext cx="43704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56" name="Google Shape;56;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74121">
              <a:spcBef>
                <a:spcPts val="0"/>
              </a:spcBef>
              <a:spcAft>
                <a:spcPts val="0"/>
              </a:spcAft>
              <a:buSzPts val="2000"/>
              <a:buChar char="●"/>
              <a:defRPr/>
            </a:lvl1pPr>
            <a:lvl2pPr marL="1219170" lvl="1" indent="-474121">
              <a:spcBef>
                <a:spcPts val="2133"/>
              </a:spcBef>
              <a:spcAft>
                <a:spcPts val="0"/>
              </a:spcAft>
              <a:buSzPts val="2000"/>
              <a:buChar char="○"/>
              <a:defRPr/>
            </a:lvl2pPr>
            <a:lvl3pPr marL="1828754" lvl="2" indent="-474121">
              <a:spcBef>
                <a:spcPts val="2133"/>
              </a:spcBef>
              <a:spcAft>
                <a:spcPts val="0"/>
              </a:spcAft>
              <a:buSzPts val="2000"/>
              <a:buChar char="■"/>
              <a:defRPr/>
            </a:lvl3pPr>
            <a:lvl4pPr marL="2438339" lvl="3" indent="-474121">
              <a:spcBef>
                <a:spcPts val="2133"/>
              </a:spcBef>
              <a:spcAft>
                <a:spcPts val="0"/>
              </a:spcAft>
              <a:buSzPts val="2000"/>
              <a:buChar char="●"/>
              <a:defRPr/>
            </a:lvl4pPr>
            <a:lvl5pPr marL="3047924" lvl="4" indent="-474121">
              <a:spcBef>
                <a:spcPts val="2133"/>
              </a:spcBef>
              <a:spcAft>
                <a:spcPts val="0"/>
              </a:spcAft>
              <a:buSzPts val="2000"/>
              <a:buChar char="○"/>
              <a:defRPr/>
            </a:lvl5pPr>
            <a:lvl6pPr marL="3657509" lvl="5" indent="-474121">
              <a:spcBef>
                <a:spcPts val="2133"/>
              </a:spcBef>
              <a:spcAft>
                <a:spcPts val="0"/>
              </a:spcAft>
              <a:buSzPts val="2000"/>
              <a:buChar char="■"/>
              <a:defRPr/>
            </a:lvl6pPr>
            <a:lvl7pPr marL="4267093" lvl="6" indent="-474121">
              <a:spcBef>
                <a:spcPts val="2133"/>
              </a:spcBef>
              <a:spcAft>
                <a:spcPts val="0"/>
              </a:spcAft>
              <a:buSzPts val="2000"/>
              <a:buChar char="●"/>
              <a:defRPr/>
            </a:lvl7pPr>
            <a:lvl8pPr marL="4876678" lvl="7" indent="-474121">
              <a:spcBef>
                <a:spcPts val="2133"/>
              </a:spcBef>
              <a:spcAft>
                <a:spcPts val="0"/>
              </a:spcAft>
              <a:buSzPts val="2000"/>
              <a:buChar char="○"/>
              <a:defRPr/>
            </a:lvl8pPr>
            <a:lvl9pPr marL="5486263" lvl="8" indent="-474121">
              <a:spcBef>
                <a:spcPts val="2133"/>
              </a:spcBef>
              <a:spcAft>
                <a:spcPts val="2133"/>
              </a:spcAft>
              <a:buSzPts val="2000"/>
              <a:buChar char="■"/>
              <a:defRPr/>
            </a:lvl9pPr>
          </a:lstStyle>
          <a:p>
            <a:endParaRPr/>
          </a:p>
        </p:txBody>
      </p:sp>
    </p:spTree>
    <p:extLst>
      <p:ext uri="{BB962C8B-B14F-4D97-AF65-F5344CB8AC3E}">
        <p14:creationId xmlns:p14="http://schemas.microsoft.com/office/powerpoint/2010/main" val="307777674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7"/>
        <p:cNvGrpSpPr/>
        <p:nvPr/>
      </p:nvGrpSpPr>
      <p:grpSpPr>
        <a:xfrm>
          <a:off x="0" y="0"/>
          <a:ext cx="0" cy="0"/>
          <a:chOff x="0" y="0"/>
          <a:chExt cx="0" cy="0"/>
        </a:xfrm>
      </p:grpSpPr>
      <p:sp>
        <p:nvSpPr>
          <p:cNvPr id="58" name="Google Shape;58;p10"/>
          <p:cNvSpPr txBox="1">
            <a:spLocks noGrp="1"/>
          </p:cNvSpPr>
          <p:nvPr>
            <p:ph type="body" idx="1"/>
          </p:nvPr>
        </p:nvSpPr>
        <p:spPr>
          <a:xfrm>
            <a:off x="745460" y="5372719"/>
            <a:ext cx="87136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2000"/>
              <a:buNone/>
              <a:defRPr/>
            </a:lvl1pPr>
          </a:lstStyle>
          <a:p>
            <a:endParaRPr/>
          </a:p>
        </p:txBody>
      </p:sp>
    </p:spTree>
    <p:extLst>
      <p:ext uri="{BB962C8B-B14F-4D97-AF65-F5344CB8AC3E}">
        <p14:creationId xmlns:p14="http://schemas.microsoft.com/office/powerpoint/2010/main" val="340049391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59"/>
        <p:cNvGrpSpPr/>
        <p:nvPr/>
      </p:nvGrpSpPr>
      <p:grpSpPr>
        <a:xfrm>
          <a:off x="0" y="0"/>
          <a:ext cx="0" cy="0"/>
          <a:chOff x="0" y="0"/>
          <a:chExt cx="0" cy="0"/>
        </a:xfrm>
      </p:grpSpPr>
      <p:sp>
        <p:nvSpPr>
          <p:cNvPr id="60" name="Google Shape;60;p11"/>
          <p:cNvSpPr txBox="1">
            <a:spLocks noGrp="1"/>
          </p:cNvSpPr>
          <p:nvPr>
            <p:ph type="title" hasCustomPrompt="1"/>
          </p:nvPr>
        </p:nvSpPr>
        <p:spPr>
          <a:xfrm>
            <a:off x="3238367" y="2611800"/>
            <a:ext cx="57152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7333">
                <a:solidFill>
                  <a:schemeClr val="dk2"/>
                </a:solidFill>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61" name="Google Shape;61;p11"/>
          <p:cNvSpPr/>
          <p:nvPr/>
        </p:nvSpPr>
        <p:spPr>
          <a:xfrm>
            <a:off x="-900" y="489200"/>
            <a:ext cx="12194000" cy="1445600"/>
          </a:xfrm>
          <a:prstGeom prst="roundRect">
            <a:avLst>
              <a:gd name="adj" fmla="val 16667"/>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 name="Google Shape;62;p11"/>
          <p:cNvSpPr txBox="1">
            <a:spLocks noGrp="1"/>
          </p:cNvSpPr>
          <p:nvPr>
            <p:ph type="title" idx="2"/>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63" name="Google Shape;63;p11"/>
          <p:cNvGrpSpPr/>
          <p:nvPr/>
        </p:nvGrpSpPr>
        <p:grpSpPr>
          <a:xfrm>
            <a:off x="-1600" y="5896807"/>
            <a:ext cx="12192383" cy="961207"/>
            <a:chOff x="6554556" y="4623505"/>
            <a:chExt cx="7127825" cy="720905"/>
          </a:xfrm>
        </p:grpSpPr>
        <p:sp>
          <p:nvSpPr>
            <p:cNvPr id="64" name="Google Shape;64;p11"/>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62C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11"/>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73617600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6"/>
        <p:cNvGrpSpPr/>
        <p:nvPr/>
      </p:nvGrpSpPr>
      <p:grpSpPr>
        <a:xfrm>
          <a:off x="0" y="0"/>
          <a:ext cx="0" cy="0"/>
          <a:chOff x="0" y="0"/>
          <a:chExt cx="0" cy="0"/>
        </a:xfrm>
      </p:grpSpPr>
    </p:spTree>
    <p:extLst>
      <p:ext uri="{BB962C8B-B14F-4D97-AF65-F5344CB8AC3E}">
        <p14:creationId xmlns:p14="http://schemas.microsoft.com/office/powerpoint/2010/main" val="11516962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2"/>
        </a:solidFill>
        <a:effectLst/>
      </p:bgPr>
    </p:bg>
    <p:spTree>
      <p:nvGrpSpPr>
        <p:cNvPr id="1" name="Shape 67"/>
        <p:cNvGrpSpPr/>
        <p:nvPr/>
      </p:nvGrpSpPr>
      <p:grpSpPr>
        <a:xfrm>
          <a:off x="0" y="0"/>
          <a:ext cx="0" cy="0"/>
          <a:chOff x="0" y="0"/>
          <a:chExt cx="0" cy="0"/>
        </a:xfrm>
      </p:grpSpPr>
    </p:spTree>
    <p:extLst>
      <p:ext uri="{BB962C8B-B14F-4D97-AF65-F5344CB8AC3E}">
        <p14:creationId xmlns:p14="http://schemas.microsoft.com/office/powerpoint/2010/main" val="318853899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Background 2">
  <p:cSld name="Background 2">
    <p:bg>
      <p:bgPr>
        <a:solidFill>
          <a:schemeClr val="lt2"/>
        </a:solidFill>
        <a:effectLst/>
      </p:bgPr>
    </p:bg>
    <p:spTree>
      <p:nvGrpSpPr>
        <p:cNvPr id="1" name="Shape 68"/>
        <p:cNvGrpSpPr/>
        <p:nvPr/>
      </p:nvGrpSpPr>
      <p:grpSpPr>
        <a:xfrm>
          <a:off x="0" y="0"/>
          <a:ext cx="0" cy="0"/>
          <a:chOff x="0" y="0"/>
          <a:chExt cx="0" cy="0"/>
        </a:xfrm>
      </p:grpSpPr>
    </p:spTree>
    <p:extLst>
      <p:ext uri="{BB962C8B-B14F-4D97-AF65-F5344CB8AC3E}">
        <p14:creationId xmlns:p14="http://schemas.microsoft.com/office/powerpoint/2010/main" val="4101683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Background 3">
  <p:cSld name="Background 3">
    <p:bg>
      <p:bgPr>
        <a:solidFill>
          <a:schemeClr val="dk2"/>
        </a:solidFill>
        <a:effectLst/>
      </p:bgPr>
    </p:bg>
    <p:spTree>
      <p:nvGrpSpPr>
        <p:cNvPr id="1" name="Shape 69"/>
        <p:cNvGrpSpPr/>
        <p:nvPr/>
      </p:nvGrpSpPr>
      <p:grpSpPr>
        <a:xfrm>
          <a:off x="0" y="0"/>
          <a:ext cx="0" cy="0"/>
          <a:chOff x="0" y="0"/>
          <a:chExt cx="0" cy="0"/>
        </a:xfrm>
      </p:grpSpPr>
    </p:spTree>
    <p:extLst>
      <p:ext uri="{BB962C8B-B14F-4D97-AF65-F5344CB8AC3E}">
        <p14:creationId xmlns:p14="http://schemas.microsoft.com/office/powerpoint/2010/main" val="9627085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Background 4">
  <p:cSld name="Background 4">
    <p:bg>
      <p:bgPr>
        <a:solidFill>
          <a:schemeClr val="accent1"/>
        </a:solidFill>
        <a:effectLst/>
      </p:bgPr>
    </p:bg>
    <p:spTree>
      <p:nvGrpSpPr>
        <p:cNvPr id="1" name="Shape 70"/>
        <p:cNvGrpSpPr/>
        <p:nvPr/>
      </p:nvGrpSpPr>
      <p:grpSpPr>
        <a:xfrm>
          <a:off x="0" y="0"/>
          <a:ext cx="0" cy="0"/>
          <a:chOff x="0" y="0"/>
          <a:chExt cx="0" cy="0"/>
        </a:xfrm>
      </p:grpSpPr>
    </p:spTree>
    <p:extLst>
      <p:ext uri="{BB962C8B-B14F-4D97-AF65-F5344CB8AC3E}">
        <p14:creationId xmlns:p14="http://schemas.microsoft.com/office/powerpoint/2010/main" val="260073261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ackground 5">
  <p:cSld name="Background 5">
    <p:bg>
      <p:bgPr>
        <a:solidFill>
          <a:schemeClr val="accent3"/>
        </a:solidFill>
        <a:effectLst/>
      </p:bgPr>
    </p:bg>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1722204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2023/7/27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666979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accent3"/>
        </a:solidFill>
        <a:effectLst/>
      </p:bgPr>
    </p:bg>
    <p:spTree>
      <p:nvGrpSpPr>
        <p:cNvPr id="1" name="Shape 72"/>
        <p:cNvGrpSpPr/>
        <p:nvPr/>
      </p:nvGrpSpPr>
      <p:grpSpPr>
        <a:xfrm>
          <a:off x="0" y="0"/>
          <a:ext cx="0" cy="0"/>
          <a:chOff x="0" y="0"/>
          <a:chExt cx="0" cy="0"/>
        </a:xfrm>
      </p:grpSpPr>
      <p:sp>
        <p:nvSpPr>
          <p:cNvPr id="73" name="Google Shape;73;p18"/>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5333" b="1"/>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74" name="Google Shape;74;p18">
            <a:hlinkClick r:id="" action="ppaction://noaction"/>
          </p:cNvPr>
          <p:cNvSpPr txBox="1">
            <a:spLocks noGrp="1"/>
          </p:cNvSpPr>
          <p:nvPr>
            <p:ph type="title" idx="2"/>
          </p:nvPr>
        </p:nvSpPr>
        <p:spPr>
          <a:xfrm>
            <a:off x="961200" y="2225233"/>
            <a:ext cx="2304400" cy="57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5" name="Google Shape;75;p18">
            <a:hlinkClick r:id="" action="ppaction://noaction"/>
          </p:cNvPr>
          <p:cNvSpPr txBox="1">
            <a:spLocks noGrp="1"/>
          </p:cNvSpPr>
          <p:nvPr>
            <p:ph type="title" idx="3"/>
          </p:nvPr>
        </p:nvSpPr>
        <p:spPr>
          <a:xfrm>
            <a:off x="3620233" y="2225233"/>
            <a:ext cx="2304400" cy="57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6" name="Google Shape;76;p18">
            <a:hlinkClick r:id="" action="ppaction://noaction"/>
          </p:cNvPr>
          <p:cNvSpPr txBox="1">
            <a:spLocks noGrp="1"/>
          </p:cNvSpPr>
          <p:nvPr>
            <p:ph type="title" idx="4"/>
          </p:nvPr>
        </p:nvSpPr>
        <p:spPr>
          <a:xfrm>
            <a:off x="6279267" y="2225233"/>
            <a:ext cx="2304400" cy="57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7" name="Google Shape;77;p18">
            <a:hlinkClick r:id="" action="ppaction://noaction"/>
          </p:cNvPr>
          <p:cNvSpPr txBox="1">
            <a:spLocks noGrp="1"/>
          </p:cNvSpPr>
          <p:nvPr>
            <p:ph type="title" idx="5"/>
          </p:nvPr>
        </p:nvSpPr>
        <p:spPr>
          <a:xfrm>
            <a:off x="8938301" y="2225233"/>
            <a:ext cx="2304400" cy="579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667" b="1"/>
            </a:lvl1pPr>
            <a:lvl2pPr lvl="1" algn="ctr" rtl="0">
              <a:lnSpc>
                <a:spcPct val="80000"/>
              </a:lnSpc>
              <a:spcBef>
                <a:spcPts val="0"/>
              </a:spcBef>
              <a:spcAft>
                <a:spcPts val="0"/>
              </a:spcAft>
              <a:buSzPts val="2400"/>
              <a:buNone/>
              <a:defRPr sz="3200"/>
            </a:lvl2pPr>
            <a:lvl3pPr lvl="2" algn="ctr" rtl="0">
              <a:lnSpc>
                <a:spcPct val="80000"/>
              </a:lnSpc>
              <a:spcBef>
                <a:spcPts val="0"/>
              </a:spcBef>
              <a:spcAft>
                <a:spcPts val="0"/>
              </a:spcAft>
              <a:buSzPts val="2400"/>
              <a:buNone/>
              <a:defRPr sz="3200"/>
            </a:lvl3pPr>
            <a:lvl4pPr lvl="3" algn="ctr" rtl="0">
              <a:lnSpc>
                <a:spcPct val="80000"/>
              </a:lnSpc>
              <a:spcBef>
                <a:spcPts val="0"/>
              </a:spcBef>
              <a:spcAft>
                <a:spcPts val="0"/>
              </a:spcAft>
              <a:buSzPts val="2400"/>
              <a:buNone/>
              <a:defRPr sz="3200"/>
            </a:lvl4pPr>
            <a:lvl5pPr lvl="4" algn="ctr" rtl="0">
              <a:lnSpc>
                <a:spcPct val="80000"/>
              </a:lnSpc>
              <a:spcBef>
                <a:spcPts val="0"/>
              </a:spcBef>
              <a:spcAft>
                <a:spcPts val="0"/>
              </a:spcAft>
              <a:buSzPts val="2400"/>
              <a:buNone/>
              <a:defRPr sz="3200"/>
            </a:lvl5pPr>
            <a:lvl6pPr lvl="5" algn="ctr" rtl="0">
              <a:lnSpc>
                <a:spcPct val="80000"/>
              </a:lnSpc>
              <a:spcBef>
                <a:spcPts val="0"/>
              </a:spcBef>
              <a:spcAft>
                <a:spcPts val="0"/>
              </a:spcAft>
              <a:buSzPts val="2400"/>
              <a:buNone/>
              <a:defRPr sz="3200"/>
            </a:lvl6pPr>
            <a:lvl7pPr lvl="6" algn="ctr" rtl="0">
              <a:lnSpc>
                <a:spcPct val="80000"/>
              </a:lnSpc>
              <a:spcBef>
                <a:spcPts val="0"/>
              </a:spcBef>
              <a:spcAft>
                <a:spcPts val="0"/>
              </a:spcAft>
              <a:buSzPts val="2400"/>
              <a:buNone/>
              <a:defRPr sz="3200"/>
            </a:lvl7pPr>
            <a:lvl8pPr lvl="7" algn="ctr" rtl="0">
              <a:lnSpc>
                <a:spcPct val="80000"/>
              </a:lnSpc>
              <a:spcBef>
                <a:spcPts val="0"/>
              </a:spcBef>
              <a:spcAft>
                <a:spcPts val="0"/>
              </a:spcAft>
              <a:buSzPts val="2400"/>
              <a:buNone/>
              <a:defRPr sz="3200"/>
            </a:lvl8pPr>
            <a:lvl9pPr lvl="8" algn="ctr" rtl="0">
              <a:lnSpc>
                <a:spcPct val="80000"/>
              </a:lnSpc>
              <a:spcBef>
                <a:spcPts val="0"/>
              </a:spcBef>
              <a:spcAft>
                <a:spcPts val="0"/>
              </a:spcAft>
              <a:buSzPts val="2400"/>
              <a:buNone/>
              <a:defRPr sz="3200"/>
            </a:lvl9pPr>
          </a:lstStyle>
          <a:p>
            <a:endParaRPr/>
          </a:p>
        </p:txBody>
      </p:sp>
      <p:sp>
        <p:nvSpPr>
          <p:cNvPr id="78" name="Google Shape;78;p18">
            <a:hlinkClick r:id="" action="ppaction://noaction"/>
          </p:cNvPr>
          <p:cNvSpPr txBox="1">
            <a:spLocks noGrp="1"/>
          </p:cNvSpPr>
          <p:nvPr>
            <p:ph type="subTitle" idx="1"/>
          </p:nvPr>
        </p:nvSpPr>
        <p:spPr>
          <a:xfrm>
            <a:off x="2132267" y="5344400"/>
            <a:ext cx="7942400" cy="70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1600"/>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148068677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Title and Body1">
  <p:cSld name="Title and Body1">
    <p:spTree>
      <p:nvGrpSpPr>
        <p:cNvPr id="1" name="Shape 79"/>
        <p:cNvGrpSpPr/>
        <p:nvPr/>
      </p:nvGrpSpPr>
      <p:grpSpPr>
        <a:xfrm>
          <a:off x="0" y="0"/>
          <a:ext cx="0" cy="0"/>
          <a:chOff x="0" y="0"/>
          <a:chExt cx="0" cy="0"/>
        </a:xfrm>
      </p:grpSpPr>
      <p:sp>
        <p:nvSpPr>
          <p:cNvPr id="80" name="Google Shape;80;p19"/>
          <p:cNvSpPr/>
          <p:nvPr/>
        </p:nvSpPr>
        <p:spPr>
          <a:xfrm>
            <a:off x="-900" y="489200"/>
            <a:ext cx="12194000" cy="1445600"/>
          </a:xfrm>
          <a:prstGeom prst="roundRect">
            <a:avLst>
              <a:gd name="adj" fmla="val 16667"/>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1" name="Google Shape;81;p19"/>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82" name="Google Shape;82;p19"/>
          <p:cNvGrpSpPr/>
          <p:nvPr/>
        </p:nvGrpSpPr>
        <p:grpSpPr>
          <a:xfrm>
            <a:off x="-1600" y="5896807"/>
            <a:ext cx="12192383" cy="961207"/>
            <a:chOff x="6554556" y="4623505"/>
            <a:chExt cx="7127825" cy="720905"/>
          </a:xfrm>
        </p:grpSpPr>
        <p:sp>
          <p:nvSpPr>
            <p:cNvPr id="83" name="Google Shape;83;p19"/>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19"/>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5" name="Google Shape;85;p19"/>
          <p:cNvSpPr txBox="1">
            <a:spLocks noGrp="1"/>
          </p:cNvSpPr>
          <p:nvPr>
            <p:ph type="title" idx="2"/>
          </p:nvPr>
        </p:nvSpPr>
        <p:spPr>
          <a:xfrm>
            <a:off x="814700" y="3114333"/>
            <a:ext cx="3479200" cy="16048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667" b="0">
                <a:latin typeface="Lato" panose="020F0502020204030203"/>
                <a:ea typeface="Lato" panose="020F0502020204030203"/>
                <a:cs typeface="Lato" panose="020F0502020204030203"/>
                <a:sym typeface="Lato" panose="020F0502020204030203"/>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6" name="Google Shape;86;p19">
            <a:hlinkClick r:id="" action="ppaction://noaction"/>
          </p:cNvPr>
          <p:cNvSpPr txBox="1">
            <a:spLocks noGrp="1"/>
          </p:cNvSpPr>
          <p:nvPr>
            <p:ph type="title" idx="3"/>
          </p:nvPr>
        </p:nvSpPr>
        <p:spPr>
          <a:xfrm>
            <a:off x="6319400" y="2524367"/>
            <a:ext cx="1891200" cy="8136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3333" b="0">
                <a:latin typeface="Lato" panose="020F0502020204030203"/>
                <a:ea typeface="Lato" panose="020F0502020204030203"/>
                <a:cs typeface="Lato" panose="020F0502020204030203"/>
                <a:sym typeface="Lato" panose="020F0502020204030203"/>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7" name="Google Shape;87;p19">
            <a:hlinkClick r:id="" action="ppaction://noaction"/>
          </p:cNvPr>
          <p:cNvSpPr txBox="1">
            <a:spLocks noGrp="1"/>
          </p:cNvSpPr>
          <p:nvPr>
            <p:ph type="title" idx="4"/>
          </p:nvPr>
        </p:nvSpPr>
        <p:spPr>
          <a:xfrm>
            <a:off x="6319400" y="3509933"/>
            <a:ext cx="1891200" cy="8136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3333" b="0">
                <a:latin typeface="Lato" panose="020F0502020204030203"/>
                <a:ea typeface="Lato" panose="020F0502020204030203"/>
                <a:cs typeface="Lato" panose="020F0502020204030203"/>
                <a:sym typeface="Lato" panose="020F0502020204030203"/>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8" name="Google Shape;88;p19">
            <a:hlinkClick r:id="" action="ppaction://noaction"/>
          </p:cNvPr>
          <p:cNvSpPr txBox="1">
            <a:spLocks noGrp="1"/>
          </p:cNvSpPr>
          <p:nvPr>
            <p:ph type="title" idx="5"/>
          </p:nvPr>
        </p:nvSpPr>
        <p:spPr>
          <a:xfrm>
            <a:off x="6319400" y="4495500"/>
            <a:ext cx="1891200" cy="8136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3333" b="0">
                <a:latin typeface="Lato" panose="020F0502020204030203"/>
                <a:ea typeface="Lato" panose="020F0502020204030203"/>
                <a:cs typeface="Lato" panose="020F0502020204030203"/>
                <a:sym typeface="Lato" panose="020F0502020204030203"/>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97988622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itle and Body2">
  <p:cSld name="Title and Body2">
    <p:spTree>
      <p:nvGrpSpPr>
        <p:cNvPr id="1" name="Shape 89"/>
        <p:cNvGrpSpPr/>
        <p:nvPr/>
      </p:nvGrpSpPr>
      <p:grpSpPr>
        <a:xfrm>
          <a:off x="0" y="0"/>
          <a:ext cx="0" cy="0"/>
          <a:chOff x="0" y="0"/>
          <a:chExt cx="0" cy="0"/>
        </a:xfrm>
      </p:grpSpPr>
      <p:sp>
        <p:nvSpPr>
          <p:cNvPr id="90" name="Google Shape;90;p20"/>
          <p:cNvSpPr txBox="1">
            <a:spLocks noGrp="1"/>
          </p:cNvSpPr>
          <p:nvPr>
            <p:ph type="body" idx="1"/>
          </p:nvPr>
        </p:nvSpPr>
        <p:spPr>
          <a:xfrm>
            <a:off x="713597" y="2801733"/>
            <a:ext cx="6130800" cy="2345600"/>
          </a:xfrm>
          <a:prstGeom prst="rect">
            <a:avLst/>
          </a:prstGeom>
        </p:spPr>
        <p:txBody>
          <a:bodyPr spcFirstLastPara="1" wrap="square" lIns="91425" tIns="91425" rIns="91425" bIns="91425" anchor="t" anchorCtr="0">
            <a:noAutofit/>
          </a:bodyPr>
          <a:lstStyle>
            <a:lvl1pPr marL="609585" lvl="0" indent="-474121" rtl="0">
              <a:lnSpc>
                <a:spcPct val="100000"/>
              </a:lnSpc>
              <a:spcBef>
                <a:spcPts val="0"/>
              </a:spcBef>
              <a:spcAft>
                <a:spcPts val="0"/>
              </a:spcAft>
              <a:buSzPts val="2000"/>
              <a:buChar char="●"/>
              <a:defRPr/>
            </a:lvl1pPr>
            <a:lvl2pPr marL="1219170" lvl="1" indent="-457189" algn="ctr" rtl="0">
              <a:spcBef>
                <a:spcPts val="0"/>
              </a:spcBef>
              <a:spcAft>
                <a:spcPts val="0"/>
              </a:spcAft>
              <a:buSzPts val="1800"/>
              <a:buChar char="○"/>
              <a:defRPr sz="2400"/>
            </a:lvl2pPr>
            <a:lvl3pPr marL="1828754" lvl="2" indent="-457189" algn="ctr" rtl="0">
              <a:spcBef>
                <a:spcPts val="2133"/>
              </a:spcBef>
              <a:spcAft>
                <a:spcPts val="0"/>
              </a:spcAft>
              <a:buSzPts val="1800"/>
              <a:buChar char="■"/>
              <a:defRPr sz="2400"/>
            </a:lvl3pPr>
            <a:lvl4pPr marL="2438339" lvl="3" indent="-457189" algn="ctr" rtl="0">
              <a:spcBef>
                <a:spcPts val="2133"/>
              </a:spcBef>
              <a:spcAft>
                <a:spcPts val="0"/>
              </a:spcAft>
              <a:buSzPts val="1800"/>
              <a:buChar char="●"/>
              <a:defRPr sz="2400"/>
            </a:lvl4pPr>
            <a:lvl5pPr marL="3047924" lvl="4" indent="-457189" algn="ctr" rtl="0">
              <a:spcBef>
                <a:spcPts val="2133"/>
              </a:spcBef>
              <a:spcAft>
                <a:spcPts val="0"/>
              </a:spcAft>
              <a:buSzPts val="1800"/>
              <a:buChar char="○"/>
              <a:defRPr sz="2400"/>
            </a:lvl5pPr>
            <a:lvl6pPr marL="3657509" lvl="5" indent="-457189" algn="ctr" rtl="0">
              <a:spcBef>
                <a:spcPts val="2133"/>
              </a:spcBef>
              <a:spcAft>
                <a:spcPts val="0"/>
              </a:spcAft>
              <a:buSzPts val="1800"/>
              <a:buChar char="■"/>
              <a:defRPr sz="2400"/>
            </a:lvl6pPr>
            <a:lvl7pPr marL="4267093" lvl="6" indent="-457189" algn="ctr" rtl="0">
              <a:spcBef>
                <a:spcPts val="2133"/>
              </a:spcBef>
              <a:spcAft>
                <a:spcPts val="0"/>
              </a:spcAft>
              <a:buSzPts val="1800"/>
              <a:buChar char="●"/>
              <a:defRPr sz="2400"/>
            </a:lvl7pPr>
            <a:lvl8pPr marL="4876678" lvl="7" indent="-457189" algn="ctr" rtl="0">
              <a:spcBef>
                <a:spcPts val="2133"/>
              </a:spcBef>
              <a:spcAft>
                <a:spcPts val="0"/>
              </a:spcAft>
              <a:buSzPts val="1800"/>
              <a:buChar char="○"/>
              <a:defRPr sz="2400"/>
            </a:lvl8pPr>
            <a:lvl9pPr marL="5486263" lvl="8" indent="-457189" algn="ctr" rtl="0">
              <a:spcBef>
                <a:spcPts val="2133"/>
              </a:spcBef>
              <a:spcAft>
                <a:spcPts val="2133"/>
              </a:spcAft>
              <a:buSzPts val="1800"/>
              <a:buChar char="■"/>
              <a:defRPr sz="2400"/>
            </a:lvl9pPr>
          </a:lstStyle>
          <a:p>
            <a:endParaRPr/>
          </a:p>
        </p:txBody>
      </p:sp>
      <p:sp>
        <p:nvSpPr>
          <p:cNvPr id="91" name="Google Shape;91;p20"/>
          <p:cNvSpPr/>
          <p:nvPr/>
        </p:nvSpPr>
        <p:spPr>
          <a:xfrm>
            <a:off x="-900" y="489200"/>
            <a:ext cx="12194000" cy="1445600"/>
          </a:xfrm>
          <a:prstGeom prst="roundRect">
            <a:avLst>
              <a:gd name="adj" fmla="val 16667"/>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 name="Google Shape;92;p20"/>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93" name="Google Shape;93;p20"/>
          <p:cNvGrpSpPr/>
          <p:nvPr/>
        </p:nvGrpSpPr>
        <p:grpSpPr>
          <a:xfrm>
            <a:off x="-1600" y="5896807"/>
            <a:ext cx="12192383" cy="961207"/>
            <a:chOff x="6554556" y="4623505"/>
            <a:chExt cx="7127825" cy="720905"/>
          </a:xfrm>
        </p:grpSpPr>
        <p:sp>
          <p:nvSpPr>
            <p:cNvPr id="94" name="Google Shape;94;p20"/>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20"/>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48779506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itle and Body3">
  <p:cSld name="Title and Body3">
    <p:spTree>
      <p:nvGrpSpPr>
        <p:cNvPr id="1" name="Shape 96"/>
        <p:cNvGrpSpPr/>
        <p:nvPr/>
      </p:nvGrpSpPr>
      <p:grpSpPr>
        <a:xfrm>
          <a:off x="0" y="0"/>
          <a:ext cx="0" cy="0"/>
          <a:chOff x="0" y="0"/>
          <a:chExt cx="0" cy="0"/>
        </a:xfrm>
      </p:grpSpPr>
      <p:sp>
        <p:nvSpPr>
          <p:cNvPr id="97" name="Google Shape;97;p21"/>
          <p:cNvSpPr/>
          <p:nvPr/>
        </p:nvSpPr>
        <p:spPr>
          <a:xfrm>
            <a:off x="-9633" y="851033"/>
            <a:ext cx="12211200" cy="733600"/>
          </a:xfrm>
          <a:prstGeom prst="roundRect">
            <a:avLst>
              <a:gd name="adj" fmla="val 16667"/>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8" name="Google Shape;98;p21"/>
          <p:cNvGrpSpPr/>
          <p:nvPr/>
        </p:nvGrpSpPr>
        <p:grpSpPr>
          <a:xfrm>
            <a:off x="-1600" y="5896807"/>
            <a:ext cx="12192383" cy="961207"/>
            <a:chOff x="6554556" y="4623505"/>
            <a:chExt cx="7127825" cy="720905"/>
          </a:xfrm>
        </p:grpSpPr>
        <p:sp>
          <p:nvSpPr>
            <p:cNvPr id="99" name="Google Shape;99;p21"/>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21"/>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1" name="Google Shape;101;p21">
            <a:hlinkClick r:id="" action="ppaction://noaction"/>
          </p:cNvPr>
          <p:cNvSpPr txBox="1">
            <a:spLocks noGrp="1"/>
          </p:cNvSpPr>
          <p:nvPr>
            <p:ph type="title"/>
          </p:nvPr>
        </p:nvSpPr>
        <p:spPr>
          <a:xfrm>
            <a:off x="6806500" y="2957600"/>
            <a:ext cx="2886400" cy="151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600"/>
              <a:buNone/>
              <a:defRPr sz="4933"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2" name="Google Shape;102;p21"/>
          <p:cNvSpPr txBox="1">
            <a:spLocks noGrp="1"/>
          </p:cNvSpPr>
          <p:nvPr>
            <p:ph type="subTitle" idx="1"/>
          </p:nvPr>
        </p:nvSpPr>
        <p:spPr>
          <a:xfrm>
            <a:off x="2115800" y="853833"/>
            <a:ext cx="7960400" cy="72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63133023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Section Header1">
  <p:cSld name="Section Header1">
    <p:spTree>
      <p:nvGrpSpPr>
        <p:cNvPr id="1" name="Shape 103"/>
        <p:cNvGrpSpPr/>
        <p:nvPr/>
      </p:nvGrpSpPr>
      <p:grpSpPr>
        <a:xfrm>
          <a:off x="0" y="0"/>
          <a:ext cx="0" cy="0"/>
          <a:chOff x="0" y="0"/>
          <a:chExt cx="0" cy="0"/>
        </a:xfrm>
      </p:grpSpPr>
      <p:sp>
        <p:nvSpPr>
          <p:cNvPr id="104" name="Google Shape;104;p22"/>
          <p:cNvSpPr/>
          <p:nvPr/>
        </p:nvSpPr>
        <p:spPr>
          <a:xfrm>
            <a:off x="-1600" y="3429000"/>
            <a:ext cx="12213200" cy="246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5" name="Google Shape;105;p22"/>
          <p:cNvGrpSpPr/>
          <p:nvPr/>
        </p:nvGrpSpPr>
        <p:grpSpPr>
          <a:xfrm>
            <a:off x="-2044" y="5896843"/>
            <a:ext cx="12200936" cy="961207"/>
            <a:chOff x="6554556" y="4623505"/>
            <a:chExt cx="7127825" cy="720905"/>
          </a:xfrm>
        </p:grpSpPr>
        <p:sp>
          <p:nvSpPr>
            <p:cNvPr id="106" name="Google Shape;106;p22"/>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B3A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22"/>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C2B9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8" name="Google Shape;108;p22"/>
          <p:cNvSpPr txBox="1">
            <a:spLocks noGrp="1"/>
          </p:cNvSpPr>
          <p:nvPr>
            <p:ph type="title"/>
          </p:nvPr>
        </p:nvSpPr>
        <p:spPr>
          <a:xfrm>
            <a:off x="961200" y="739901"/>
            <a:ext cx="5134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09" name="Google Shape;109;p22"/>
          <p:cNvSpPr txBox="1">
            <a:spLocks noGrp="1"/>
          </p:cNvSpPr>
          <p:nvPr>
            <p:ph type="subTitle" idx="1"/>
          </p:nvPr>
        </p:nvSpPr>
        <p:spPr>
          <a:xfrm>
            <a:off x="961200" y="1727108"/>
            <a:ext cx="5134800" cy="72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3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157831634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Only Title 1">
  <p:cSld name="Only Title 1">
    <p:spTree>
      <p:nvGrpSpPr>
        <p:cNvPr id="1" name="Shape 110"/>
        <p:cNvGrpSpPr/>
        <p:nvPr/>
      </p:nvGrpSpPr>
      <p:grpSpPr>
        <a:xfrm>
          <a:off x="0" y="0"/>
          <a:ext cx="0" cy="0"/>
          <a:chOff x="0" y="0"/>
          <a:chExt cx="0" cy="0"/>
        </a:xfrm>
      </p:grpSpPr>
      <p:sp>
        <p:nvSpPr>
          <p:cNvPr id="111" name="Google Shape;111;p23"/>
          <p:cNvSpPr/>
          <p:nvPr/>
        </p:nvSpPr>
        <p:spPr>
          <a:xfrm>
            <a:off x="-900" y="489200"/>
            <a:ext cx="12194000" cy="1445600"/>
          </a:xfrm>
          <a:prstGeom prst="roundRect">
            <a:avLst>
              <a:gd name="adj" fmla="val 16667"/>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2" name="Google Shape;112;p23"/>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113" name="Google Shape;113;p23"/>
          <p:cNvGrpSpPr/>
          <p:nvPr/>
        </p:nvGrpSpPr>
        <p:grpSpPr>
          <a:xfrm>
            <a:off x="-1600" y="5896807"/>
            <a:ext cx="12192383" cy="961207"/>
            <a:chOff x="6554556" y="4623505"/>
            <a:chExt cx="7127825" cy="720905"/>
          </a:xfrm>
        </p:grpSpPr>
        <p:sp>
          <p:nvSpPr>
            <p:cNvPr id="114" name="Google Shape;114;p23"/>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62C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 name="Google Shape;115;p23"/>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77657064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itle and Body4">
  <p:cSld name="Title and Body4">
    <p:spTree>
      <p:nvGrpSpPr>
        <p:cNvPr id="1" name="Shape 116"/>
        <p:cNvGrpSpPr/>
        <p:nvPr/>
      </p:nvGrpSpPr>
      <p:grpSpPr>
        <a:xfrm>
          <a:off x="0" y="0"/>
          <a:ext cx="0" cy="0"/>
          <a:chOff x="0" y="0"/>
          <a:chExt cx="0" cy="0"/>
        </a:xfrm>
      </p:grpSpPr>
      <p:sp>
        <p:nvSpPr>
          <p:cNvPr id="117" name="Google Shape;117;p24"/>
          <p:cNvSpPr/>
          <p:nvPr/>
        </p:nvSpPr>
        <p:spPr>
          <a:xfrm>
            <a:off x="-900" y="489200"/>
            <a:ext cx="12194000" cy="1445600"/>
          </a:xfrm>
          <a:prstGeom prst="roundRect">
            <a:avLst>
              <a:gd name="adj" fmla="val 16667"/>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8" name="Google Shape;118;p24"/>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119" name="Google Shape;119;p24"/>
          <p:cNvGrpSpPr/>
          <p:nvPr/>
        </p:nvGrpSpPr>
        <p:grpSpPr>
          <a:xfrm>
            <a:off x="-1600" y="5896807"/>
            <a:ext cx="12192383" cy="961207"/>
            <a:chOff x="6554556" y="4623505"/>
            <a:chExt cx="7127825" cy="720905"/>
          </a:xfrm>
        </p:grpSpPr>
        <p:sp>
          <p:nvSpPr>
            <p:cNvPr id="120" name="Google Shape;120;p24"/>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62C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 name="Google Shape;121;p24"/>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2" name="Google Shape;122;p24"/>
          <p:cNvSpPr txBox="1">
            <a:spLocks noGrp="1"/>
          </p:cNvSpPr>
          <p:nvPr>
            <p:ph type="title" idx="2"/>
          </p:nvPr>
        </p:nvSpPr>
        <p:spPr>
          <a:xfrm>
            <a:off x="2120467" y="2963615"/>
            <a:ext cx="7951200" cy="930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333" b="0">
                <a:latin typeface="Lato" panose="020F0502020204030203"/>
                <a:ea typeface="Lato" panose="020F0502020204030203"/>
                <a:cs typeface="Lato" panose="020F0502020204030203"/>
                <a:sym typeface="Lato" panose="020F0502020204030203"/>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377884344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Title and Body5">
  <p:cSld name="Title and Body5">
    <p:spTree>
      <p:nvGrpSpPr>
        <p:cNvPr id="1" name="Shape 123"/>
        <p:cNvGrpSpPr/>
        <p:nvPr/>
      </p:nvGrpSpPr>
      <p:grpSpPr>
        <a:xfrm>
          <a:off x="0" y="0"/>
          <a:ext cx="0" cy="0"/>
          <a:chOff x="0" y="0"/>
          <a:chExt cx="0" cy="0"/>
        </a:xfrm>
      </p:grpSpPr>
      <p:sp>
        <p:nvSpPr>
          <p:cNvPr id="124" name="Google Shape;124;p25"/>
          <p:cNvSpPr/>
          <p:nvPr/>
        </p:nvSpPr>
        <p:spPr>
          <a:xfrm>
            <a:off x="-9633" y="851033"/>
            <a:ext cx="12211200" cy="733600"/>
          </a:xfrm>
          <a:prstGeom prst="roundRect">
            <a:avLst>
              <a:gd name="adj" fmla="val 16667"/>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5" name="Google Shape;125;p25"/>
          <p:cNvGrpSpPr/>
          <p:nvPr/>
        </p:nvGrpSpPr>
        <p:grpSpPr>
          <a:xfrm>
            <a:off x="-1600" y="5896807"/>
            <a:ext cx="12192383" cy="961207"/>
            <a:chOff x="6554556" y="4623505"/>
            <a:chExt cx="7127825" cy="720905"/>
          </a:xfrm>
        </p:grpSpPr>
        <p:sp>
          <p:nvSpPr>
            <p:cNvPr id="126" name="Google Shape;126;p25"/>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62CF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25"/>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8" name="Google Shape;128;p25">
            <a:hlinkClick r:id="" action="ppaction://noaction"/>
          </p:cNvPr>
          <p:cNvSpPr txBox="1">
            <a:spLocks noGrp="1"/>
          </p:cNvSpPr>
          <p:nvPr>
            <p:ph type="title"/>
          </p:nvPr>
        </p:nvSpPr>
        <p:spPr>
          <a:xfrm>
            <a:off x="6806500" y="2957600"/>
            <a:ext cx="2886400" cy="151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600"/>
              <a:buNone/>
              <a:defRPr sz="4933"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9" name="Google Shape;129;p25"/>
          <p:cNvSpPr txBox="1">
            <a:spLocks noGrp="1"/>
          </p:cNvSpPr>
          <p:nvPr>
            <p:ph type="subTitle" idx="1"/>
          </p:nvPr>
        </p:nvSpPr>
        <p:spPr>
          <a:xfrm>
            <a:off x="2115800" y="853833"/>
            <a:ext cx="7960400" cy="72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381348332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Section Header2">
  <p:cSld name="Section Header2">
    <p:spTree>
      <p:nvGrpSpPr>
        <p:cNvPr id="1" name="Shape 130"/>
        <p:cNvGrpSpPr/>
        <p:nvPr/>
      </p:nvGrpSpPr>
      <p:grpSpPr>
        <a:xfrm>
          <a:off x="0" y="0"/>
          <a:ext cx="0" cy="0"/>
          <a:chOff x="0" y="0"/>
          <a:chExt cx="0" cy="0"/>
        </a:xfrm>
      </p:grpSpPr>
      <p:sp>
        <p:nvSpPr>
          <p:cNvPr id="131" name="Google Shape;131;p26"/>
          <p:cNvSpPr/>
          <p:nvPr/>
        </p:nvSpPr>
        <p:spPr>
          <a:xfrm>
            <a:off x="-1600" y="3429000"/>
            <a:ext cx="12213200" cy="24680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32" name="Google Shape;132;p26"/>
          <p:cNvGrpSpPr/>
          <p:nvPr/>
        </p:nvGrpSpPr>
        <p:grpSpPr>
          <a:xfrm>
            <a:off x="-2044" y="5896843"/>
            <a:ext cx="12200936" cy="961207"/>
            <a:chOff x="6554556" y="4623505"/>
            <a:chExt cx="7127825" cy="720905"/>
          </a:xfrm>
        </p:grpSpPr>
        <p:sp>
          <p:nvSpPr>
            <p:cNvPr id="133" name="Google Shape;133;p26"/>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B3A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 name="Google Shape;134;p26"/>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C2B9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5" name="Google Shape;135;p26"/>
          <p:cNvSpPr txBox="1">
            <a:spLocks noGrp="1"/>
          </p:cNvSpPr>
          <p:nvPr>
            <p:ph type="title"/>
          </p:nvPr>
        </p:nvSpPr>
        <p:spPr>
          <a:xfrm>
            <a:off x="961200" y="739901"/>
            <a:ext cx="5134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36" name="Google Shape;136;p26"/>
          <p:cNvSpPr txBox="1">
            <a:spLocks noGrp="1"/>
          </p:cNvSpPr>
          <p:nvPr>
            <p:ph type="subTitle" idx="1"/>
          </p:nvPr>
        </p:nvSpPr>
        <p:spPr>
          <a:xfrm>
            <a:off x="961200" y="1733791"/>
            <a:ext cx="5134800" cy="72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3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34923649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Title and Body6">
  <p:cSld name="Title and Body6">
    <p:spTree>
      <p:nvGrpSpPr>
        <p:cNvPr id="1" name="Shape 137"/>
        <p:cNvGrpSpPr/>
        <p:nvPr/>
      </p:nvGrpSpPr>
      <p:grpSpPr>
        <a:xfrm>
          <a:off x="0" y="0"/>
          <a:ext cx="0" cy="0"/>
          <a:chOff x="0" y="0"/>
          <a:chExt cx="0" cy="0"/>
        </a:xfrm>
      </p:grpSpPr>
      <p:sp>
        <p:nvSpPr>
          <p:cNvPr id="138" name="Google Shape;138;p27"/>
          <p:cNvSpPr/>
          <p:nvPr/>
        </p:nvSpPr>
        <p:spPr>
          <a:xfrm>
            <a:off x="-9633" y="851033"/>
            <a:ext cx="12211200" cy="733600"/>
          </a:xfrm>
          <a:prstGeom prst="roundRect">
            <a:avLst>
              <a:gd name="adj" fmla="val 16667"/>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39" name="Google Shape;139;p27"/>
          <p:cNvGrpSpPr/>
          <p:nvPr/>
        </p:nvGrpSpPr>
        <p:grpSpPr>
          <a:xfrm>
            <a:off x="-1600" y="5896807"/>
            <a:ext cx="12192383" cy="961207"/>
            <a:chOff x="6554556" y="4623505"/>
            <a:chExt cx="7127825" cy="720905"/>
          </a:xfrm>
        </p:grpSpPr>
        <p:sp>
          <p:nvSpPr>
            <p:cNvPr id="140" name="Google Shape;140;p27"/>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 name="Google Shape;141;p27"/>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2" name="Google Shape;142;p27">
            <a:hlinkClick r:id="" action="ppaction://noaction"/>
          </p:cNvPr>
          <p:cNvSpPr txBox="1">
            <a:spLocks noGrp="1"/>
          </p:cNvSpPr>
          <p:nvPr>
            <p:ph type="title"/>
          </p:nvPr>
        </p:nvSpPr>
        <p:spPr>
          <a:xfrm>
            <a:off x="6806500" y="2957600"/>
            <a:ext cx="2886400" cy="151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600"/>
              <a:buNone/>
              <a:defRPr sz="4933"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3" name="Google Shape;143;p27"/>
          <p:cNvSpPr txBox="1">
            <a:spLocks noGrp="1"/>
          </p:cNvSpPr>
          <p:nvPr>
            <p:ph type="subTitle" idx="1"/>
          </p:nvPr>
        </p:nvSpPr>
        <p:spPr>
          <a:xfrm>
            <a:off x="2115800" y="853833"/>
            <a:ext cx="7960400" cy="72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3172379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2023/7/27</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extLst>
      <p:ext uri="{BB962C8B-B14F-4D97-AF65-F5344CB8AC3E}">
        <p14:creationId xmlns:p14="http://schemas.microsoft.com/office/powerpoint/2010/main" val="29075681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Only Title 2">
  <p:cSld name="Only Title 2">
    <p:spTree>
      <p:nvGrpSpPr>
        <p:cNvPr id="1" name="Shape 144"/>
        <p:cNvGrpSpPr/>
        <p:nvPr/>
      </p:nvGrpSpPr>
      <p:grpSpPr>
        <a:xfrm>
          <a:off x="0" y="0"/>
          <a:ext cx="0" cy="0"/>
          <a:chOff x="0" y="0"/>
          <a:chExt cx="0" cy="0"/>
        </a:xfrm>
      </p:grpSpPr>
      <p:sp>
        <p:nvSpPr>
          <p:cNvPr id="145" name="Google Shape;145;p28"/>
          <p:cNvSpPr/>
          <p:nvPr/>
        </p:nvSpPr>
        <p:spPr>
          <a:xfrm>
            <a:off x="-900" y="489200"/>
            <a:ext cx="12194000" cy="1445600"/>
          </a:xfrm>
          <a:prstGeom prst="roundRect">
            <a:avLst>
              <a:gd name="adj" fmla="val 16667"/>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6" name="Google Shape;146;p28"/>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147" name="Google Shape;147;p28"/>
          <p:cNvGrpSpPr/>
          <p:nvPr/>
        </p:nvGrpSpPr>
        <p:grpSpPr>
          <a:xfrm>
            <a:off x="-1600" y="5896807"/>
            <a:ext cx="12192383" cy="961207"/>
            <a:chOff x="6554556" y="4623505"/>
            <a:chExt cx="7127825" cy="720905"/>
          </a:xfrm>
        </p:grpSpPr>
        <p:sp>
          <p:nvSpPr>
            <p:cNvPr id="148" name="Google Shape;148;p28"/>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9" name="Google Shape;149;p28"/>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51017283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Title and Body7">
  <p:cSld name="Title and Body7">
    <p:spTree>
      <p:nvGrpSpPr>
        <p:cNvPr id="1" name="Shape 150"/>
        <p:cNvGrpSpPr/>
        <p:nvPr/>
      </p:nvGrpSpPr>
      <p:grpSpPr>
        <a:xfrm>
          <a:off x="0" y="0"/>
          <a:ext cx="0" cy="0"/>
          <a:chOff x="0" y="0"/>
          <a:chExt cx="0" cy="0"/>
        </a:xfrm>
      </p:grpSpPr>
      <p:sp>
        <p:nvSpPr>
          <p:cNvPr id="151" name="Google Shape;151;p29"/>
          <p:cNvSpPr/>
          <p:nvPr/>
        </p:nvSpPr>
        <p:spPr>
          <a:xfrm>
            <a:off x="-900" y="489200"/>
            <a:ext cx="12194000" cy="1445600"/>
          </a:xfrm>
          <a:prstGeom prst="roundRect">
            <a:avLst>
              <a:gd name="adj" fmla="val 16667"/>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2" name="Google Shape;152;p29"/>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sp>
        <p:nvSpPr>
          <p:cNvPr id="153" name="Google Shape;153;p29"/>
          <p:cNvSpPr txBox="1">
            <a:spLocks noGrp="1"/>
          </p:cNvSpPr>
          <p:nvPr>
            <p:ph type="title" idx="2"/>
          </p:nvPr>
        </p:nvSpPr>
        <p:spPr>
          <a:xfrm>
            <a:off x="2120467" y="2498333"/>
            <a:ext cx="7951200" cy="2832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333" b="0">
                <a:latin typeface="Lato" panose="020F0502020204030203"/>
                <a:ea typeface="Lato" panose="020F0502020204030203"/>
                <a:cs typeface="Lato" panose="020F0502020204030203"/>
                <a:sym typeface="Lato" panose="020F0502020204030203"/>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154" name="Google Shape;154;p29"/>
          <p:cNvGrpSpPr/>
          <p:nvPr/>
        </p:nvGrpSpPr>
        <p:grpSpPr>
          <a:xfrm>
            <a:off x="-1600" y="5896807"/>
            <a:ext cx="12192383" cy="961207"/>
            <a:chOff x="6554556" y="4623505"/>
            <a:chExt cx="7127825" cy="720905"/>
          </a:xfrm>
        </p:grpSpPr>
        <p:sp>
          <p:nvSpPr>
            <p:cNvPr id="155" name="Google Shape;155;p29"/>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 name="Google Shape;156;p29"/>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53079324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Title and Body8">
  <p:cSld name="Title and Body8">
    <p:spTree>
      <p:nvGrpSpPr>
        <p:cNvPr id="1" name="Shape 157"/>
        <p:cNvGrpSpPr/>
        <p:nvPr/>
      </p:nvGrpSpPr>
      <p:grpSpPr>
        <a:xfrm>
          <a:off x="0" y="0"/>
          <a:ext cx="0" cy="0"/>
          <a:chOff x="0" y="0"/>
          <a:chExt cx="0" cy="0"/>
        </a:xfrm>
      </p:grpSpPr>
      <p:sp>
        <p:nvSpPr>
          <p:cNvPr id="158" name="Google Shape;158;p30"/>
          <p:cNvSpPr/>
          <p:nvPr/>
        </p:nvSpPr>
        <p:spPr>
          <a:xfrm>
            <a:off x="-900" y="489200"/>
            <a:ext cx="12194000" cy="1445600"/>
          </a:xfrm>
          <a:prstGeom prst="roundRect">
            <a:avLst>
              <a:gd name="adj" fmla="val 16667"/>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9" name="Google Shape;159;p30"/>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sp>
        <p:nvSpPr>
          <p:cNvPr id="160" name="Google Shape;160;p30"/>
          <p:cNvSpPr txBox="1">
            <a:spLocks noGrp="1"/>
          </p:cNvSpPr>
          <p:nvPr>
            <p:ph type="title" idx="2"/>
          </p:nvPr>
        </p:nvSpPr>
        <p:spPr>
          <a:xfrm>
            <a:off x="2120467" y="2498333"/>
            <a:ext cx="7951200" cy="71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333" b="0">
                <a:latin typeface="Lato" panose="020F0502020204030203"/>
                <a:ea typeface="Lato" panose="020F0502020204030203"/>
                <a:cs typeface="Lato" panose="020F0502020204030203"/>
                <a:sym typeface="Lato" panose="020F0502020204030203"/>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161" name="Google Shape;161;p30"/>
          <p:cNvGrpSpPr/>
          <p:nvPr/>
        </p:nvGrpSpPr>
        <p:grpSpPr>
          <a:xfrm>
            <a:off x="-1600" y="5896807"/>
            <a:ext cx="12192383" cy="961207"/>
            <a:chOff x="6554556" y="4623505"/>
            <a:chExt cx="7127825" cy="720905"/>
          </a:xfrm>
        </p:grpSpPr>
        <p:sp>
          <p:nvSpPr>
            <p:cNvPr id="162" name="Google Shape;162;p30"/>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 name="Google Shape;163;p30"/>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80662938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Section Header3">
  <p:cSld name="Section Header3">
    <p:spTree>
      <p:nvGrpSpPr>
        <p:cNvPr id="1" name="Shape 164"/>
        <p:cNvGrpSpPr/>
        <p:nvPr/>
      </p:nvGrpSpPr>
      <p:grpSpPr>
        <a:xfrm>
          <a:off x="0" y="0"/>
          <a:ext cx="0" cy="0"/>
          <a:chOff x="0" y="0"/>
          <a:chExt cx="0" cy="0"/>
        </a:xfrm>
      </p:grpSpPr>
      <p:sp>
        <p:nvSpPr>
          <p:cNvPr id="165" name="Google Shape;165;p31"/>
          <p:cNvSpPr/>
          <p:nvPr/>
        </p:nvSpPr>
        <p:spPr>
          <a:xfrm>
            <a:off x="-1600" y="3429000"/>
            <a:ext cx="12213200" cy="2468000"/>
          </a:xfrm>
          <a:prstGeom prst="rect">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66" name="Google Shape;166;p31"/>
          <p:cNvGrpSpPr/>
          <p:nvPr/>
        </p:nvGrpSpPr>
        <p:grpSpPr>
          <a:xfrm>
            <a:off x="-2044" y="5896843"/>
            <a:ext cx="12200936" cy="961207"/>
            <a:chOff x="6554556" y="4623505"/>
            <a:chExt cx="7127825" cy="720905"/>
          </a:xfrm>
        </p:grpSpPr>
        <p:sp>
          <p:nvSpPr>
            <p:cNvPr id="167" name="Google Shape;167;p31"/>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B3A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 name="Google Shape;168;p31"/>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C2B9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9" name="Google Shape;169;p31"/>
          <p:cNvSpPr txBox="1">
            <a:spLocks noGrp="1"/>
          </p:cNvSpPr>
          <p:nvPr>
            <p:ph type="title"/>
          </p:nvPr>
        </p:nvSpPr>
        <p:spPr>
          <a:xfrm>
            <a:off x="961200" y="739901"/>
            <a:ext cx="5134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170" name="Google Shape;170;p31"/>
          <p:cNvSpPr txBox="1">
            <a:spLocks noGrp="1"/>
          </p:cNvSpPr>
          <p:nvPr>
            <p:ph type="subTitle" idx="1"/>
          </p:nvPr>
        </p:nvSpPr>
        <p:spPr>
          <a:xfrm>
            <a:off x="961200" y="1747375"/>
            <a:ext cx="5134800" cy="72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3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414033098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Title and Body9">
  <p:cSld name="Title and Body9">
    <p:spTree>
      <p:nvGrpSpPr>
        <p:cNvPr id="1" name="Shape 171"/>
        <p:cNvGrpSpPr/>
        <p:nvPr/>
      </p:nvGrpSpPr>
      <p:grpSpPr>
        <a:xfrm>
          <a:off x="0" y="0"/>
          <a:ext cx="0" cy="0"/>
          <a:chOff x="0" y="0"/>
          <a:chExt cx="0" cy="0"/>
        </a:xfrm>
      </p:grpSpPr>
      <p:sp>
        <p:nvSpPr>
          <p:cNvPr id="172" name="Google Shape;172;p32"/>
          <p:cNvSpPr/>
          <p:nvPr/>
        </p:nvSpPr>
        <p:spPr>
          <a:xfrm>
            <a:off x="-9633" y="851033"/>
            <a:ext cx="12211200" cy="733600"/>
          </a:xfrm>
          <a:prstGeom prst="roundRect">
            <a:avLst>
              <a:gd name="adj" fmla="val 16667"/>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73" name="Google Shape;173;p32"/>
          <p:cNvGrpSpPr/>
          <p:nvPr/>
        </p:nvGrpSpPr>
        <p:grpSpPr>
          <a:xfrm>
            <a:off x="-1600" y="5896807"/>
            <a:ext cx="12192383" cy="961207"/>
            <a:chOff x="6554556" y="4623505"/>
            <a:chExt cx="7127825" cy="720905"/>
          </a:xfrm>
        </p:grpSpPr>
        <p:sp>
          <p:nvSpPr>
            <p:cNvPr id="174" name="Google Shape;174;p32"/>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F798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5" name="Google Shape;175;p32"/>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FFB7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6" name="Google Shape;176;p32">
            <a:hlinkClick r:id="" action="ppaction://noaction"/>
          </p:cNvPr>
          <p:cNvSpPr txBox="1">
            <a:spLocks noGrp="1"/>
          </p:cNvSpPr>
          <p:nvPr>
            <p:ph type="title"/>
          </p:nvPr>
        </p:nvSpPr>
        <p:spPr>
          <a:xfrm>
            <a:off x="6806500" y="2957600"/>
            <a:ext cx="2886400" cy="151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600"/>
              <a:buNone/>
              <a:defRPr sz="4933"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77" name="Google Shape;177;p32"/>
          <p:cNvSpPr txBox="1">
            <a:spLocks noGrp="1"/>
          </p:cNvSpPr>
          <p:nvPr>
            <p:ph type="subTitle" idx="1"/>
          </p:nvPr>
        </p:nvSpPr>
        <p:spPr>
          <a:xfrm>
            <a:off x="2115800" y="853833"/>
            <a:ext cx="7960400" cy="72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414591220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Title and Body 10">
  <p:cSld name="Title and Body 10">
    <p:spTree>
      <p:nvGrpSpPr>
        <p:cNvPr id="1" name="Shape 178"/>
        <p:cNvGrpSpPr/>
        <p:nvPr/>
      </p:nvGrpSpPr>
      <p:grpSpPr>
        <a:xfrm>
          <a:off x="0" y="0"/>
          <a:ext cx="0" cy="0"/>
          <a:chOff x="0" y="0"/>
          <a:chExt cx="0" cy="0"/>
        </a:xfrm>
      </p:grpSpPr>
      <p:grpSp>
        <p:nvGrpSpPr>
          <p:cNvPr id="179" name="Google Shape;179;p33"/>
          <p:cNvGrpSpPr/>
          <p:nvPr/>
        </p:nvGrpSpPr>
        <p:grpSpPr>
          <a:xfrm>
            <a:off x="-1600" y="5896807"/>
            <a:ext cx="12192383" cy="961207"/>
            <a:chOff x="6554556" y="4623505"/>
            <a:chExt cx="7127825" cy="720905"/>
          </a:xfrm>
        </p:grpSpPr>
        <p:sp>
          <p:nvSpPr>
            <p:cNvPr id="180" name="Google Shape;180;p33"/>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F798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 name="Google Shape;181;p33"/>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FFB7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82" name="Google Shape;182;p33"/>
          <p:cNvSpPr/>
          <p:nvPr/>
        </p:nvSpPr>
        <p:spPr>
          <a:xfrm>
            <a:off x="-900" y="489200"/>
            <a:ext cx="12194000" cy="1445600"/>
          </a:xfrm>
          <a:prstGeom prst="roundRect">
            <a:avLst>
              <a:gd name="adj" fmla="val 16667"/>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3" name="Google Shape;183;p33"/>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sp>
        <p:nvSpPr>
          <p:cNvPr id="184" name="Google Shape;184;p33"/>
          <p:cNvSpPr txBox="1">
            <a:spLocks noGrp="1"/>
          </p:cNvSpPr>
          <p:nvPr>
            <p:ph type="title" idx="2"/>
          </p:nvPr>
        </p:nvSpPr>
        <p:spPr>
          <a:xfrm>
            <a:off x="2120467" y="2498333"/>
            <a:ext cx="7951200" cy="2832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333" b="0">
                <a:latin typeface="Lato" panose="020F0502020204030203"/>
                <a:ea typeface="Lato" panose="020F0502020204030203"/>
                <a:cs typeface="Lato" panose="020F0502020204030203"/>
                <a:sym typeface="Lato" panose="020F0502020204030203"/>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46406763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Only Title 3">
  <p:cSld name="Only Title 3">
    <p:spTree>
      <p:nvGrpSpPr>
        <p:cNvPr id="1" name="Shape 185"/>
        <p:cNvGrpSpPr/>
        <p:nvPr/>
      </p:nvGrpSpPr>
      <p:grpSpPr>
        <a:xfrm>
          <a:off x="0" y="0"/>
          <a:ext cx="0" cy="0"/>
          <a:chOff x="0" y="0"/>
          <a:chExt cx="0" cy="0"/>
        </a:xfrm>
      </p:grpSpPr>
      <p:grpSp>
        <p:nvGrpSpPr>
          <p:cNvPr id="186" name="Google Shape;186;p34"/>
          <p:cNvGrpSpPr/>
          <p:nvPr/>
        </p:nvGrpSpPr>
        <p:grpSpPr>
          <a:xfrm>
            <a:off x="-1600" y="5896807"/>
            <a:ext cx="12192383" cy="961207"/>
            <a:chOff x="6554556" y="4623505"/>
            <a:chExt cx="7127825" cy="720905"/>
          </a:xfrm>
        </p:grpSpPr>
        <p:sp>
          <p:nvSpPr>
            <p:cNvPr id="187" name="Google Shape;187;p34"/>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F798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 name="Google Shape;188;p34"/>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FFB7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89" name="Google Shape;189;p34"/>
          <p:cNvSpPr/>
          <p:nvPr/>
        </p:nvSpPr>
        <p:spPr>
          <a:xfrm>
            <a:off x="-900" y="489200"/>
            <a:ext cx="12194000" cy="1445600"/>
          </a:xfrm>
          <a:prstGeom prst="roundRect">
            <a:avLst>
              <a:gd name="adj" fmla="val 16667"/>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0" name="Google Shape;190;p34"/>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spTree>
    <p:extLst>
      <p:ext uri="{BB962C8B-B14F-4D97-AF65-F5344CB8AC3E}">
        <p14:creationId xmlns:p14="http://schemas.microsoft.com/office/powerpoint/2010/main" val="7887981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Title and Body 12">
  <p:cSld name="Title and Body 12">
    <p:spTree>
      <p:nvGrpSpPr>
        <p:cNvPr id="1" name="Shape 200"/>
        <p:cNvGrpSpPr/>
        <p:nvPr/>
      </p:nvGrpSpPr>
      <p:grpSpPr>
        <a:xfrm>
          <a:off x="0" y="0"/>
          <a:ext cx="0" cy="0"/>
          <a:chOff x="0" y="0"/>
          <a:chExt cx="0" cy="0"/>
        </a:xfrm>
      </p:grpSpPr>
      <p:grpSp>
        <p:nvGrpSpPr>
          <p:cNvPr id="201" name="Google Shape;201;p36"/>
          <p:cNvGrpSpPr/>
          <p:nvPr/>
        </p:nvGrpSpPr>
        <p:grpSpPr>
          <a:xfrm>
            <a:off x="-1600" y="5896807"/>
            <a:ext cx="12192383" cy="961207"/>
            <a:chOff x="6554556" y="4623505"/>
            <a:chExt cx="7127825" cy="720905"/>
          </a:xfrm>
        </p:grpSpPr>
        <p:sp>
          <p:nvSpPr>
            <p:cNvPr id="202" name="Google Shape;202;p36"/>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F798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 name="Google Shape;203;p36"/>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FFB7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4" name="Google Shape;204;p36"/>
          <p:cNvSpPr/>
          <p:nvPr/>
        </p:nvSpPr>
        <p:spPr>
          <a:xfrm>
            <a:off x="-900" y="489200"/>
            <a:ext cx="12194000" cy="1445600"/>
          </a:xfrm>
          <a:prstGeom prst="roundRect">
            <a:avLst>
              <a:gd name="adj" fmla="val 16667"/>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5" name="Google Shape;205;p36"/>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sp>
        <p:nvSpPr>
          <p:cNvPr id="206" name="Google Shape;206;p36"/>
          <p:cNvSpPr txBox="1">
            <a:spLocks noGrp="1"/>
          </p:cNvSpPr>
          <p:nvPr>
            <p:ph type="title" idx="2"/>
          </p:nvPr>
        </p:nvSpPr>
        <p:spPr>
          <a:xfrm>
            <a:off x="2120467" y="2498333"/>
            <a:ext cx="7951200" cy="71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333" b="0">
                <a:latin typeface="Lato" panose="020F0502020204030203"/>
                <a:ea typeface="Lato" panose="020F0502020204030203"/>
                <a:cs typeface="Lato" panose="020F0502020204030203"/>
                <a:sym typeface="Lato" panose="020F0502020204030203"/>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46089573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Thanks + Credits">
  <p:cSld name="Thanks + Credits">
    <p:bg>
      <p:bgPr>
        <a:solidFill>
          <a:schemeClr val="lt2"/>
        </a:solidFill>
        <a:effectLst/>
      </p:bgPr>
    </p:bg>
    <p:spTree>
      <p:nvGrpSpPr>
        <p:cNvPr id="1" name="Shape 207"/>
        <p:cNvGrpSpPr/>
        <p:nvPr/>
      </p:nvGrpSpPr>
      <p:grpSpPr>
        <a:xfrm>
          <a:off x="0" y="0"/>
          <a:ext cx="0" cy="0"/>
          <a:chOff x="0" y="0"/>
          <a:chExt cx="0" cy="0"/>
        </a:xfrm>
      </p:grpSpPr>
      <p:sp>
        <p:nvSpPr>
          <p:cNvPr id="208" name="Google Shape;208;p37"/>
          <p:cNvSpPr/>
          <p:nvPr/>
        </p:nvSpPr>
        <p:spPr>
          <a:xfrm>
            <a:off x="428665" y="2159833"/>
            <a:ext cx="6640000" cy="6640000"/>
          </a:xfrm>
          <a:prstGeom prst="ellipse">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09" name="Google Shape;209;p37"/>
          <p:cNvGrpSpPr/>
          <p:nvPr/>
        </p:nvGrpSpPr>
        <p:grpSpPr>
          <a:xfrm>
            <a:off x="-2044" y="5896843"/>
            <a:ext cx="12200936" cy="961207"/>
            <a:chOff x="6554556" y="4623505"/>
            <a:chExt cx="7127825" cy="720905"/>
          </a:xfrm>
        </p:grpSpPr>
        <p:sp>
          <p:nvSpPr>
            <p:cNvPr id="210" name="Google Shape;210;p37"/>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B3A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37"/>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C2B9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12" name="Google Shape;212;p37"/>
          <p:cNvSpPr txBox="1"/>
          <p:nvPr/>
        </p:nvSpPr>
        <p:spPr>
          <a:xfrm>
            <a:off x="6686133" y="4625500"/>
            <a:ext cx="3984800" cy="642000"/>
          </a:xfrm>
          <a:prstGeom prst="rect">
            <a:avLst/>
          </a:prstGeom>
          <a:noFill/>
          <a:ln>
            <a:noFill/>
          </a:ln>
        </p:spPr>
        <p:txBody>
          <a:bodyPr spcFirstLastPara="1" wrap="square" lIns="121900" tIns="121900" rIns="121900" bIns="121900" anchor="ctr" anchorCtr="0">
            <a:noAutofit/>
          </a:bodyPr>
          <a:lstStyle/>
          <a:p>
            <a:pPr marL="0" lvl="0" indent="0" algn="ctr" rtl="0">
              <a:spcBef>
                <a:spcPts val="0"/>
              </a:spcBef>
              <a:spcAft>
                <a:spcPts val="0"/>
              </a:spcAft>
              <a:buNone/>
            </a:pPr>
            <a:r>
              <a:rPr lang="en-GB" sz="1333">
                <a:solidFill>
                  <a:schemeClr val="dk1"/>
                </a:solidFill>
                <a:latin typeface="Lato" panose="020F0502020204030203"/>
                <a:ea typeface="Lato" panose="020F0502020204030203"/>
                <a:cs typeface="Lato" panose="020F0502020204030203"/>
                <a:sym typeface="Lato" panose="020F0502020204030203"/>
              </a:rPr>
              <a:t>CREDITS: This presentation template was created by Slidesgo, including icons by Flaticon, and infographics &amp; images by Freepik</a:t>
            </a:r>
            <a:endParaRPr sz="1333">
              <a:solidFill>
                <a:schemeClr val="dk1"/>
              </a:solidFill>
              <a:latin typeface="Lato" panose="020F0502020204030203"/>
              <a:ea typeface="Lato" panose="020F0502020204030203"/>
              <a:cs typeface="Lato" panose="020F0502020204030203"/>
              <a:sym typeface="Lato" panose="020F0502020204030203"/>
            </a:endParaRPr>
          </a:p>
        </p:txBody>
      </p:sp>
      <p:sp>
        <p:nvSpPr>
          <p:cNvPr id="213" name="Google Shape;213;p37"/>
          <p:cNvSpPr txBox="1">
            <a:spLocks noGrp="1"/>
          </p:cNvSpPr>
          <p:nvPr>
            <p:ph type="title"/>
          </p:nvPr>
        </p:nvSpPr>
        <p:spPr>
          <a:xfrm>
            <a:off x="3360451" y="931667"/>
            <a:ext cx="5465600" cy="746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200"/>
              <a:buNone/>
              <a:defRPr sz="8000"/>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214" name="Google Shape;214;p37"/>
          <p:cNvSpPr txBox="1">
            <a:spLocks noGrp="1"/>
          </p:cNvSpPr>
          <p:nvPr>
            <p:ph type="subTitle" idx="1"/>
          </p:nvPr>
        </p:nvSpPr>
        <p:spPr>
          <a:xfrm>
            <a:off x="6931813" y="5233533"/>
            <a:ext cx="3473600" cy="415200"/>
          </a:xfrm>
          <a:prstGeom prst="rect">
            <a:avLst/>
          </a:prstGeom>
        </p:spPr>
        <p:txBody>
          <a:bodyPr spcFirstLastPara="1" wrap="square" lIns="91425" tIns="91425" rIns="91425" bIns="91425" anchor="t" anchorCtr="0">
            <a:noAutofit/>
          </a:bodyPr>
          <a:lstStyle>
            <a:lvl1pPr lvl="0" algn="ctr" rtl="0">
              <a:lnSpc>
                <a:spcPct val="100000"/>
              </a:lnSpc>
              <a:spcBef>
                <a:spcPts val="400"/>
              </a:spcBef>
              <a:spcAft>
                <a:spcPts val="0"/>
              </a:spcAft>
              <a:buNone/>
              <a:defRPr sz="1600" b="0"/>
            </a:lvl1pPr>
            <a:lvl2pPr lvl="1" algn="ctr" rtl="0">
              <a:lnSpc>
                <a:spcPct val="100000"/>
              </a:lnSpc>
              <a:spcBef>
                <a:spcPts val="400"/>
              </a:spcBef>
              <a:spcAft>
                <a:spcPts val="0"/>
              </a:spcAft>
              <a:buNone/>
              <a:defRPr sz="1600"/>
            </a:lvl2pPr>
            <a:lvl3pPr lvl="2" algn="ctr" rtl="0">
              <a:lnSpc>
                <a:spcPct val="100000"/>
              </a:lnSpc>
              <a:spcBef>
                <a:spcPts val="400"/>
              </a:spcBef>
              <a:spcAft>
                <a:spcPts val="0"/>
              </a:spcAft>
              <a:buNone/>
              <a:defRPr sz="1600"/>
            </a:lvl3pPr>
            <a:lvl4pPr lvl="3" algn="ctr" rtl="0">
              <a:lnSpc>
                <a:spcPct val="100000"/>
              </a:lnSpc>
              <a:spcBef>
                <a:spcPts val="400"/>
              </a:spcBef>
              <a:spcAft>
                <a:spcPts val="0"/>
              </a:spcAft>
              <a:buNone/>
              <a:defRPr sz="1600"/>
            </a:lvl4pPr>
            <a:lvl5pPr lvl="4" algn="ctr" rtl="0">
              <a:lnSpc>
                <a:spcPct val="100000"/>
              </a:lnSpc>
              <a:spcBef>
                <a:spcPts val="400"/>
              </a:spcBef>
              <a:spcAft>
                <a:spcPts val="0"/>
              </a:spcAft>
              <a:buNone/>
              <a:defRPr sz="1600"/>
            </a:lvl5pPr>
            <a:lvl6pPr lvl="5" algn="ctr" rtl="0">
              <a:lnSpc>
                <a:spcPct val="100000"/>
              </a:lnSpc>
              <a:spcBef>
                <a:spcPts val="400"/>
              </a:spcBef>
              <a:spcAft>
                <a:spcPts val="0"/>
              </a:spcAft>
              <a:buNone/>
              <a:defRPr sz="1600"/>
            </a:lvl6pPr>
            <a:lvl7pPr lvl="6" algn="ctr" rtl="0">
              <a:lnSpc>
                <a:spcPct val="100000"/>
              </a:lnSpc>
              <a:spcBef>
                <a:spcPts val="400"/>
              </a:spcBef>
              <a:spcAft>
                <a:spcPts val="0"/>
              </a:spcAft>
              <a:buNone/>
              <a:defRPr sz="1600"/>
            </a:lvl7pPr>
            <a:lvl8pPr lvl="7" algn="ctr" rtl="0">
              <a:lnSpc>
                <a:spcPct val="100000"/>
              </a:lnSpc>
              <a:spcBef>
                <a:spcPts val="400"/>
              </a:spcBef>
              <a:spcAft>
                <a:spcPts val="0"/>
              </a:spcAft>
              <a:buNone/>
              <a:defRPr sz="1600"/>
            </a:lvl8pPr>
            <a:lvl9pPr lvl="8" algn="ctr" rtl="0">
              <a:lnSpc>
                <a:spcPct val="100000"/>
              </a:lnSpc>
              <a:spcBef>
                <a:spcPts val="400"/>
              </a:spcBef>
              <a:spcAft>
                <a:spcPts val="0"/>
              </a:spcAft>
              <a:buNone/>
              <a:defRPr sz="1600"/>
            </a:lvl9pPr>
          </a:lstStyle>
          <a:p>
            <a:endParaRPr/>
          </a:p>
        </p:txBody>
      </p:sp>
      <p:sp>
        <p:nvSpPr>
          <p:cNvPr id="215" name="Google Shape;215;p37"/>
          <p:cNvSpPr txBox="1">
            <a:spLocks noGrp="1"/>
          </p:cNvSpPr>
          <p:nvPr>
            <p:ph type="subTitle" idx="2"/>
          </p:nvPr>
        </p:nvSpPr>
        <p:spPr>
          <a:xfrm>
            <a:off x="3399467" y="2398029"/>
            <a:ext cx="5425600" cy="1190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2133" b="0"/>
            </a:lvl1pPr>
            <a:lvl2pPr lvl="1" algn="ctr" rtl="0">
              <a:lnSpc>
                <a:spcPct val="100000"/>
              </a:lnSpc>
              <a:spcBef>
                <a:spcPts val="2133"/>
              </a:spcBef>
              <a:spcAft>
                <a:spcPts val="0"/>
              </a:spcAft>
              <a:buNone/>
              <a:defRPr sz="2133"/>
            </a:lvl2pPr>
            <a:lvl3pPr lvl="2" algn="ctr" rtl="0">
              <a:lnSpc>
                <a:spcPct val="100000"/>
              </a:lnSpc>
              <a:spcBef>
                <a:spcPts val="2133"/>
              </a:spcBef>
              <a:spcAft>
                <a:spcPts val="0"/>
              </a:spcAft>
              <a:buNone/>
              <a:defRPr sz="2133"/>
            </a:lvl3pPr>
            <a:lvl4pPr lvl="3" algn="ctr" rtl="0">
              <a:lnSpc>
                <a:spcPct val="100000"/>
              </a:lnSpc>
              <a:spcBef>
                <a:spcPts val="2133"/>
              </a:spcBef>
              <a:spcAft>
                <a:spcPts val="0"/>
              </a:spcAft>
              <a:buNone/>
              <a:defRPr sz="2133"/>
            </a:lvl4pPr>
            <a:lvl5pPr lvl="4" algn="ctr" rtl="0">
              <a:lnSpc>
                <a:spcPct val="100000"/>
              </a:lnSpc>
              <a:spcBef>
                <a:spcPts val="2133"/>
              </a:spcBef>
              <a:spcAft>
                <a:spcPts val="0"/>
              </a:spcAft>
              <a:buNone/>
              <a:defRPr sz="2133"/>
            </a:lvl5pPr>
            <a:lvl6pPr lvl="5" algn="ctr" rtl="0">
              <a:lnSpc>
                <a:spcPct val="100000"/>
              </a:lnSpc>
              <a:spcBef>
                <a:spcPts val="2133"/>
              </a:spcBef>
              <a:spcAft>
                <a:spcPts val="0"/>
              </a:spcAft>
              <a:buNone/>
              <a:defRPr sz="2133"/>
            </a:lvl6pPr>
            <a:lvl7pPr lvl="6" algn="ctr" rtl="0">
              <a:lnSpc>
                <a:spcPct val="100000"/>
              </a:lnSpc>
              <a:spcBef>
                <a:spcPts val="2133"/>
              </a:spcBef>
              <a:spcAft>
                <a:spcPts val="0"/>
              </a:spcAft>
              <a:buNone/>
              <a:defRPr sz="2133"/>
            </a:lvl7pPr>
            <a:lvl8pPr lvl="7" algn="ctr" rtl="0">
              <a:lnSpc>
                <a:spcPct val="100000"/>
              </a:lnSpc>
              <a:spcBef>
                <a:spcPts val="2133"/>
              </a:spcBef>
              <a:spcAft>
                <a:spcPts val="0"/>
              </a:spcAft>
              <a:buNone/>
              <a:defRPr sz="2133"/>
            </a:lvl8pPr>
            <a:lvl9pPr lvl="8" algn="ctr" rtl="0">
              <a:lnSpc>
                <a:spcPct val="100000"/>
              </a:lnSpc>
              <a:spcBef>
                <a:spcPts val="2133"/>
              </a:spcBef>
              <a:spcAft>
                <a:spcPts val="2133"/>
              </a:spcAft>
              <a:buNone/>
              <a:defRPr sz="2133"/>
            </a:lvl9pPr>
          </a:lstStyle>
          <a:p>
            <a:endParaRPr/>
          </a:p>
        </p:txBody>
      </p:sp>
      <p:sp>
        <p:nvSpPr>
          <p:cNvPr id="216" name="Google Shape;216;p37"/>
          <p:cNvSpPr/>
          <p:nvPr/>
        </p:nvSpPr>
        <p:spPr>
          <a:xfrm>
            <a:off x="3742402" y="1223367"/>
            <a:ext cx="753717" cy="601627"/>
          </a:xfrm>
          <a:custGeom>
            <a:avLst/>
            <a:gdLst/>
            <a:ahLst/>
            <a:cxnLst/>
            <a:rect l="l" t="t" r="r" b="b"/>
            <a:pathLst>
              <a:path w="61461" h="49059" extrusionOk="0">
                <a:moveTo>
                  <a:pt x="23010" y="0"/>
                </a:moveTo>
                <a:cubicBezTo>
                  <a:pt x="16201" y="0"/>
                  <a:pt x="10669" y="5502"/>
                  <a:pt x="10669" y="12311"/>
                </a:cubicBezTo>
                <a:cubicBezTo>
                  <a:pt x="10669" y="13374"/>
                  <a:pt x="10821" y="14408"/>
                  <a:pt x="11065" y="15381"/>
                </a:cubicBezTo>
                <a:lnTo>
                  <a:pt x="10669" y="15381"/>
                </a:lnTo>
                <a:cubicBezTo>
                  <a:pt x="4773" y="15381"/>
                  <a:pt x="1" y="20153"/>
                  <a:pt x="1" y="26049"/>
                </a:cubicBezTo>
                <a:cubicBezTo>
                  <a:pt x="1" y="31399"/>
                  <a:pt x="3922" y="35837"/>
                  <a:pt x="9058" y="36627"/>
                </a:cubicBezTo>
                <a:cubicBezTo>
                  <a:pt x="9058" y="36657"/>
                  <a:pt x="9058" y="36718"/>
                  <a:pt x="9058" y="36749"/>
                </a:cubicBezTo>
                <a:cubicBezTo>
                  <a:pt x="9058" y="43557"/>
                  <a:pt x="14560" y="49059"/>
                  <a:pt x="21369" y="49059"/>
                </a:cubicBezTo>
                <a:cubicBezTo>
                  <a:pt x="25503" y="49059"/>
                  <a:pt x="29150" y="47022"/>
                  <a:pt x="31399" y="43892"/>
                </a:cubicBezTo>
                <a:cubicBezTo>
                  <a:pt x="33101" y="46080"/>
                  <a:pt x="35776" y="47478"/>
                  <a:pt x="38755" y="47478"/>
                </a:cubicBezTo>
                <a:cubicBezTo>
                  <a:pt x="43740" y="47478"/>
                  <a:pt x="47813" y="43588"/>
                  <a:pt x="48117" y="38694"/>
                </a:cubicBezTo>
                <a:cubicBezTo>
                  <a:pt x="49302" y="39271"/>
                  <a:pt x="50670" y="39575"/>
                  <a:pt x="52099" y="39575"/>
                </a:cubicBezTo>
                <a:cubicBezTo>
                  <a:pt x="57266" y="39575"/>
                  <a:pt x="61461" y="35381"/>
                  <a:pt x="61461" y="30214"/>
                </a:cubicBezTo>
                <a:cubicBezTo>
                  <a:pt x="61461" y="25593"/>
                  <a:pt x="58087" y="21733"/>
                  <a:pt x="53649" y="21004"/>
                </a:cubicBezTo>
                <a:cubicBezTo>
                  <a:pt x="53892" y="20031"/>
                  <a:pt x="54044" y="18967"/>
                  <a:pt x="54044" y="17903"/>
                </a:cubicBezTo>
                <a:cubicBezTo>
                  <a:pt x="54044" y="11125"/>
                  <a:pt x="48542" y="5593"/>
                  <a:pt x="41734" y="5593"/>
                </a:cubicBezTo>
                <a:cubicBezTo>
                  <a:pt x="39029" y="5593"/>
                  <a:pt x="36536" y="6475"/>
                  <a:pt x="34500" y="7934"/>
                </a:cubicBezTo>
                <a:cubicBezTo>
                  <a:pt x="32737" y="3283"/>
                  <a:pt x="28269" y="0"/>
                  <a:pt x="23010"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7" name="Google Shape;217;p37"/>
          <p:cNvSpPr/>
          <p:nvPr/>
        </p:nvSpPr>
        <p:spPr>
          <a:xfrm>
            <a:off x="630067" y="719334"/>
            <a:ext cx="1755936" cy="1019807"/>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743607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2023/7/27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7467663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2023/7/27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54697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2023/7/27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extLst>
      <p:ext uri="{BB962C8B-B14F-4D97-AF65-F5344CB8AC3E}">
        <p14:creationId xmlns:p14="http://schemas.microsoft.com/office/powerpoint/2010/main" val="18910233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9E5B5079-3D0F-4E23-BCC2-24930BFBFC61}" type="datetimeFigureOut">
              <a:rPr lang="en-US" smtClean="0"/>
              <a:t>7/27/2023</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6B7960B-3345-491F-AE9B-8F3278378A2E}" type="slidenum">
              <a:rPr lang="en-US" smtClean="0"/>
              <a:t>‹#›</a:t>
            </a:fld>
            <a:endParaRPr lang="en-US"/>
          </a:p>
        </p:txBody>
      </p:sp>
    </p:spTree>
    <p:extLst>
      <p:ext uri="{BB962C8B-B14F-4D97-AF65-F5344CB8AC3E}">
        <p14:creationId xmlns:p14="http://schemas.microsoft.com/office/powerpoint/2010/main" val="25629438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09600" y="1600201"/>
            <a:ext cx="109728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9E5B5079-3D0F-4E23-BCC2-24930BFBFC61}" type="datetimeFigureOut">
              <a:rPr lang="en-US" smtClean="0"/>
              <a:t>7/27/2023</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6B7960B-3345-491F-AE9B-8F3278378A2E}" type="slidenum">
              <a:rPr lang="en-US" smtClean="0"/>
              <a:t>‹#›</a:t>
            </a:fld>
            <a:endParaRPr lang="en-US"/>
          </a:p>
        </p:txBody>
      </p:sp>
    </p:spTree>
    <p:extLst>
      <p:ext uri="{BB962C8B-B14F-4D97-AF65-F5344CB8AC3E}">
        <p14:creationId xmlns:p14="http://schemas.microsoft.com/office/powerpoint/2010/main" val="41632675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9E5B5079-3D0F-4E23-BCC2-24930BFBFC61}" type="datetimeFigureOut">
              <a:rPr lang="en-US" smtClean="0"/>
              <a:t>7/27/2023</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6B7960B-3345-491F-AE9B-8F3278378A2E}" type="slidenum">
              <a:rPr lang="en-US" smtClean="0"/>
              <a:t>‹#›</a:t>
            </a:fld>
            <a:endParaRPr lang="en-US"/>
          </a:p>
        </p:txBody>
      </p:sp>
    </p:spTree>
    <p:extLst>
      <p:ext uri="{BB962C8B-B14F-4D97-AF65-F5344CB8AC3E}">
        <p14:creationId xmlns:p14="http://schemas.microsoft.com/office/powerpoint/2010/main" val="21419056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9E5B5079-3D0F-4E23-BCC2-24930BFBFC61}" type="datetimeFigureOut">
              <a:rPr lang="en-US" smtClean="0"/>
              <a:t>7/27/2023</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66B7960B-3345-491F-AE9B-8F3278378A2E}" type="slidenum">
              <a:rPr lang="en-US" smtClean="0"/>
              <a:t>‹#›</a:t>
            </a:fld>
            <a:endParaRPr lang="en-US"/>
          </a:p>
        </p:txBody>
      </p:sp>
    </p:spTree>
    <p:extLst>
      <p:ext uri="{BB962C8B-B14F-4D97-AF65-F5344CB8AC3E}">
        <p14:creationId xmlns:p14="http://schemas.microsoft.com/office/powerpoint/2010/main" val="3450791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3"/>
            <a:ext cx="2844800" cy="365125"/>
          </a:xfrm>
          <a:prstGeom prst="rect">
            <a:avLst/>
          </a:prstGeom>
        </p:spPr>
        <p:txBody>
          <a:bodyPr/>
          <a:lstStyle/>
          <a:p>
            <a:pPr defTabSz="914400"/>
            <a:fld id="{2E3AAC11-D570-4EA9-AFC0-30FB72BA45EB}" type="datetimeFigureOut">
              <a:rPr lang="zh-CN" altLang="en-US" smtClean="0">
                <a:solidFill>
                  <a:prstClr val="black"/>
                </a:solidFill>
              </a:rPr>
              <a:t>2023/7/27</a:t>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pPr defTabSz="914400"/>
            <a:fld id="{55ECCFAA-F4FB-487C-9F1E-C8836D0C3DC9}" type="slidenum">
              <a:rPr lang="zh-CN" altLang="en-US" smtClean="0">
                <a:solidFill>
                  <a:prstClr val="black"/>
                </a:solidFill>
              </a:rPr>
              <a:t>‹#›</a:t>
            </a:fld>
            <a:endParaRPr lang="zh-CN" altLang="en-US">
              <a:solidFill>
                <a:prstClr val="black"/>
              </a:solidFill>
            </a:endParaRPr>
          </a:p>
        </p:txBody>
      </p:sp>
    </p:spTree>
    <p:extLst>
      <p:ext uri="{BB962C8B-B14F-4D97-AF65-F5344CB8AC3E}">
        <p14:creationId xmlns:p14="http://schemas.microsoft.com/office/powerpoint/2010/main" val="32757125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1"/>
            <a:ext cx="2844800" cy="365125"/>
          </a:xfrm>
          <a:prstGeom prst="rect">
            <a:avLst/>
          </a:prstGeom>
        </p:spPr>
        <p:txBody>
          <a:bodyPr/>
          <a:lstStyle/>
          <a:p>
            <a:fld id="{9E5B5079-3D0F-4E23-BCC2-24930BFBFC61}" type="datetimeFigureOut">
              <a:rPr lang="en-US" smtClean="0"/>
              <a:t>7/27/2023</a:t>
            </a:fld>
            <a:endParaRPr lang="en-US"/>
          </a:p>
        </p:txBody>
      </p:sp>
      <p:sp>
        <p:nvSpPr>
          <p:cNvPr id="8" name="Footer Placeholder 7"/>
          <p:cNvSpPr>
            <a:spLocks noGrp="1"/>
          </p:cNvSpPr>
          <p:nvPr>
            <p:ph type="ftr" sz="quarter" idx="11"/>
          </p:nvPr>
        </p:nvSpPr>
        <p:spPr>
          <a:xfrm>
            <a:off x="4165600" y="6356351"/>
            <a:ext cx="3860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737600" y="6356351"/>
            <a:ext cx="2844800" cy="365125"/>
          </a:xfrm>
          <a:prstGeom prst="rect">
            <a:avLst/>
          </a:prstGeom>
        </p:spPr>
        <p:txBody>
          <a:bodyPr/>
          <a:lstStyle/>
          <a:p>
            <a:fld id="{66B7960B-3345-491F-AE9B-8F3278378A2E}" type="slidenum">
              <a:rPr lang="en-US" smtClean="0"/>
              <a:t>‹#›</a:t>
            </a:fld>
            <a:endParaRPr lang="en-US"/>
          </a:p>
        </p:txBody>
      </p:sp>
    </p:spTree>
    <p:extLst>
      <p:ext uri="{BB962C8B-B14F-4D97-AF65-F5344CB8AC3E}">
        <p14:creationId xmlns:p14="http://schemas.microsoft.com/office/powerpoint/2010/main" val="35816127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609600" y="6356351"/>
            <a:ext cx="2844800" cy="365125"/>
          </a:xfrm>
          <a:prstGeom prst="rect">
            <a:avLst/>
          </a:prstGeom>
        </p:spPr>
        <p:txBody>
          <a:bodyPr/>
          <a:lstStyle/>
          <a:p>
            <a:fld id="{9E5B5079-3D0F-4E23-BCC2-24930BFBFC61}" type="datetimeFigureOut">
              <a:rPr lang="en-US" smtClean="0"/>
              <a:t>7/27/2023</a:t>
            </a:fld>
            <a:endParaRPr lang="en-US"/>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66B7960B-3345-491F-AE9B-8F3278378A2E}" type="slidenum">
              <a:rPr lang="en-US" smtClean="0"/>
              <a:t>‹#›</a:t>
            </a:fld>
            <a:endParaRPr lang="en-US"/>
          </a:p>
        </p:txBody>
      </p:sp>
    </p:spTree>
    <p:extLst>
      <p:ext uri="{BB962C8B-B14F-4D97-AF65-F5344CB8AC3E}">
        <p14:creationId xmlns:p14="http://schemas.microsoft.com/office/powerpoint/2010/main" val="21915003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fld id="{9E5B5079-3D0F-4E23-BCC2-24930BFBFC61}" type="datetimeFigureOut">
              <a:rPr lang="en-US" smtClean="0"/>
              <a:t>7/27/2023</a:t>
            </a:fld>
            <a:endParaRPr lang="en-US"/>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66B7960B-3345-491F-AE9B-8F3278378A2E}" type="slidenum">
              <a:rPr lang="en-US" smtClean="0"/>
              <a:t>‹#›</a:t>
            </a:fld>
            <a:endParaRPr lang="en-US"/>
          </a:p>
        </p:txBody>
      </p:sp>
    </p:spTree>
    <p:extLst>
      <p:ext uri="{BB962C8B-B14F-4D97-AF65-F5344CB8AC3E}">
        <p14:creationId xmlns:p14="http://schemas.microsoft.com/office/powerpoint/2010/main" val="9294383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9E5B5079-3D0F-4E23-BCC2-24930BFBFC61}" type="datetimeFigureOut">
              <a:rPr lang="en-US" smtClean="0"/>
              <a:t>7/27/2023</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66B7960B-3345-491F-AE9B-8F3278378A2E}" type="slidenum">
              <a:rPr lang="en-US" smtClean="0"/>
              <a:t>‹#›</a:t>
            </a:fld>
            <a:endParaRPr lang="en-US"/>
          </a:p>
        </p:txBody>
      </p:sp>
    </p:spTree>
    <p:extLst>
      <p:ext uri="{BB962C8B-B14F-4D97-AF65-F5344CB8AC3E}">
        <p14:creationId xmlns:p14="http://schemas.microsoft.com/office/powerpoint/2010/main" val="21964068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9E5B5079-3D0F-4E23-BCC2-24930BFBFC61}" type="datetimeFigureOut">
              <a:rPr lang="en-US" smtClean="0"/>
              <a:t>7/27/2023</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66B7960B-3345-491F-AE9B-8F3278378A2E}" type="slidenum">
              <a:rPr lang="en-US" smtClean="0"/>
              <a:t>‹#›</a:t>
            </a:fld>
            <a:endParaRPr lang="en-US"/>
          </a:p>
        </p:txBody>
      </p:sp>
    </p:spTree>
    <p:extLst>
      <p:ext uri="{BB962C8B-B14F-4D97-AF65-F5344CB8AC3E}">
        <p14:creationId xmlns:p14="http://schemas.microsoft.com/office/powerpoint/2010/main" val="9782272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9E5B5079-3D0F-4E23-BCC2-24930BFBFC61}" type="datetimeFigureOut">
              <a:rPr lang="en-US" smtClean="0"/>
              <a:t>7/27/2023</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6B7960B-3345-491F-AE9B-8F3278378A2E}" type="slidenum">
              <a:rPr lang="en-US" smtClean="0"/>
              <a:t>‹#›</a:t>
            </a:fld>
            <a:endParaRPr lang="en-US"/>
          </a:p>
        </p:txBody>
      </p:sp>
    </p:spTree>
    <p:extLst>
      <p:ext uri="{BB962C8B-B14F-4D97-AF65-F5344CB8AC3E}">
        <p14:creationId xmlns:p14="http://schemas.microsoft.com/office/powerpoint/2010/main" val="30792141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9E5B5079-3D0F-4E23-BCC2-24930BFBFC61}" type="datetimeFigureOut">
              <a:rPr lang="en-US" smtClean="0"/>
              <a:t>7/27/2023</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66B7960B-3345-491F-AE9B-8F3278378A2E}" type="slidenum">
              <a:rPr lang="en-US" smtClean="0"/>
              <a:t>‹#›</a:t>
            </a:fld>
            <a:endParaRPr lang="en-US"/>
          </a:p>
        </p:txBody>
      </p:sp>
    </p:spTree>
    <p:extLst>
      <p:ext uri="{BB962C8B-B14F-4D97-AF65-F5344CB8AC3E}">
        <p14:creationId xmlns:p14="http://schemas.microsoft.com/office/powerpoint/2010/main" val="7719019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828801" y="3886200"/>
            <a:ext cx="8534400" cy="1752600"/>
          </a:xfrm>
          <a:prstGeom prst="rect">
            <a:avLst/>
          </a:prstGeom>
        </p:spPr>
        <p:txBody>
          <a:bodyPr/>
          <a:lstStyle>
            <a:lvl1pPr marL="0" indent="0" algn="ctr">
              <a:buNone/>
              <a:defRPr>
                <a:solidFill>
                  <a:schemeClr val="tx1">
                    <a:tint val="75000"/>
                  </a:schemeClr>
                </a:solidFill>
              </a:defRPr>
            </a:lvl1pPr>
            <a:lvl2pPr marL="458343" indent="0" algn="ctr">
              <a:buNone/>
              <a:defRPr>
                <a:solidFill>
                  <a:schemeClr val="tx1">
                    <a:tint val="75000"/>
                  </a:schemeClr>
                </a:solidFill>
              </a:defRPr>
            </a:lvl2pPr>
            <a:lvl3pPr marL="916686" indent="0" algn="ctr">
              <a:buNone/>
              <a:defRPr>
                <a:solidFill>
                  <a:schemeClr val="tx1">
                    <a:tint val="75000"/>
                  </a:schemeClr>
                </a:solidFill>
              </a:defRPr>
            </a:lvl3pPr>
            <a:lvl4pPr marL="1375029" indent="0" algn="ctr">
              <a:buNone/>
              <a:defRPr>
                <a:solidFill>
                  <a:schemeClr val="tx1">
                    <a:tint val="75000"/>
                  </a:schemeClr>
                </a:solidFill>
              </a:defRPr>
            </a:lvl4pPr>
            <a:lvl5pPr marL="1833372" indent="0" algn="ctr">
              <a:buNone/>
              <a:defRPr>
                <a:solidFill>
                  <a:schemeClr val="tx1">
                    <a:tint val="75000"/>
                  </a:schemeClr>
                </a:solidFill>
              </a:defRPr>
            </a:lvl5pPr>
            <a:lvl6pPr marL="2291715" indent="0" algn="ctr">
              <a:buNone/>
              <a:defRPr>
                <a:solidFill>
                  <a:schemeClr val="tx1">
                    <a:tint val="75000"/>
                  </a:schemeClr>
                </a:solidFill>
              </a:defRPr>
            </a:lvl6pPr>
            <a:lvl7pPr marL="2750058" indent="0" algn="ctr">
              <a:buNone/>
              <a:defRPr>
                <a:solidFill>
                  <a:schemeClr val="tx1">
                    <a:tint val="75000"/>
                  </a:schemeClr>
                </a:solidFill>
              </a:defRPr>
            </a:lvl7pPr>
            <a:lvl8pPr marL="3208401" indent="0" algn="ctr">
              <a:buNone/>
              <a:defRPr>
                <a:solidFill>
                  <a:schemeClr val="tx1">
                    <a:tint val="75000"/>
                  </a:schemeClr>
                </a:solidFill>
              </a:defRPr>
            </a:lvl8pPr>
            <a:lvl9pPr marL="3666744"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352"/>
            <a:ext cx="2844800" cy="365125"/>
          </a:xfrm>
          <a:prstGeom prst="rect">
            <a:avLst/>
          </a:prstGeom>
        </p:spPr>
        <p:txBody>
          <a:bodyPr/>
          <a:lstStyle/>
          <a:p>
            <a:fld id="{39D3072D-544F-4639-AE34-E4B8E6A73AA7}" type="datetimeFigureOut">
              <a:rPr lang="en-US" smtClean="0"/>
              <a:t>7/27/2023</a:t>
            </a:fld>
            <a:endParaRPr lang="en-US"/>
          </a:p>
        </p:txBody>
      </p:sp>
      <p:sp>
        <p:nvSpPr>
          <p:cNvPr id="5" name="Footer Placeholder 4"/>
          <p:cNvSpPr>
            <a:spLocks noGrp="1"/>
          </p:cNvSpPr>
          <p:nvPr>
            <p:ph type="ftr" sz="quarter" idx="11"/>
          </p:nvPr>
        </p:nvSpPr>
        <p:spPr>
          <a:xfrm>
            <a:off x="4165601" y="6356352"/>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64C41908-9CC4-4519-A5EE-30CE5667C578}" type="slidenum">
              <a:rPr lang="en-US" smtClean="0"/>
              <a:t>‹#›</a:t>
            </a:fld>
            <a:endParaRPr lang="en-US"/>
          </a:p>
        </p:txBody>
      </p:sp>
    </p:spTree>
    <p:extLst>
      <p:ext uri="{BB962C8B-B14F-4D97-AF65-F5344CB8AC3E}">
        <p14:creationId xmlns:p14="http://schemas.microsoft.com/office/powerpoint/2010/main" val="3836753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09600" y="1600202"/>
            <a:ext cx="109728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2"/>
            <a:ext cx="2844800" cy="365125"/>
          </a:xfrm>
          <a:prstGeom prst="rect">
            <a:avLst/>
          </a:prstGeom>
        </p:spPr>
        <p:txBody>
          <a:bodyPr/>
          <a:lstStyle/>
          <a:p>
            <a:fld id="{39D3072D-544F-4639-AE34-E4B8E6A73AA7}" type="datetimeFigureOut">
              <a:rPr lang="en-US" smtClean="0"/>
              <a:t>7/27/2023</a:t>
            </a:fld>
            <a:endParaRPr lang="en-US"/>
          </a:p>
        </p:txBody>
      </p:sp>
      <p:sp>
        <p:nvSpPr>
          <p:cNvPr id="5" name="Footer Placeholder 4"/>
          <p:cNvSpPr>
            <a:spLocks noGrp="1"/>
          </p:cNvSpPr>
          <p:nvPr>
            <p:ph type="ftr" sz="quarter" idx="11"/>
          </p:nvPr>
        </p:nvSpPr>
        <p:spPr>
          <a:xfrm>
            <a:off x="4165601" y="6356352"/>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64C41908-9CC4-4519-A5EE-30CE5667C578}" type="slidenum">
              <a:rPr lang="en-US" smtClean="0"/>
              <a:t>‹#›</a:t>
            </a:fld>
            <a:endParaRPr lang="en-US"/>
          </a:p>
        </p:txBody>
      </p:sp>
    </p:spTree>
    <p:extLst>
      <p:ext uri="{BB962C8B-B14F-4D97-AF65-F5344CB8AC3E}">
        <p14:creationId xmlns:p14="http://schemas.microsoft.com/office/powerpoint/2010/main" val="33363403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a:prstGeom prst="rect">
            <a:avLst/>
          </a:prstGeom>
        </p:spPr>
        <p:txBody>
          <a:bodyPr anchor="t"/>
          <a:lstStyle>
            <a:lvl1pPr algn="l">
              <a:defRPr sz="401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a:prstGeom prst="rect">
            <a:avLst/>
          </a:prstGeom>
        </p:spPr>
        <p:txBody>
          <a:bodyPr anchor="b"/>
          <a:lstStyle>
            <a:lvl1pPr marL="0" indent="0">
              <a:buNone/>
              <a:defRPr sz="2005">
                <a:solidFill>
                  <a:schemeClr val="tx1">
                    <a:tint val="75000"/>
                  </a:schemeClr>
                </a:solidFill>
              </a:defRPr>
            </a:lvl1pPr>
            <a:lvl2pPr marL="458343" indent="0">
              <a:buNone/>
              <a:defRPr sz="1805">
                <a:solidFill>
                  <a:schemeClr val="tx1">
                    <a:tint val="75000"/>
                  </a:schemeClr>
                </a:solidFill>
              </a:defRPr>
            </a:lvl2pPr>
            <a:lvl3pPr marL="916686" indent="0">
              <a:buNone/>
              <a:defRPr sz="1604">
                <a:solidFill>
                  <a:schemeClr val="tx1">
                    <a:tint val="75000"/>
                  </a:schemeClr>
                </a:solidFill>
              </a:defRPr>
            </a:lvl3pPr>
            <a:lvl4pPr marL="1375029" indent="0">
              <a:buNone/>
              <a:defRPr sz="1404">
                <a:solidFill>
                  <a:schemeClr val="tx1">
                    <a:tint val="75000"/>
                  </a:schemeClr>
                </a:solidFill>
              </a:defRPr>
            </a:lvl4pPr>
            <a:lvl5pPr marL="1833372" indent="0">
              <a:buNone/>
              <a:defRPr sz="1404">
                <a:solidFill>
                  <a:schemeClr val="tx1">
                    <a:tint val="75000"/>
                  </a:schemeClr>
                </a:solidFill>
              </a:defRPr>
            </a:lvl5pPr>
            <a:lvl6pPr marL="2291715" indent="0">
              <a:buNone/>
              <a:defRPr sz="1404">
                <a:solidFill>
                  <a:schemeClr val="tx1">
                    <a:tint val="75000"/>
                  </a:schemeClr>
                </a:solidFill>
              </a:defRPr>
            </a:lvl6pPr>
            <a:lvl7pPr marL="2750058" indent="0">
              <a:buNone/>
              <a:defRPr sz="1404">
                <a:solidFill>
                  <a:schemeClr val="tx1">
                    <a:tint val="75000"/>
                  </a:schemeClr>
                </a:solidFill>
              </a:defRPr>
            </a:lvl7pPr>
            <a:lvl8pPr marL="3208401" indent="0">
              <a:buNone/>
              <a:defRPr sz="1404">
                <a:solidFill>
                  <a:schemeClr val="tx1">
                    <a:tint val="75000"/>
                  </a:schemeClr>
                </a:solidFill>
              </a:defRPr>
            </a:lvl8pPr>
            <a:lvl9pPr marL="3666744" indent="0">
              <a:buNone/>
              <a:defRPr sz="1404">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2"/>
            <a:ext cx="2844800" cy="365125"/>
          </a:xfrm>
          <a:prstGeom prst="rect">
            <a:avLst/>
          </a:prstGeom>
        </p:spPr>
        <p:txBody>
          <a:bodyPr/>
          <a:lstStyle/>
          <a:p>
            <a:fld id="{39D3072D-544F-4639-AE34-E4B8E6A73AA7}" type="datetimeFigureOut">
              <a:rPr lang="en-US" smtClean="0"/>
              <a:t>7/27/2023</a:t>
            </a:fld>
            <a:endParaRPr lang="en-US"/>
          </a:p>
        </p:txBody>
      </p:sp>
      <p:sp>
        <p:nvSpPr>
          <p:cNvPr id="5" name="Footer Placeholder 4"/>
          <p:cNvSpPr>
            <a:spLocks noGrp="1"/>
          </p:cNvSpPr>
          <p:nvPr>
            <p:ph type="ftr" sz="quarter" idx="11"/>
          </p:nvPr>
        </p:nvSpPr>
        <p:spPr>
          <a:xfrm>
            <a:off x="4165601" y="6356352"/>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64C41908-9CC4-4519-A5EE-30CE5667C578}" type="slidenum">
              <a:rPr lang="en-US" smtClean="0"/>
              <a:t>‹#›</a:t>
            </a:fld>
            <a:endParaRPr lang="en-US"/>
          </a:p>
        </p:txBody>
      </p:sp>
    </p:spTree>
    <p:extLst>
      <p:ext uri="{BB962C8B-B14F-4D97-AF65-F5344CB8AC3E}">
        <p14:creationId xmlns:p14="http://schemas.microsoft.com/office/powerpoint/2010/main" val="29246079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21440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10684" y="1600202"/>
            <a:ext cx="7194550" cy="4525963"/>
          </a:xfrm>
          <a:prstGeom prst="rect">
            <a:avLst/>
          </a:prstGeom>
        </p:spPr>
        <p:txBody>
          <a:bodyPr/>
          <a:lstStyle>
            <a:lvl1pPr>
              <a:defRPr sz="2807"/>
            </a:lvl1pPr>
            <a:lvl2pPr>
              <a:defRPr sz="2406"/>
            </a:lvl2pPr>
            <a:lvl3pPr>
              <a:defRPr sz="2005"/>
            </a:lvl3pPr>
            <a:lvl4pPr>
              <a:defRPr sz="1805"/>
            </a:lvl4pPr>
            <a:lvl5pPr>
              <a:defRPr sz="1805"/>
            </a:lvl5pPr>
            <a:lvl6pPr>
              <a:defRPr sz="1805"/>
            </a:lvl6pPr>
            <a:lvl7pPr>
              <a:defRPr sz="1805"/>
            </a:lvl7pPr>
            <a:lvl8pPr>
              <a:defRPr sz="1805"/>
            </a:lvl8pPr>
            <a:lvl9pPr>
              <a:defRPr sz="18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08433" y="1600202"/>
            <a:ext cx="7196667" cy="4525963"/>
          </a:xfrm>
          <a:prstGeom prst="rect">
            <a:avLst/>
          </a:prstGeom>
        </p:spPr>
        <p:txBody>
          <a:bodyPr/>
          <a:lstStyle>
            <a:lvl1pPr>
              <a:defRPr sz="2807"/>
            </a:lvl1pPr>
            <a:lvl2pPr>
              <a:defRPr sz="2406"/>
            </a:lvl2pPr>
            <a:lvl3pPr>
              <a:defRPr sz="2005"/>
            </a:lvl3pPr>
            <a:lvl4pPr>
              <a:defRPr sz="1805"/>
            </a:lvl4pPr>
            <a:lvl5pPr>
              <a:defRPr sz="1805"/>
            </a:lvl5pPr>
            <a:lvl6pPr>
              <a:defRPr sz="1805"/>
            </a:lvl6pPr>
            <a:lvl7pPr>
              <a:defRPr sz="1805"/>
            </a:lvl7pPr>
            <a:lvl8pPr>
              <a:defRPr sz="1805"/>
            </a:lvl8pPr>
            <a:lvl9pPr>
              <a:defRPr sz="18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2"/>
            <a:ext cx="2844800" cy="365125"/>
          </a:xfrm>
          <a:prstGeom prst="rect">
            <a:avLst/>
          </a:prstGeom>
        </p:spPr>
        <p:txBody>
          <a:bodyPr/>
          <a:lstStyle/>
          <a:p>
            <a:fld id="{39D3072D-544F-4639-AE34-E4B8E6A73AA7}" type="datetimeFigureOut">
              <a:rPr lang="en-US" smtClean="0"/>
              <a:t>7/27/2023</a:t>
            </a:fld>
            <a:endParaRPr lang="en-US"/>
          </a:p>
        </p:txBody>
      </p:sp>
      <p:sp>
        <p:nvSpPr>
          <p:cNvPr id="6" name="Footer Placeholder 5"/>
          <p:cNvSpPr>
            <a:spLocks noGrp="1"/>
          </p:cNvSpPr>
          <p:nvPr>
            <p:ph type="ftr" sz="quarter" idx="11"/>
          </p:nvPr>
        </p:nvSpPr>
        <p:spPr>
          <a:xfrm>
            <a:off x="4165601" y="6356352"/>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2"/>
            <a:ext cx="2844800" cy="365125"/>
          </a:xfrm>
          <a:prstGeom prst="rect">
            <a:avLst/>
          </a:prstGeom>
        </p:spPr>
        <p:txBody>
          <a:bodyPr/>
          <a:lstStyle/>
          <a:p>
            <a:fld id="{64C41908-9CC4-4519-A5EE-30CE5667C578}" type="slidenum">
              <a:rPr lang="en-US" smtClean="0"/>
              <a:t>‹#›</a:t>
            </a:fld>
            <a:endParaRPr lang="en-US"/>
          </a:p>
        </p:txBody>
      </p:sp>
    </p:spTree>
    <p:extLst>
      <p:ext uri="{BB962C8B-B14F-4D97-AF65-F5344CB8AC3E}">
        <p14:creationId xmlns:p14="http://schemas.microsoft.com/office/powerpoint/2010/main" val="19387767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8" cy="639762"/>
          </a:xfrm>
          <a:prstGeom prst="rect">
            <a:avLst/>
          </a:prstGeom>
        </p:spPr>
        <p:txBody>
          <a:bodyPr anchor="b"/>
          <a:lstStyle>
            <a:lvl1pPr marL="0" indent="0">
              <a:buNone/>
              <a:defRPr sz="2406" b="1"/>
            </a:lvl1pPr>
            <a:lvl2pPr marL="458343" indent="0">
              <a:buNone/>
              <a:defRPr sz="2005" b="1"/>
            </a:lvl2pPr>
            <a:lvl3pPr marL="916686" indent="0">
              <a:buNone/>
              <a:defRPr sz="1805" b="1"/>
            </a:lvl3pPr>
            <a:lvl4pPr marL="1375029" indent="0">
              <a:buNone/>
              <a:defRPr sz="1604" b="1"/>
            </a:lvl4pPr>
            <a:lvl5pPr marL="1833372" indent="0">
              <a:buNone/>
              <a:defRPr sz="1604" b="1"/>
            </a:lvl5pPr>
            <a:lvl6pPr marL="2291715" indent="0">
              <a:buNone/>
              <a:defRPr sz="1604" b="1"/>
            </a:lvl6pPr>
            <a:lvl7pPr marL="2750058" indent="0">
              <a:buNone/>
              <a:defRPr sz="1604" b="1"/>
            </a:lvl7pPr>
            <a:lvl8pPr marL="3208401" indent="0">
              <a:buNone/>
              <a:defRPr sz="1604" b="1"/>
            </a:lvl8pPr>
            <a:lvl9pPr marL="3666744" indent="0">
              <a:buNone/>
              <a:defRPr sz="1604" b="1"/>
            </a:lvl9pPr>
          </a:lstStyle>
          <a:p>
            <a:pPr lvl="0"/>
            <a:r>
              <a:rPr lang="en-US"/>
              <a:t>Click to edit Master text styles</a:t>
            </a:r>
          </a:p>
        </p:txBody>
      </p:sp>
      <p:sp>
        <p:nvSpPr>
          <p:cNvPr id="4" name="Content Placeholder 3"/>
          <p:cNvSpPr>
            <a:spLocks noGrp="1"/>
          </p:cNvSpPr>
          <p:nvPr>
            <p:ph sz="half" idx="2"/>
          </p:nvPr>
        </p:nvSpPr>
        <p:spPr>
          <a:xfrm>
            <a:off x="609600" y="2174875"/>
            <a:ext cx="5386918" cy="3951288"/>
          </a:xfrm>
          <a:prstGeom prst="rect">
            <a:avLst/>
          </a:prstGeom>
        </p:spPr>
        <p:txBody>
          <a:bodyPr/>
          <a:lstStyle>
            <a:lvl1pPr>
              <a:defRPr sz="2406"/>
            </a:lvl1pPr>
            <a:lvl2pPr>
              <a:defRPr sz="2005"/>
            </a:lvl2pPr>
            <a:lvl3pPr>
              <a:defRPr sz="1805"/>
            </a:lvl3pPr>
            <a:lvl4pPr>
              <a:defRPr sz="1604"/>
            </a:lvl4pPr>
            <a:lvl5pPr>
              <a:defRPr sz="1604"/>
            </a:lvl5pPr>
            <a:lvl6pPr>
              <a:defRPr sz="1604"/>
            </a:lvl6pPr>
            <a:lvl7pPr>
              <a:defRPr sz="1604"/>
            </a:lvl7pPr>
            <a:lvl8pPr>
              <a:defRPr sz="1604"/>
            </a:lvl8pPr>
            <a:lvl9pPr>
              <a:defRPr sz="160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6" b="1"/>
            </a:lvl1pPr>
            <a:lvl2pPr marL="458343" indent="0">
              <a:buNone/>
              <a:defRPr sz="2005" b="1"/>
            </a:lvl2pPr>
            <a:lvl3pPr marL="916686" indent="0">
              <a:buNone/>
              <a:defRPr sz="1805" b="1"/>
            </a:lvl3pPr>
            <a:lvl4pPr marL="1375029" indent="0">
              <a:buNone/>
              <a:defRPr sz="1604" b="1"/>
            </a:lvl4pPr>
            <a:lvl5pPr marL="1833372" indent="0">
              <a:buNone/>
              <a:defRPr sz="1604" b="1"/>
            </a:lvl5pPr>
            <a:lvl6pPr marL="2291715" indent="0">
              <a:buNone/>
              <a:defRPr sz="1604" b="1"/>
            </a:lvl6pPr>
            <a:lvl7pPr marL="2750058" indent="0">
              <a:buNone/>
              <a:defRPr sz="1604" b="1"/>
            </a:lvl7pPr>
            <a:lvl8pPr marL="3208401" indent="0">
              <a:buNone/>
              <a:defRPr sz="1604" b="1"/>
            </a:lvl8pPr>
            <a:lvl9pPr marL="3666744" indent="0">
              <a:buNone/>
              <a:defRPr sz="1604"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6"/>
            </a:lvl1pPr>
            <a:lvl2pPr>
              <a:defRPr sz="2005"/>
            </a:lvl2pPr>
            <a:lvl3pPr>
              <a:defRPr sz="1805"/>
            </a:lvl3pPr>
            <a:lvl4pPr>
              <a:defRPr sz="1604"/>
            </a:lvl4pPr>
            <a:lvl5pPr>
              <a:defRPr sz="1604"/>
            </a:lvl5pPr>
            <a:lvl6pPr>
              <a:defRPr sz="1604"/>
            </a:lvl6pPr>
            <a:lvl7pPr>
              <a:defRPr sz="1604"/>
            </a:lvl7pPr>
            <a:lvl8pPr>
              <a:defRPr sz="1604"/>
            </a:lvl8pPr>
            <a:lvl9pPr>
              <a:defRPr sz="160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2"/>
            <a:ext cx="2844800" cy="365125"/>
          </a:xfrm>
          <a:prstGeom prst="rect">
            <a:avLst/>
          </a:prstGeom>
        </p:spPr>
        <p:txBody>
          <a:bodyPr/>
          <a:lstStyle/>
          <a:p>
            <a:fld id="{39D3072D-544F-4639-AE34-E4B8E6A73AA7}" type="datetimeFigureOut">
              <a:rPr lang="en-US" smtClean="0"/>
              <a:t>7/27/2023</a:t>
            </a:fld>
            <a:endParaRPr lang="en-US"/>
          </a:p>
        </p:txBody>
      </p:sp>
      <p:sp>
        <p:nvSpPr>
          <p:cNvPr id="8" name="Footer Placeholder 7"/>
          <p:cNvSpPr>
            <a:spLocks noGrp="1"/>
          </p:cNvSpPr>
          <p:nvPr>
            <p:ph type="ftr" sz="quarter" idx="11"/>
          </p:nvPr>
        </p:nvSpPr>
        <p:spPr>
          <a:xfrm>
            <a:off x="4165601" y="6356352"/>
            <a:ext cx="3860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737600" y="6356352"/>
            <a:ext cx="2844800" cy="365125"/>
          </a:xfrm>
          <a:prstGeom prst="rect">
            <a:avLst/>
          </a:prstGeom>
        </p:spPr>
        <p:txBody>
          <a:bodyPr/>
          <a:lstStyle/>
          <a:p>
            <a:fld id="{64C41908-9CC4-4519-A5EE-30CE5667C578}" type="slidenum">
              <a:rPr lang="en-US" smtClean="0"/>
              <a:t>‹#›</a:t>
            </a:fld>
            <a:endParaRPr lang="en-US"/>
          </a:p>
        </p:txBody>
      </p:sp>
    </p:spTree>
    <p:extLst>
      <p:ext uri="{BB962C8B-B14F-4D97-AF65-F5344CB8AC3E}">
        <p14:creationId xmlns:p14="http://schemas.microsoft.com/office/powerpoint/2010/main" val="32336977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609600" y="6356352"/>
            <a:ext cx="2844800" cy="365125"/>
          </a:xfrm>
          <a:prstGeom prst="rect">
            <a:avLst/>
          </a:prstGeom>
        </p:spPr>
        <p:txBody>
          <a:bodyPr/>
          <a:lstStyle/>
          <a:p>
            <a:fld id="{39D3072D-544F-4639-AE34-E4B8E6A73AA7}" type="datetimeFigureOut">
              <a:rPr lang="en-US" smtClean="0"/>
              <a:t>7/27/2023</a:t>
            </a:fld>
            <a:endParaRPr lang="en-US"/>
          </a:p>
        </p:txBody>
      </p:sp>
      <p:sp>
        <p:nvSpPr>
          <p:cNvPr id="4" name="Footer Placeholder 3"/>
          <p:cNvSpPr>
            <a:spLocks noGrp="1"/>
          </p:cNvSpPr>
          <p:nvPr>
            <p:ph type="ftr" sz="quarter" idx="11"/>
          </p:nvPr>
        </p:nvSpPr>
        <p:spPr>
          <a:xfrm>
            <a:off x="4165601" y="6356352"/>
            <a:ext cx="3860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737600" y="6356352"/>
            <a:ext cx="2844800" cy="365125"/>
          </a:xfrm>
          <a:prstGeom prst="rect">
            <a:avLst/>
          </a:prstGeom>
        </p:spPr>
        <p:txBody>
          <a:bodyPr/>
          <a:lstStyle/>
          <a:p>
            <a:fld id="{64C41908-9CC4-4519-A5EE-30CE5667C578}" type="slidenum">
              <a:rPr lang="en-US" smtClean="0"/>
              <a:t>‹#›</a:t>
            </a:fld>
            <a:endParaRPr lang="en-US"/>
          </a:p>
        </p:txBody>
      </p:sp>
    </p:spTree>
    <p:extLst>
      <p:ext uri="{BB962C8B-B14F-4D97-AF65-F5344CB8AC3E}">
        <p14:creationId xmlns:p14="http://schemas.microsoft.com/office/powerpoint/2010/main" val="15879412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2"/>
            <a:ext cx="2844800" cy="365125"/>
          </a:xfrm>
          <a:prstGeom prst="rect">
            <a:avLst/>
          </a:prstGeom>
        </p:spPr>
        <p:txBody>
          <a:bodyPr/>
          <a:lstStyle/>
          <a:p>
            <a:fld id="{39D3072D-544F-4639-AE34-E4B8E6A73AA7}" type="datetimeFigureOut">
              <a:rPr lang="en-US" smtClean="0"/>
              <a:t>7/27/2023</a:t>
            </a:fld>
            <a:endParaRPr lang="en-US"/>
          </a:p>
        </p:txBody>
      </p:sp>
      <p:sp>
        <p:nvSpPr>
          <p:cNvPr id="3" name="Footer Placeholder 2"/>
          <p:cNvSpPr>
            <a:spLocks noGrp="1"/>
          </p:cNvSpPr>
          <p:nvPr>
            <p:ph type="ftr" sz="quarter" idx="11"/>
          </p:nvPr>
        </p:nvSpPr>
        <p:spPr>
          <a:xfrm>
            <a:off x="4165601" y="6356352"/>
            <a:ext cx="3860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737600" y="6356352"/>
            <a:ext cx="2844800" cy="365125"/>
          </a:xfrm>
          <a:prstGeom prst="rect">
            <a:avLst/>
          </a:prstGeom>
        </p:spPr>
        <p:txBody>
          <a:bodyPr/>
          <a:lstStyle/>
          <a:p>
            <a:fld id="{64C41908-9CC4-4519-A5EE-30CE5667C578}" type="slidenum">
              <a:rPr lang="en-US" smtClean="0"/>
              <a:t>‹#›</a:t>
            </a:fld>
            <a:endParaRPr lang="en-US"/>
          </a:p>
        </p:txBody>
      </p:sp>
    </p:spTree>
    <p:extLst>
      <p:ext uri="{BB962C8B-B14F-4D97-AF65-F5344CB8AC3E}">
        <p14:creationId xmlns:p14="http://schemas.microsoft.com/office/powerpoint/2010/main" val="10688289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a:prstGeom prst="rect">
            <a:avLst/>
          </a:prstGeom>
        </p:spPr>
        <p:txBody>
          <a:bodyPr anchor="b"/>
          <a:lstStyle>
            <a:lvl1pPr algn="l">
              <a:defRPr sz="2005" b="1"/>
            </a:lvl1pPr>
          </a:lstStyle>
          <a:p>
            <a:r>
              <a:rPr lang="en-US"/>
              <a:t>Click to edit Master title style</a:t>
            </a:r>
          </a:p>
        </p:txBody>
      </p:sp>
      <p:sp>
        <p:nvSpPr>
          <p:cNvPr id="3" name="Content Placeholder 2"/>
          <p:cNvSpPr>
            <a:spLocks noGrp="1"/>
          </p:cNvSpPr>
          <p:nvPr>
            <p:ph idx="1"/>
          </p:nvPr>
        </p:nvSpPr>
        <p:spPr>
          <a:xfrm>
            <a:off x="4766734" y="273052"/>
            <a:ext cx="6815666" cy="5853113"/>
          </a:xfrm>
          <a:prstGeom prst="rect">
            <a:avLst/>
          </a:prstGeom>
        </p:spPr>
        <p:txBody>
          <a:bodyPr/>
          <a:lstStyle>
            <a:lvl1pPr>
              <a:defRPr sz="3208"/>
            </a:lvl1pPr>
            <a:lvl2pPr>
              <a:defRPr sz="2807"/>
            </a:lvl2pPr>
            <a:lvl3pPr>
              <a:defRPr sz="2406"/>
            </a:lvl3pPr>
            <a:lvl4pPr>
              <a:defRPr sz="2005"/>
            </a:lvl4pPr>
            <a:lvl5pPr>
              <a:defRPr sz="2005"/>
            </a:lvl5pPr>
            <a:lvl6pPr>
              <a:defRPr sz="2005"/>
            </a:lvl6pPr>
            <a:lvl7pPr>
              <a:defRPr sz="2005"/>
            </a:lvl7pPr>
            <a:lvl8pPr>
              <a:defRPr sz="2005"/>
            </a:lvl8pPr>
            <a:lvl9pPr>
              <a:defRPr sz="200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a:prstGeom prst="rect">
            <a:avLst/>
          </a:prstGeom>
        </p:spPr>
        <p:txBody>
          <a:bodyPr/>
          <a:lstStyle>
            <a:lvl1pPr marL="0" indent="0">
              <a:buNone/>
              <a:defRPr sz="1404"/>
            </a:lvl1pPr>
            <a:lvl2pPr marL="458343" indent="0">
              <a:buNone/>
              <a:defRPr sz="1203"/>
            </a:lvl2pPr>
            <a:lvl3pPr marL="916686" indent="0">
              <a:buNone/>
              <a:defRPr sz="1003"/>
            </a:lvl3pPr>
            <a:lvl4pPr marL="1375029" indent="0">
              <a:buNone/>
              <a:defRPr sz="902"/>
            </a:lvl4pPr>
            <a:lvl5pPr marL="1833372" indent="0">
              <a:buNone/>
              <a:defRPr sz="902"/>
            </a:lvl5pPr>
            <a:lvl6pPr marL="2291715" indent="0">
              <a:buNone/>
              <a:defRPr sz="902"/>
            </a:lvl6pPr>
            <a:lvl7pPr marL="2750058" indent="0">
              <a:buNone/>
              <a:defRPr sz="902"/>
            </a:lvl7pPr>
            <a:lvl8pPr marL="3208401" indent="0">
              <a:buNone/>
              <a:defRPr sz="902"/>
            </a:lvl8pPr>
            <a:lvl9pPr marL="3666744" indent="0">
              <a:buNone/>
              <a:defRPr sz="902"/>
            </a:lvl9pPr>
          </a:lstStyle>
          <a:p>
            <a:pPr lvl="0"/>
            <a:r>
              <a:rPr lang="en-US"/>
              <a:t>Click to edit Master text styles</a:t>
            </a:r>
          </a:p>
        </p:txBody>
      </p:sp>
      <p:sp>
        <p:nvSpPr>
          <p:cNvPr id="5" name="Date Placeholder 4"/>
          <p:cNvSpPr>
            <a:spLocks noGrp="1"/>
          </p:cNvSpPr>
          <p:nvPr>
            <p:ph type="dt" sz="half" idx="10"/>
          </p:nvPr>
        </p:nvSpPr>
        <p:spPr>
          <a:xfrm>
            <a:off x="609600" y="6356352"/>
            <a:ext cx="2844800" cy="365125"/>
          </a:xfrm>
          <a:prstGeom prst="rect">
            <a:avLst/>
          </a:prstGeom>
        </p:spPr>
        <p:txBody>
          <a:bodyPr/>
          <a:lstStyle/>
          <a:p>
            <a:fld id="{39D3072D-544F-4639-AE34-E4B8E6A73AA7}" type="datetimeFigureOut">
              <a:rPr lang="en-US" smtClean="0"/>
              <a:t>7/27/2023</a:t>
            </a:fld>
            <a:endParaRPr lang="en-US"/>
          </a:p>
        </p:txBody>
      </p:sp>
      <p:sp>
        <p:nvSpPr>
          <p:cNvPr id="6" name="Footer Placeholder 5"/>
          <p:cNvSpPr>
            <a:spLocks noGrp="1"/>
          </p:cNvSpPr>
          <p:nvPr>
            <p:ph type="ftr" sz="quarter" idx="11"/>
          </p:nvPr>
        </p:nvSpPr>
        <p:spPr>
          <a:xfrm>
            <a:off x="4165601" y="6356352"/>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2"/>
            <a:ext cx="2844800" cy="365125"/>
          </a:xfrm>
          <a:prstGeom prst="rect">
            <a:avLst/>
          </a:prstGeom>
        </p:spPr>
        <p:txBody>
          <a:bodyPr/>
          <a:lstStyle/>
          <a:p>
            <a:fld id="{64C41908-9CC4-4519-A5EE-30CE5667C578}" type="slidenum">
              <a:rPr lang="en-US" smtClean="0"/>
              <a:t>‹#›</a:t>
            </a:fld>
            <a:endParaRPr lang="en-US"/>
          </a:p>
        </p:txBody>
      </p:sp>
    </p:spTree>
    <p:extLst>
      <p:ext uri="{BB962C8B-B14F-4D97-AF65-F5344CB8AC3E}">
        <p14:creationId xmlns:p14="http://schemas.microsoft.com/office/powerpoint/2010/main" val="36772039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0"/>
            <a:ext cx="7315200" cy="566738"/>
          </a:xfrm>
          <a:prstGeom prst="rect">
            <a:avLst/>
          </a:prstGeom>
        </p:spPr>
        <p:txBody>
          <a:bodyPr anchor="b"/>
          <a:lstStyle>
            <a:lvl1pPr algn="l">
              <a:defRPr sz="2005" b="1"/>
            </a:lvl1pPr>
          </a:lstStyle>
          <a:p>
            <a:r>
              <a:rPr lang="en-US"/>
              <a:t>Click to edit Master title style</a:t>
            </a:r>
          </a:p>
        </p:txBody>
      </p:sp>
      <p:sp>
        <p:nvSpPr>
          <p:cNvPr id="3" name="Picture Placeholder 2"/>
          <p:cNvSpPr>
            <a:spLocks noGrp="1"/>
          </p:cNvSpPr>
          <p:nvPr>
            <p:ph type="pic" idx="1"/>
          </p:nvPr>
        </p:nvSpPr>
        <p:spPr>
          <a:xfrm>
            <a:off x="2389718" y="612775"/>
            <a:ext cx="7315200" cy="4114800"/>
          </a:xfrm>
          <a:prstGeom prst="rect">
            <a:avLst/>
          </a:prstGeom>
        </p:spPr>
        <p:txBody>
          <a:bodyPr/>
          <a:lstStyle>
            <a:lvl1pPr marL="0" indent="0">
              <a:buNone/>
              <a:defRPr sz="3208"/>
            </a:lvl1pPr>
            <a:lvl2pPr marL="458343" indent="0">
              <a:buNone/>
              <a:defRPr sz="2807"/>
            </a:lvl2pPr>
            <a:lvl3pPr marL="916686" indent="0">
              <a:buNone/>
              <a:defRPr sz="2406"/>
            </a:lvl3pPr>
            <a:lvl4pPr marL="1375029" indent="0">
              <a:buNone/>
              <a:defRPr sz="2005"/>
            </a:lvl4pPr>
            <a:lvl5pPr marL="1833372" indent="0">
              <a:buNone/>
              <a:defRPr sz="2005"/>
            </a:lvl5pPr>
            <a:lvl6pPr marL="2291715" indent="0">
              <a:buNone/>
              <a:defRPr sz="2005"/>
            </a:lvl6pPr>
            <a:lvl7pPr marL="2750058" indent="0">
              <a:buNone/>
              <a:defRPr sz="2005"/>
            </a:lvl7pPr>
            <a:lvl8pPr marL="3208401" indent="0">
              <a:buNone/>
              <a:defRPr sz="2005"/>
            </a:lvl8pPr>
            <a:lvl9pPr marL="3666744" indent="0">
              <a:buNone/>
              <a:defRPr sz="2005"/>
            </a:lvl9pPr>
          </a:lstStyle>
          <a:p>
            <a:endParaRPr lang="en-US"/>
          </a:p>
        </p:txBody>
      </p:sp>
      <p:sp>
        <p:nvSpPr>
          <p:cNvPr id="4" name="Text Placeholder 3"/>
          <p:cNvSpPr>
            <a:spLocks noGrp="1"/>
          </p:cNvSpPr>
          <p:nvPr>
            <p:ph type="body" sz="half" idx="2"/>
          </p:nvPr>
        </p:nvSpPr>
        <p:spPr>
          <a:xfrm>
            <a:off x="2389718" y="5367338"/>
            <a:ext cx="7315200" cy="804862"/>
          </a:xfrm>
          <a:prstGeom prst="rect">
            <a:avLst/>
          </a:prstGeom>
        </p:spPr>
        <p:txBody>
          <a:bodyPr/>
          <a:lstStyle>
            <a:lvl1pPr marL="0" indent="0">
              <a:buNone/>
              <a:defRPr sz="1404"/>
            </a:lvl1pPr>
            <a:lvl2pPr marL="458343" indent="0">
              <a:buNone/>
              <a:defRPr sz="1203"/>
            </a:lvl2pPr>
            <a:lvl3pPr marL="916686" indent="0">
              <a:buNone/>
              <a:defRPr sz="1003"/>
            </a:lvl3pPr>
            <a:lvl4pPr marL="1375029" indent="0">
              <a:buNone/>
              <a:defRPr sz="902"/>
            </a:lvl4pPr>
            <a:lvl5pPr marL="1833372" indent="0">
              <a:buNone/>
              <a:defRPr sz="902"/>
            </a:lvl5pPr>
            <a:lvl6pPr marL="2291715" indent="0">
              <a:buNone/>
              <a:defRPr sz="902"/>
            </a:lvl6pPr>
            <a:lvl7pPr marL="2750058" indent="0">
              <a:buNone/>
              <a:defRPr sz="902"/>
            </a:lvl7pPr>
            <a:lvl8pPr marL="3208401" indent="0">
              <a:buNone/>
              <a:defRPr sz="902"/>
            </a:lvl8pPr>
            <a:lvl9pPr marL="3666744" indent="0">
              <a:buNone/>
              <a:defRPr sz="902"/>
            </a:lvl9pPr>
          </a:lstStyle>
          <a:p>
            <a:pPr lvl="0"/>
            <a:r>
              <a:rPr lang="en-US"/>
              <a:t>Click to edit Master text styles</a:t>
            </a:r>
          </a:p>
        </p:txBody>
      </p:sp>
      <p:sp>
        <p:nvSpPr>
          <p:cNvPr id="5" name="Date Placeholder 4"/>
          <p:cNvSpPr>
            <a:spLocks noGrp="1"/>
          </p:cNvSpPr>
          <p:nvPr>
            <p:ph type="dt" sz="half" idx="10"/>
          </p:nvPr>
        </p:nvSpPr>
        <p:spPr>
          <a:xfrm>
            <a:off x="609600" y="6356352"/>
            <a:ext cx="2844800" cy="365125"/>
          </a:xfrm>
          <a:prstGeom prst="rect">
            <a:avLst/>
          </a:prstGeom>
        </p:spPr>
        <p:txBody>
          <a:bodyPr/>
          <a:lstStyle/>
          <a:p>
            <a:fld id="{39D3072D-544F-4639-AE34-E4B8E6A73AA7}" type="datetimeFigureOut">
              <a:rPr lang="en-US" smtClean="0"/>
              <a:t>7/27/2023</a:t>
            </a:fld>
            <a:endParaRPr lang="en-US"/>
          </a:p>
        </p:txBody>
      </p:sp>
      <p:sp>
        <p:nvSpPr>
          <p:cNvPr id="6" name="Footer Placeholder 5"/>
          <p:cNvSpPr>
            <a:spLocks noGrp="1"/>
          </p:cNvSpPr>
          <p:nvPr>
            <p:ph type="ftr" sz="quarter" idx="11"/>
          </p:nvPr>
        </p:nvSpPr>
        <p:spPr>
          <a:xfrm>
            <a:off x="4165601" y="6356352"/>
            <a:ext cx="3860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7600" y="6356352"/>
            <a:ext cx="2844800" cy="365125"/>
          </a:xfrm>
          <a:prstGeom prst="rect">
            <a:avLst/>
          </a:prstGeom>
        </p:spPr>
        <p:txBody>
          <a:bodyPr/>
          <a:lstStyle/>
          <a:p>
            <a:fld id="{64C41908-9CC4-4519-A5EE-30CE5667C578}" type="slidenum">
              <a:rPr lang="en-US" smtClean="0"/>
              <a:t>‹#›</a:t>
            </a:fld>
            <a:endParaRPr lang="en-US"/>
          </a:p>
        </p:txBody>
      </p:sp>
    </p:spTree>
    <p:extLst>
      <p:ext uri="{BB962C8B-B14F-4D97-AF65-F5344CB8AC3E}">
        <p14:creationId xmlns:p14="http://schemas.microsoft.com/office/powerpoint/2010/main" val="37547988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09600" y="1600202"/>
            <a:ext cx="109728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2"/>
            <a:ext cx="2844800" cy="365125"/>
          </a:xfrm>
          <a:prstGeom prst="rect">
            <a:avLst/>
          </a:prstGeom>
        </p:spPr>
        <p:txBody>
          <a:bodyPr/>
          <a:lstStyle/>
          <a:p>
            <a:fld id="{39D3072D-544F-4639-AE34-E4B8E6A73AA7}" type="datetimeFigureOut">
              <a:rPr lang="en-US" smtClean="0"/>
              <a:t>7/27/2023</a:t>
            </a:fld>
            <a:endParaRPr lang="en-US"/>
          </a:p>
        </p:txBody>
      </p:sp>
      <p:sp>
        <p:nvSpPr>
          <p:cNvPr id="5" name="Footer Placeholder 4"/>
          <p:cNvSpPr>
            <a:spLocks noGrp="1"/>
          </p:cNvSpPr>
          <p:nvPr>
            <p:ph type="ftr" sz="quarter" idx="11"/>
          </p:nvPr>
        </p:nvSpPr>
        <p:spPr>
          <a:xfrm>
            <a:off x="4165601" y="6356352"/>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64C41908-9CC4-4519-A5EE-30CE5667C578}" type="slidenum">
              <a:rPr lang="en-US" smtClean="0"/>
              <a:t>‹#›</a:t>
            </a:fld>
            <a:endParaRPr lang="en-US"/>
          </a:p>
        </p:txBody>
      </p:sp>
    </p:spTree>
    <p:extLst>
      <p:ext uri="{BB962C8B-B14F-4D97-AF65-F5344CB8AC3E}">
        <p14:creationId xmlns:p14="http://schemas.microsoft.com/office/powerpoint/2010/main" val="21849607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58084" y="274640"/>
            <a:ext cx="3647016"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10684" y="274640"/>
            <a:ext cx="107442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2"/>
            <a:ext cx="2844800" cy="365125"/>
          </a:xfrm>
          <a:prstGeom prst="rect">
            <a:avLst/>
          </a:prstGeom>
        </p:spPr>
        <p:txBody>
          <a:bodyPr/>
          <a:lstStyle/>
          <a:p>
            <a:fld id="{39D3072D-544F-4639-AE34-E4B8E6A73AA7}" type="datetimeFigureOut">
              <a:rPr lang="en-US" smtClean="0"/>
              <a:t>7/27/2023</a:t>
            </a:fld>
            <a:endParaRPr lang="en-US"/>
          </a:p>
        </p:txBody>
      </p:sp>
      <p:sp>
        <p:nvSpPr>
          <p:cNvPr id="5" name="Footer Placeholder 4"/>
          <p:cNvSpPr>
            <a:spLocks noGrp="1"/>
          </p:cNvSpPr>
          <p:nvPr>
            <p:ph type="ftr" sz="quarter" idx="11"/>
          </p:nvPr>
        </p:nvSpPr>
        <p:spPr>
          <a:xfrm>
            <a:off x="4165601" y="6356352"/>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2"/>
            <a:ext cx="2844800" cy="365125"/>
          </a:xfrm>
          <a:prstGeom prst="rect">
            <a:avLst/>
          </a:prstGeom>
        </p:spPr>
        <p:txBody>
          <a:bodyPr/>
          <a:lstStyle/>
          <a:p>
            <a:fld id="{64C41908-9CC4-4519-A5EE-30CE5667C578}" type="slidenum">
              <a:rPr lang="en-US" smtClean="0"/>
              <a:t>‹#›</a:t>
            </a:fld>
            <a:endParaRPr lang="en-US"/>
          </a:p>
        </p:txBody>
      </p:sp>
    </p:spTree>
    <p:extLst>
      <p:ext uri="{BB962C8B-B14F-4D97-AF65-F5344CB8AC3E}">
        <p14:creationId xmlns:p14="http://schemas.microsoft.com/office/powerpoint/2010/main" val="3205065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solidFill>
                  <a:prstClr val="black">
                    <a:tint val="75000"/>
                  </a:prstClr>
                </a:solidFill>
              </a:rPr>
              <a:pPr/>
              <a:t>2023/7/27</a:t>
            </a:fld>
            <a:endParaRPr lang="zh-CN" altLang="en-US">
              <a:solidFill>
                <a:prstClr val="black">
                  <a:tint val="75000"/>
                </a:prstClr>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0449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solidFill>
                  <a:prstClr val="black">
                    <a:tint val="75000"/>
                  </a:prstClr>
                </a:solidFill>
              </a:rPr>
              <a:pPr/>
              <a:t>2023/7/27</a:t>
            </a:fld>
            <a:endParaRPr lang="zh-CN" altLang="en-US">
              <a:solidFill>
                <a:prstClr val="black">
                  <a:tint val="75000"/>
                </a:prstClr>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6479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t>2023/7/27</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t>‹#›</a:t>
            </a:fld>
            <a:endParaRPr lang="zh-CN" altLang="en-US"/>
          </a:p>
        </p:txBody>
      </p:sp>
    </p:spTree>
    <p:extLst>
      <p:ext uri="{BB962C8B-B14F-4D97-AF65-F5344CB8AC3E}">
        <p14:creationId xmlns:p14="http://schemas.microsoft.com/office/powerpoint/2010/main" val="2721806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solidFill>
                  <a:prstClr val="black">
                    <a:tint val="75000"/>
                  </a:prstClr>
                </a:solidFill>
              </a:rPr>
              <a:pPr/>
              <a:t>2023/7/27</a:t>
            </a:fld>
            <a:endParaRPr lang="zh-CN" altLang="en-US">
              <a:solidFill>
                <a:prstClr val="black">
                  <a:tint val="75000"/>
                </a:prstClr>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53565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solidFill>
                  <a:prstClr val="black">
                    <a:tint val="75000"/>
                  </a:prstClr>
                </a:solidFill>
              </a:rPr>
              <a:pPr/>
              <a:t>2023/7/27</a:t>
            </a:fld>
            <a:endParaRPr lang="zh-CN" altLang="en-US">
              <a:solidFill>
                <a:prstClr val="black">
                  <a:tint val="75000"/>
                </a:prstClr>
              </a:solidFill>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69455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solidFill>
                  <a:prstClr val="black">
                    <a:tint val="75000"/>
                  </a:prstClr>
                </a:solidFill>
              </a:rPr>
              <a:pPr/>
              <a:t>2023/7/27</a:t>
            </a:fld>
            <a:endParaRPr lang="zh-CN" altLang="en-US">
              <a:solidFill>
                <a:prstClr val="black">
                  <a:tint val="75000"/>
                </a:prstClr>
              </a:solidFill>
            </a:endParaRPr>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3828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solidFill>
                  <a:prstClr val="black">
                    <a:tint val="75000"/>
                  </a:prstClr>
                </a:solidFill>
              </a:rPr>
              <a:pPr/>
              <a:t>2023/7/27</a:t>
            </a:fld>
            <a:endParaRPr lang="zh-CN" altLang="en-US">
              <a:solidFill>
                <a:prstClr val="black">
                  <a:tint val="75000"/>
                </a:prstClr>
              </a:solidFill>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99921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solidFill>
                  <a:prstClr val="black">
                    <a:tint val="75000"/>
                  </a:prstClr>
                </a:solidFill>
              </a:rPr>
              <a:pPr/>
              <a:t>2023/7/27</a:t>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41718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solidFill>
                  <a:prstClr val="black">
                    <a:tint val="75000"/>
                  </a:prstClr>
                </a:solidFill>
              </a:rPr>
              <a:pPr/>
              <a:t>2023/7/27</a:t>
            </a:fld>
            <a:endParaRPr lang="zh-CN" altLang="en-US">
              <a:solidFill>
                <a:prstClr val="black">
                  <a:tint val="75000"/>
                </a:prstClr>
              </a:solidFill>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97516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solidFill>
                  <a:prstClr val="black">
                    <a:tint val="75000"/>
                  </a:prstClr>
                </a:solidFill>
              </a:rPr>
              <a:pPr/>
              <a:t>2023/7/27</a:t>
            </a:fld>
            <a:endParaRPr lang="zh-CN" altLang="en-US">
              <a:solidFill>
                <a:prstClr val="black">
                  <a:tint val="75000"/>
                </a:prstClr>
              </a:solidFill>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64186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solidFill>
                  <a:prstClr val="black">
                    <a:tint val="75000"/>
                  </a:prstClr>
                </a:solidFill>
              </a:rPr>
              <a:pPr/>
              <a:t>2023/7/27</a:t>
            </a:fld>
            <a:endParaRPr lang="zh-CN" altLang="en-US">
              <a:solidFill>
                <a:prstClr val="black">
                  <a:tint val="75000"/>
                </a:prstClr>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45688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997B5FA-0921-464F-AAE1-844C04324D75}" type="datetimeFigureOut">
              <a:rPr lang="zh-CN" altLang="en-US" smtClean="0">
                <a:solidFill>
                  <a:prstClr val="black">
                    <a:tint val="75000"/>
                  </a:prstClr>
                </a:solidFill>
              </a:rPr>
              <a:pPr/>
              <a:t>2023/7/27</a:t>
            </a:fld>
            <a:endParaRPr lang="zh-CN" altLang="en-US">
              <a:solidFill>
                <a:prstClr val="black">
                  <a:tint val="75000"/>
                </a:prstClr>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06727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13909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2023/7/27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extLst>
      <p:ext uri="{BB962C8B-B14F-4D97-AF65-F5344CB8AC3E}">
        <p14:creationId xmlns:p14="http://schemas.microsoft.com/office/powerpoint/2010/main" val="17593783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93425744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000839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9569504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598278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343010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67770261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6894124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595991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198348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906488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2023/7/27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15664678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98A99-E8A8-4A8C-A475-63BD63E2CB6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30DBABB-5830-4FB8-AF31-1BE86E4C67B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C3D9F54-7281-4C88-8DAC-38835C54DA94}"/>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7/27/2023</a:t>
            </a:fld>
            <a:endParaRPr lang="en-US"/>
          </a:p>
        </p:txBody>
      </p:sp>
      <p:sp>
        <p:nvSpPr>
          <p:cNvPr id="5" name="Footer Placeholder 4">
            <a:extLst>
              <a:ext uri="{FF2B5EF4-FFF2-40B4-BE49-F238E27FC236}">
                <a16:creationId xmlns:a16="http://schemas.microsoft.com/office/drawing/2014/main" id="{DA42392B-BF27-40D8-8946-AF1B6E6851C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15C185C-B31F-4786-BC79-098D9EB45D6C}"/>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112430572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B7929-13E7-454C-9BA8-8A3780F4CFF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6FEF7F53-C6D5-477C-B46D-524C0C5ED0A7}"/>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6B716D-616B-4600-B3E9-5D9D0EC85027}"/>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7/27/2023</a:t>
            </a:fld>
            <a:endParaRPr lang="en-US"/>
          </a:p>
        </p:txBody>
      </p:sp>
      <p:sp>
        <p:nvSpPr>
          <p:cNvPr id="5" name="Footer Placeholder 4">
            <a:extLst>
              <a:ext uri="{FF2B5EF4-FFF2-40B4-BE49-F238E27FC236}">
                <a16:creationId xmlns:a16="http://schemas.microsoft.com/office/drawing/2014/main" id="{1A7FFB84-BA64-4B48-B3DA-C256B33032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49F987D-AD67-464A-99DE-D6980261D454}"/>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61527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E9D9D-C0B4-45D5-B73C-A338F3A22A54}"/>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8A1C582-C3C5-46E4-B8E3-2F7B9142EF3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1252A4F-8C7D-4091-8470-5EC44B58DBCD}"/>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7/27/2023</a:t>
            </a:fld>
            <a:endParaRPr lang="en-US"/>
          </a:p>
        </p:txBody>
      </p:sp>
      <p:sp>
        <p:nvSpPr>
          <p:cNvPr id="5" name="Footer Placeholder 4">
            <a:extLst>
              <a:ext uri="{FF2B5EF4-FFF2-40B4-BE49-F238E27FC236}">
                <a16:creationId xmlns:a16="http://schemas.microsoft.com/office/drawing/2014/main" id="{9FC35DE0-FC43-4D46-8546-D450576C4B9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7D0A715-D899-40D7-AEED-DAF697458A30}"/>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10766043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17C77-8C2F-41AD-8AAA-6C724C90788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FE7F5C7-29CA-4DB3-92C9-BDA5657F8C0E}"/>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A2D85C-011E-4493-B01D-ED3B4AF59E4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7DDA481-89C0-4E95-8946-03E2AB457EA7}"/>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7/27/2023</a:t>
            </a:fld>
            <a:endParaRPr lang="en-US"/>
          </a:p>
        </p:txBody>
      </p:sp>
      <p:sp>
        <p:nvSpPr>
          <p:cNvPr id="6" name="Footer Placeholder 5">
            <a:extLst>
              <a:ext uri="{FF2B5EF4-FFF2-40B4-BE49-F238E27FC236}">
                <a16:creationId xmlns:a16="http://schemas.microsoft.com/office/drawing/2014/main" id="{E051E511-F977-4EBC-9494-EDEB3A6A7A2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F094B68-A244-4C27-8792-D216BCF2AB2B}"/>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42653446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2571E-0F52-4538-BBED-42A30E55B172}"/>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B2821523-5F75-4B95-80A4-B9AC63F75E5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E2C5F72-ED43-455C-8882-7C35764D4528}"/>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B45963D-7ED6-4456-B577-AAF30EE2264C}"/>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FBF1A89-81B1-4E62-A5FF-403F18FEDA5F}"/>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E1E946E-EF0B-49F0-980E-3AE637FB038A}"/>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7/27/2023</a:t>
            </a:fld>
            <a:endParaRPr lang="en-US"/>
          </a:p>
        </p:txBody>
      </p:sp>
      <p:sp>
        <p:nvSpPr>
          <p:cNvPr id="8" name="Footer Placeholder 7">
            <a:extLst>
              <a:ext uri="{FF2B5EF4-FFF2-40B4-BE49-F238E27FC236}">
                <a16:creationId xmlns:a16="http://schemas.microsoft.com/office/drawing/2014/main" id="{3BAACB23-D257-4217-A692-05366CF06F1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079B10C-F6B2-4895-AE35-5CDE16FEC0E3}"/>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10099675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BD3AD-C4C0-4994-8148-9256D1C2455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E14D63F9-A326-45DE-9EA5-EFD8DE3528F6}"/>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7/27/2023</a:t>
            </a:fld>
            <a:endParaRPr lang="en-US"/>
          </a:p>
        </p:txBody>
      </p:sp>
      <p:sp>
        <p:nvSpPr>
          <p:cNvPr id="4" name="Footer Placeholder 3">
            <a:extLst>
              <a:ext uri="{FF2B5EF4-FFF2-40B4-BE49-F238E27FC236}">
                <a16:creationId xmlns:a16="http://schemas.microsoft.com/office/drawing/2014/main" id="{DCBAB967-7B71-4167-B65C-C819422A986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4765D4EA-F917-45B1-8E26-01A0BFAC27C0}"/>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152633640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64F2FB-D26C-4D58-B3AE-FC9733CE9048}"/>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7/27/2023</a:t>
            </a:fld>
            <a:endParaRPr lang="en-US"/>
          </a:p>
        </p:txBody>
      </p:sp>
      <p:sp>
        <p:nvSpPr>
          <p:cNvPr id="3" name="Footer Placeholder 2">
            <a:extLst>
              <a:ext uri="{FF2B5EF4-FFF2-40B4-BE49-F238E27FC236}">
                <a16:creationId xmlns:a16="http://schemas.microsoft.com/office/drawing/2014/main" id="{EAE7BACE-31A2-4FDD-B617-CCF113023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A3B53F2D-C9C5-41D2-82AC-B0CE7A3B684A}"/>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28268210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10DC3-67E4-4DEB-ADBE-D2206DAA1BD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1EF2528-D9FC-4118-AE57-8AB1EEBD403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FDBECB2-5C60-4056-BDBB-35B5610E9E1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3798F6-EF65-441E-8493-8B515C2D1FFD}"/>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7/27/2023</a:t>
            </a:fld>
            <a:endParaRPr lang="en-US"/>
          </a:p>
        </p:txBody>
      </p:sp>
      <p:sp>
        <p:nvSpPr>
          <p:cNvPr id="6" name="Footer Placeholder 5">
            <a:extLst>
              <a:ext uri="{FF2B5EF4-FFF2-40B4-BE49-F238E27FC236}">
                <a16:creationId xmlns:a16="http://schemas.microsoft.com/office/drawing/2014/main" id="{F50553E1-F232-46B7-81D5-E70FE777CC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4ADF9304-2C11-4355-9E74-4804598EBF7F}"/>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1042079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8BC13-7B0B-447C-9D35-207DB7D1A1B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384B8B3-2D19-4C3C-84CC-51E2C1DE1212}"/>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6EEE19-82DC-47BD-B028-208CE01D79B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864587-3BCE-4B8A-8A22-C160FAA019A4}"/>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7/27/2023</a:t>
            </a:fld>
            <a:endParaRPr lang="en-US"/>
          </a:p>
        </p:txBody>
      </p:sp>
      <p:sp>
        <p:nvSpPr>
          <p:cNvPr id="6" name="Footer Placeholder 5">
            <a:extLst>
              <a:ext uri="{FF2B5EF4-FFF2-40B4-BE49-F238E27FC236}">
                <a16:creationId xmlns:a16="http://schemas.microsoft.com/office/drawing/2014/main" id="{FC9A4325-9E1C-43F5-A048-027FBBDD8C9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AD1BAF7-7B63-4B4F-AFA4-22A66F0823B0}"/>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193962787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58D06-4EB6-40CE-9F99-11B77AF5065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5DEBDAC-52EE-4E9A-A6CA-6500811F07F0}"/>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4C3C07-877E-421B-98B8-019D965698DA}"/>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7/27/2023</a:t>
            </a:fld>
            <a:endParaRPr lang="en-US"/>
          </a:p>
        </p:txBody>
      </p:sp>
      <p:sp>
        <p:nvSpPr>
          <p:cNvPr id="5" name="Footer Placeholder 4">
            <a:extLst>
              <a:ext uri="{FF2B5EF4-FFF2-40B4-BE49-F238E27FC236}">
                <a16:creationId xmlns:a16="http://schemas.microsoft.com/office/drawing/2014/main" id="{AC7A5A5E-A79D-4005-BC51-8554608CFE9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A06E336-EADA-41A7-9596-F1035E81A9F0}"/>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712958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2023/7/27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18145946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ECA0F5-24C5-4D88-B386-ABEE3E32FB46}"/>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D82E51E-3976-4CDD-8454-50514674C193}"/>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66D708-9DF5-458E-928A-77765943D9D3}"/>
              </a:ext>
            </a:extLst>
          </p:cNvPr>
          <p:cNvSpPr>
            <a:spLocks noGrp="1"/>
          </p:cNvSpPr>
          <p:nvPr>
            <p:ph type="dt" sz="half" idx="10"/>
          </p:nvPr>
        </p:nvSpPr>
        <p:spPr>
          <a:xfrm>
            <a:off x="838200" y="6356350"/>
            <a:ext cx="2743200" cy="365125"/>
          </a:xfrm>
          <a:prstGeom prst="rect">
            <a:avLst/>
          </a:prstGeom>
        </p:spPr>
        <p:txBody>
          <a:bodyPr/>
          <a:lstStyle/>
          <a:p>
            <a:fld id="{659B6798-5A7D-4ABA-B6F6-C3AF8A02BD1E}" type="datetimeFigureOut">
              <a:rPr lang="en-US" smtClean="0"/>
              <a:t>7/27/2023</a:t>
            </a:fld>
            <a:endParaRPr lang="en-US"/>
          </a:p>
        </p:txBody>
      </p:sp>
      <p:sp>
        <p:nvSpPr>
          <p:cNvPr id="5" name="Footer Placeholder 4">
            <a:extLst>
              <a:ext uri="{FF2B5EF4-FFF2-40B4-BE49-F238E27FC236}">
                <a16:creationId xmlns:a16="http://schemas.microsoft.com/office/drawing/2014/main" id="{2F03D12E-21B4-4239-8171-6C2BC931D29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C9D9075-4E93-48F2-BBA3-340FA2F04E49}"/>
              </a:ext>
            </a:extLst>
          </p:cNvPr>
          <p:cNvSpPr>
            <a:spLocks noGrp="1"/>
          </p:cNvSpPr>
          <p:nvPr>
            <p:ph type="sldNum" sz="quarter" idx="12"/>
          </p:nvPr>
        </p:nvSpPr>
        <p:spPr>
          <a:xfrm>
            <a:off x="8610600" y="6356350"/>
            <a:ext cx="2743200" cy="365125"/>
          </a:xfrm>
          <a:prstGeom prst="rect">
            <a:avLst/>
          </a:prstGeom>
        </p:spPr>
        <p:txBody>
          <a:bodyPr/>
          <a:lstStyle/>
          <a:p>
            <a:fld id="{95F68603-A089-495A-9906-6438AAA356A7}" type="slidenum">
              <a:rPr lang="en-US" smtClean="0"/>
              <a:t>‹#›</a:t>
            </a:fld>
            <a:endParaRPr lang="en-US"/>
          </a:p>
        </p:txBody>
      </p:sp>
    </p:spTree>
    <p:extLst>
      <p:ext uri="{BB962C8B-B14F-4D97-AF65-F5344CB8AC3E}">
        <p14:creationId xmlns:p14="http://schemas.microsoft.com/office/powerpoint/2010/main" val="196562149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BE618D-82B2-4388-B6ED-632E5C34FA2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4BD4818-3F7A-48DF-9956-9472DE3695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877D9FE-4542-4B6D-BED3-80FF74001918}"/>
              </a:ext>
            </a:extLst>
          </p:cNvPr>
          <p:cNvSpPr>
            <a:spLocks noGrp="1"/>
          </p:cNvSpPr>
          <p:nvPr>
            <p:ph type="dt" sz="half" idx="10"/>
          </p:nvPr>
        </p:nvSpPr>
        <p:spPr/>
        <p:txBody>
          <a:bodyPr/>
          <a:lstStyle/>
          <a:p>
            <a:fld id="{4BAA4CD5-4A2C-483E-934D-5884BF113CC6}" type="datetimeFigureOut">
              <a:rPr lang="zh-CN" altLang="en-US" smtClean="0"/>
              <a:t>2023/7/27</a:t>
            </a:fld>
            <a:endParaRPr lang="zh-CN" altLang="en-US"/>
          </a:p>
        </p:txBody>
      </p:sp>
      <p:sp>
        <p:nvSpPr>
          <p:cNvPr id="5" name="页脚占位符 4">
            <a:extLst>
              <a:ext uri="{FF2B5EF4-FFF2-40B4-BE49-F238E27FC236}">
                <a16:creationId xmlns:a16="http://schemas.microsoft.com/office/drawing/2014/main" id="{65384F39-7134-4A25-9418-62E75323F45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044D229-D6EA-42FA-8835-A4E749F3C69C}"/>
              </a:ext>
            </a:extLst>
          </p:cNvPr>
          <p:cNvSpPr>
            <a:spLocks noGrp="1"/>
          </p:cNvSpPr>
          <p:nvPr>
            <p:ph type="sldNum" sz="quarter" idx="12"/>
          </p:nvPr>
        </p:nvSpPr>
        <p:spPr/>
        <p:txBody>
          <a:bodyPr/>
          <a:lstStyle/>
          <a:p>
            <a:fld id="{B2D6DF49-60FC-4C3A-84B1-9FD9ED91A3FB}" type="slidenum">
              <a:rPr lang="zh-CN" altLang="en-US" smtClean="0"/>
              <a:t>‹#›</a:t>
            </a:fld>
            <a:endParaRPr lang="zh-CN" altLang="en-US"/>
          </a:p>
        </p:txBody>
      </p:sp>
    </p:spTree>
    <p:extLst>
      <p:ext uri="{BB962C8B-B14F-4D97-AF65-F5344CB8AC3E}">
        <p14:creationId xmlns:p14="http://schemas.microsoft.com/office/powerpoint/2010/main" val="393724358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A6C516-A2EE-4CEF-869C-A615EE24F2D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EC6E3C1-590E-42DF-995E-5B22C47D6A48}"/>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38DA3DF-01F9-4A06-BC15-FD063155E949}"/>
              </a:ext>
            </a:extLst>
          </p:cNvPr>
          <p:cNvSpPr>
            <a:spLocks noGrp="1"/>
          </p:cNvSpPr>
          <p:nvPr>
            <p:ph type="dt" sz="half" idx="10"/>
          </p:nvPr>
        </p:nvSpPr>
        <p:spPr/>
        <p:txBody>
          <a:bodyPr/>
          <a:lstStyle/>
          <a:p>
            <a:fld id="{4BAA4CD5-4A2C-483E-934D-5884BF113CC6}" type="datetimeFigureOut">
              <a:rPr lang="zh-CN" altLang="en-US" smtClean="0"/>
              <a:t>2023/7/27</a:t>
            </a:fld>
            <a:endParaRPr lang="zh-CN" altLang="en-US"/>
          </a:p>
        </p:txBody>
      </p:sp>
      <p:sp>
        <p:nvSpPr>
          <p:cNvPr id="5" name="页脚占位符 4">
            <a:extLst>
              <a:ext uri="{FF2B5EF4-FFF2-40B4-BE49-F238E27FC236}">
                <a16:creationId xmlns:a16="http://schemas.microsoft.com/office/drawing/2014/main" id="{BD2040D6-5535-4C9B-8AE3-82C67F806A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9113879-E2EA-42B1-9EC3-7BA0A25B5538}"/>
              </a:ext>
            </a:extLst>
          </p:cNvPr>
          <p:cNvSpPr>
            <a:spLocks noGrp="1"/>
          </p:cNvSpPr>
          <p:nvPr>
            <p:ph type="sldNum" sz="quarter" idx="12"/>
          </p:nvPr>
        </p:nvSpPr>
        <p:spPr/>
        <p:txBody>
          <a:bodyPr/>
          <a:lstStyle/>
          <a:p>
            <a:fld id="{B2D6DF49-60FC-4C3A-84B1-9FD9ED91A3FB}" type="slidenum">
              <a:rPr lang="zh-CN" altLang="en-US" smtClean="0"/>
              <a:t>‹#›</a:t>
            </a:fld>
            <a:endParaRPr lang="zh-CN" altLang="en-US"/>
          </a:p>
        </p:txBody>
      </p:sp>
    </p:spTree>
    <p:extLst>
      <p:ext uri="{BB962C8B-B14F-4D97-AF65-F5344CB8AC3E}">
        <p14:creationId xmlns:p14="http://schemas.microsoft.com/office/powerpoint/2010/main" val="364321329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F56498-6282-45C9-932B-68C8C0D343A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72E843B-C634-481D-B38A-6E4CA140FC8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8BF9AA4-F5E7-4ED6-8D8A-116F39D3DA22}"/>
              </a:ext>
            </a:extLst>
          </p:cNvPr>
          <p:cNvSpPr>
            <a:spLocks noGrp="1"/>
          </p:cNvSpPr>
          <p:nvPr>
            <p:ph type="dt" sz="half" idx="10"/>
          </p:nvPr>
        </p:nvSpPr>
        <p:spPr/>
        <p:txBody>
          <a:bodyPr/>
          <a:lstStyle/>
          <a:p>
            <a:fld id="{4BAA4CD5-4A2C-483E-934D-5884BF113CC6}" type="datetimeFigureOut">
              <a:rPr lang="zh-CN" altLang="en-US" smtClean="0"/>
              <a:t>2023/7/27</a:t>
            </a:fld>
            <a:endParaRPr lang="zh-CN" altLang="en-US"/>
          </a:p>
        </p:txBody>
      </p:sp>
      <p:sp>
        <p:nvSpPr>
          <p:cNvPr id="5" name="页脚占位符 4">
            <a:extLst>
              <a:ext uri="{FF2B5EF4-FFF2-40B4-BE49-F238E27FC236}">
                <a16:creationId xmlns:a16="http://schemas.microsoft.com/office/drawing/2014/main" id="{532C6839-A840-40FC-9246-E5DD3254836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174940A-8FEF-4AEB-8775-E032356BDDFA}"/>
              </a:ext>
            </a:extLst>
          </p:cNvPr>
          <p:cNvSpPr>
            <a:spLocks noGrp="1"/>
          </p:cNvSpPr>
          <p:nvPr>
            <p:ph type="sldNum" sz="quarter" idx="12"/>
          </p:nvPr>
        </p:nvSpPr>
        <p:spPr/>
        <p:txBody>
          <a:bodyPr/>
          <a:lstStyle/>
          <a:p>
            <a:fld id="{B2D6DF49-60FC-4C3A-84B1-9FD9ED91A3FB}" type="slidenum">
              <a:rPr lang="zh-CN" altLang="en-US" smtClean="0"/>
              <a:t>‹#›</a:t>
            </a:fld>
            <a:endParaRPr lang="zh-CN" altLang="en-US"/>
          </a:p>
        </p:txBody>
      </p:sp>
    </p:spTree>
    <p:extLst>
      <p:ext uri="{BB962C8B-B14F-4D97-AF65-F5344CB8AC3E}">
        <p14:creationId xmlns:p14="http://schemas.microsoft.com/office/powerpoint/2010/main" val="161921349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E2717C-0CAF-4105-9648-2C909BFD1E3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526A13E-F045-4741-9A78-E9904223C83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39CEF3E-70C2-4E97-95DB-7B23DB08983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2DDE664-5A5D-460D-ABCF-8BBA7F0E503E}"/>
              </a:ext>
            </a:extLst>
          </p:cNvPr>
          <p:cNvSpPr>
            <a:spLocks noGrp="1"/>
          </p:cNvSpPr>
          <p:nvPr>
            <p:ph type="dt" sz="half" idx="10"/>
          </p:nvPr>
        </p:nvSpPr>
        <p:spPr/>
        <p:txBody>
          <a:bodyPr/>
          <a:lstStyle/>
          <a:p>
            <a:fld id="{4BAA4CD5-4A2C-483E-934D-5884BF113CC6}" type="datetimeFigureOut">
              <a:rPr lang="zh-CN" altLang="en-US" smtClean="0"/>
              <a:t>2023/7/27</a:t>
            </a:fld>
            <a:endParaRPr lang="zh-CN" altLang="en-US"/>
          </a:p>
        </p:txBody>
      </p:sp>
      <p:sp>
        <p:nvSpPr>
          <p:cNvPr id="6" name="页脚占位符 5">
            <a:extLst>
              <a:ext uri="{FF2B5EF4-FFF2-40B4-BE49-F238E27FC236}">
                <a16:creationId xmlns:a16="http://schemas.microsoft.com/office/drawing/2014/main" id="{CDC4279C-C7C0-4EB9-AB0D-9EC826B1193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80241DA-6A85-4E10-BCB1-4F6642269E38}"/>
              </a:ext>
            </a:extLst>
          </p:cNvPr>
          <p:cNvSpPr>
            <a:spLocks noGrp="1"/>
          </p:cNvSpPr>
          <p:nvPr>
            <p:ph type="sldNum" sz="quarter" idx="12"/>
          </p:nvPr>
        </p:nvSpPr>
        <p:spPr/>
        <p:txBody>
          <a:bodyPr/>
          <a:lstStyle/>
          <a:p>
            <a:fld id="{B2D6DF49-60FC-4C3A-84B1-9FD9ED91A3FB}" type="slidenum">
              <a:rPr lang="zh-CN" altLang="en-US" smtClean="0"/>
              <a:t>‹#›</a:t>
            </a:fld>
            <a:endParaRPr lang="zh-CN" altLang="en-US"/>
          </a:p>
        </p:txBody>
      </p:sp>
    </p:spTree>
    <p:extLst>
      <p:ext uri="{BB962C8B-B14F-4D97-AF65-F5344CB8AC3E}">
        <p14:creationId xmlns:p14="http://schemas.microsoft.com/office/powerpoint/2010/main" val="108875640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5F6FEE-AAB2-442B-8A4A-81EC48F9DEF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3BEF75E-4CBA-4D9E-A8F4-5D49C0DD5A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A07D0E3-069A-4DBC-8B62-247D83B913E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70B2A748-339C-442D-857A-08C62C04F7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8B0C134-504B-4646-A456-D066391303B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C68582DE-EA91-4892-8560-E6398F60E7AA}"/>
              </a:ext>
            </a:extLst>
          </p:cNvPr>
          <p:cNvSpPr>
            <a:spLocks noGrp="1"/>
          </p:cNvSpPr>
          <p:nvPr>
            <p:ph type="dt" sz="half" idx="10"/>
          </p:nvPr>
        </p:nvSpPr>
        <p:spPr/>
        <p:txBody>
          <a:bodyPr/>
          <a:lstStyle/>
          <a:p>
            <a:fld id="{4BAA4CD5-4A2C-483E-934D-5884BF113CC6}" type="datetimeFigureOut">
              <a:rPr lang="zh-CN" altLang="en-US" smtClean="0"/>
              <a:t>2023/7/27</a:t>
            </a:fld>
            <a:endParaRPr lang="zh-CN" altLang="en-US"/>
          </a:p>
        </p:txBody>
      </p:sp>
      <p:sp>
        <p:nvSpPr>
          <p:cNvPr id="8" name="页脚占位符 7">
            <a:extLst>
              <a:ext uri="{FF2B5EF4-FFF2-40B4-BE49-F238E27FC236}">
                <a16:creationId xmlns:a16="http://schemas.microsoft.com/office/drawing/2014/main" id="{B3EBAD97-CD70-41E9-8F1E-179D26570E6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E614AF7-4D86-4572-96EB-39C36000BFB0}"/>
              </a:ext>
            </a:extLst>
          </p:cNvPr>
          <p:cNvSpPr>
            <a:spLocks noGrp="1"/>
          </p:cNvSpPr>
          <p:nvPr>
            <p:ph type="sldNum" sz="quarter" idx="12"/>
          </p:nvPr>
        </p:nvSpPr>
        <p:spPr/>
        <p:txBody>
          <a:bodyPr/>
          <a:lstStyle/>
          <a:p>
            <a:fld id="{B2D6DF49-60FC-4C3A-84B1-9FD9ED91A3FB}" type="slidenum">
              <a:rPr lang="zh-CN" altLang="en-US" smtClean="0"/>
              <a:t>‹#›</a:t>
            </a:fld>
            <a:endParaRPr lang="zh-CN" altLang="en-US"/>
          </a:p>
        </p:txBody>
      </p:sp>
    </p:spTree>
    <p:extLst>
      <p:ext uri="{BB962C8B-B14F-4D97-AF65-F5344CB8AC3E}">
        <p14:creationId xmlns:p14="http://schemas.microsoft.com/office/powerpoint/2010/main" val="36584798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818816-BFA0-447D-847F-5969E00887D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D6D41AA-9663-44D9-9FC0-B4BF8B9DD3EC}"/>
              </a:ext>
            </a:extLst>
          </p:cNvPr>
          <p:cNvSpPr>
            <a:spLocks noGrp="1"/>
          </p:cNvSpPr>
          <p:nvPr>
            <p:ph type="dt" sz="half" idx="10"/>
          </p:nvPr>
        </p:nvSpPr>
        <p:spPr/>
        <p:txBody>
          <a:bodyPr/>
          <a:lstStyle/>
          <a:p>
            <a:fld id="{4BAA4CD5-4A2C-483E-934D-5884BF113CC6}" type="datetimeFigureOut">
              <a:rPr lang="zh-CN" altLang="en-US" smtClean="0"/>
              <a:t>2023/7/27</a:t>
            </a:fld>
            <a:endParaRPr lang="zh-CN" altLang="en-US"/>
          </a:p>
        </p:txBody>
      </p:sp>
      <p:sp>
        <p:nvSpPr>
          <p:cNvPr id="4" name="页脚占位符 3">
            <a:extLst>
              <a:ext uri="{FF2B5EF4-FFF2-40B4-BE49-F238E27FC236}">
                <a16:creationId xmlns:a16="http://schemas.microsoft.com/office/drawing/2014/main" id="{33CBC582-E017-4883-8279-F283D8BD92B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5A0A01E-AD55-4B2D-852B-38634892D726}"/>
              </a:ext>
            </a:extLst>
          </p:cNvPr>
          <p:cNvSpPr>
            <a:spLocks noGrp="1"/>
          </p:cNvSpPr>
          <p:nvPr>
            <p:ph type="sldNum" sz="quarter" idx="12"/>
          </p:nvPr>
        </p:nvSpPr>
        <p:spPr/>
        <p:txBody>
          <a:bodyPr/>
          <a:lstStyle/>
          <a:p>
            <a:fld id="{B2D6DF49-60FC-4C3A-84B1-9FD9ED91A3FB}" type="slidenum">
              <a:rPr lang="zh-CN" altLang="en-US" smtClean="0"/>
              <a:t>‹#›</a:t>
            </a:fld>
            <a:endParaRPr lang="zh-CN" altLang="en-US"/>
          </a:p>
        </p:txBody>
      </p:sp>
    </p:spTree>
    <p:extLst>
      <p:ext uri="{BB962C8B-B14F-4D97-AF65-F5344CB8AC3E}">
        <p14:creationId xmlns:p14="http://schemas.microsoft.com/office/powerpoint/2010/main" val="78212582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9D8CA2F-D2EE-4D87-AFD1-D52A3EA79B8D}"/>
              </a:ext>
            </a:extLst>
          </p:cNvPr>
          <p:cNvSpPr>
            <a:spLocks noGrp="1"/>
          </p:cNvSpPr>
          <p:nvPr>
            <p:ph type="dt" sz="half" idx="10"/>
          </p:nvPr>
        </p:nvSpPr>
        <p:spPr/>
        <p:txBody>
          <a:bodyPr/>
          <a:lstStyle/>
          <a:p>
            <a:fld id="{4BAA4CD5-4A2C-483E-934D-5884BF113CC6}" type="datetimeFigureOut">
              <a:rPr lang="zh-CN" altLang="en-US" smtClean="0"/>
              <a:t>2023/7/27</a:t>
            </a:fld>
            <a:endParaRPr lang="zh-CN" altLang="en-US"/>
          </a:p>
        </p:txBody>
      </p:sp>
      <p:sp>
        <p:nvSpPr>
          <p:cNvPr id="3" name="页脚占位符 2">
            <a:extLst>
              <a:ext uri="{FF2B5EF4-FFF2-40B4-BE49-F238E27FC236}">
                <a16:creationId xmlns:a16="http://schemas.microsoft.com/office/drawing/2014/main" id="{5BAFBD07-83DD-4FCA-A480-97A22591888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A8742E5-C07C-4444-B225-02116D9EA99D}"/>
              </a:ext>
            </a:extLst>
          </p:cNvPr>
          <p:cNvSpPr>
            <a:spLocks noGrp="1"/>
          </p:cNvSpPr>
          <p:nvPr>
            <p:ph type="sldNum" sz="quarter" idx="12"/>
          </p:nvPr>
        </p:nvSpPr>
        <p:spPr/>
        <p:txBody>
          <a:bodyPr/>
          <a:lstStyle/>
          <a:p>
            <a:fld id="{B2D6DF49-60FC-4C3A-84B1-9FD9ED91A3FB}" type="slidenum">
              <a:rPr lang="zh-CN" altLang="en-US" smtClean="0"/>
              <a:t>‹#›</a:t>
            </a:fld>
            <a:endParaRPr lang="zh-CN" altLang="en-US"/>
          </a:p>
        </p:txBody>
      </p:sp>
    </p:spTree>
    <p:extLst>
      <p:ext uri="{BB962C8B-B14F-4D97-AF65-F5344CB8AC3E}">
        <p14:creationId xmlns:p14="http://schemas.microsoft.com/office/powerpoint/2010/main" val="26232928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3978EC-9B90-4CB4-BE2E-362577328AA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52917AE-55A0-4BAC-9794-7B099A91ED7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CADF4CF0-82FD-4CC9-A3CA-13EA9E07A7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1163B42-AD6F-49B1-8810-7C97CA62C98D}"/>
              </a:ext>
            </a:extLst>
          </p:cNvPr>
          <p:cNvSpPr>
            <a:spLocks noGrp="1"/>
          </p:cNvSpPr>
          <p:nvPr>
            <p:ph type="dt" sz="half" idx="10"/>
          </p:nvPr>
        </p:nvSpPr>
        <p:spPr/>
        <p:txBody>
          <a:bodyPr/>
          <a:lstStyle/>
          <a:p>
            <a:fld id="{4BAA4CD5-4A2C-483E-934D-5884BF113CC6}" type="datetimeFigureOut">
              <a:rPr lang="zh-CN" altLang="en-US" smtClean="0"/>
              <a:t>2023/7/27</a:t>
            </a:fld>
            <a:endParaRPr lang="zh-CN" altLang="en-US"/>
          </a:p>
        </p:txBody>
      </p:sp>
      <p:sp>
        <p:nvSpPr>
          <p:cNvPr id="6" name="页脚占位符 5">
            <a:extLst>
              <a:ext uri="{FF2B5EF4-FFF2-40B4-BE49-F238E27FC236}">
                <a16:creationId xmlns:a16="http://schemas.microsoft.com/office/drawing/2014/main" id="{56D728F6-F877-4762-8EF1-8B0B8B69E1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2C13315-E17E-4F72-9AFE-31C74FF18875}"/>
              </a:ext>
            </a:extLst>
          </p:cNvPr>
          <p:cNvSpPr>
            <a:spLocks noGrp="1"/>
          </p:cNvSpPr>
          <p:nvPr>
            <p:ph type="sldNum" sz="quarter" idx="12"/>
          </p:nvPr>
        </p:nvSpPr>
        <p:spPr/>
        <p:txBody>
          <a:bodyPr/>
          <a:lstStyle/>
          <a:p>
            <a:fld id="{B2D6DF49-60FC-4C3A-84B1-9FD9ED91A3FB}" type="slidenum">
              <a:rPr lang="zh-CN" altLang="en-US" smtClean="0"/>
              <a:t>‹#›</a:t>
            </a:fld>
            <a:endParaRPr lang="zh-CN" altLang="en-US"/>
          </a:p>
        </p:txBody>
      </p:sp>
    </p:spTree>
    <p:extLst>
      <p:ext uri="{BB962C8B-B14F-4D97-AF65-F5344CB8AC3E}">
        <p14:creationId xmlns:p14="http://schemas.microsoft.com/office/powerpoint/2010/main" val="261275694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33E569-24C5-442F-8ED6-BC2E2A4CB47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67EE174-6AA9-49B9-AEAB-2439B0FE1A7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D6269A7-BC65-4F13-A73F-18E530440D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EE7DC1C-57C7-4DEC-A548-138269233F55}"/>
              </a:ext>
            </a:extLst>
          </p:cNvPr>
          <p:cNvSpPr>
            <a:spLocks noGrp="1"/>
          </p:cNvSpPr>
          <p:nvPr>
            <p:ph type="dt" sz="half" idx="10"/>
          </p:nvPr>
        </p:nvSpPr>
        <p:spPr/>
        <p:txBody>
          <a:bodyPr/>
          <a:lstStyle/>
          <a:p>
            <a:fld id="{4BAA4CD5-4A2C-483E-934D-5884BF113CC6}" type="datetimeFigureOut">
              <a:rPr lang="zh-CN" altLang="en-US" smtClean="0"/>
              <a:t>2023/7/27</a:t>
            </a:fld>
            <a:endParaRPr lang="zh-CN" altLang="en-US"/>
          </a:p>
        </p:txBody>
      </p:sp>
      <p:sp>
        <p:nvSpPr>
          <p:cNvPr id="6" name="页脚占位符 5">
            <a:extLst>
              <a:ext uri="{FF2B5EF4-FFF2-40B4-BE49-F238E27FC236}">
                <a16:creationId xmlns:a16="http://schemas.microsoft.com/office/drawing/2014/main" id="{825320C6-563B-47E6-BBA9-35BAB0CE281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1311AC6-62A9-4D18-8761-AC607FA68668}"/>
              </a:ext>
            </a:extLst>
          </p:cNvPr>
          <p:cNvSpPr>
            <a:spLocks noGrp="1"/>
          </p:cNvSpPr>
          <p:nvPr>
            <p:ph type="sldNum" sz="quarter" idx="12"/>
          </p:nvPr>
        </p:nvSpPr>
        <p:spPr/>
        <p:txBody>
          <a:bodyPr/>
          <a:lstStyle/>
          <a:p>
            <a:fld id="{B2D6DF49-60FC-4C3A-84B1-9FD9ED91A3FB}" type="slidenum">
              <a:rPr lang="zh-CN" altLang="en-US" smtClean="0"/>
              <a:t>‹#›</a:t>
            </a:fld>
            <a:endParaRPr lang="zh-CN" altLang="en-US"/>
          </a:p>
        </p:txBody>
      </p:sp>
    </p:spTree>
    <p:extLst>
      <p:ext uri="{BB962C8B-B14F-4D97-AF65-F5344CB8AC3E}">
        <p14:creationId xmlns:p14="http://schemas.microsoft.com/office/powerpoint/2010/main" val="1885065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2023/7/27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7664104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4BFBFD-FB1B-42B6-AFE1-84E59C27D3C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11549C3-961C-41AC-BB41-B48FD8F26B2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5A00141-ADD5-45EA-A05D-84B3AE0022D2}"/>
              </a:ext>
            </a:extLst>
          </p:cNvPr>
          <p:cNvSpPr>
            <a:spLocks noGrp="1"/>
          </p:cNvSpPr>
          <p:nvPr>
            <p:ph type="dt" sz="half" idx="10"/>
          </p:nvPr>
        </p:nvSpPr>
        <p:spPr/>
        <p:txBody>
          <a:bodyPr/>
          <a:lstStyle/>
          <a:p>
            <a:fld id="{4BAA4CD5-4A2C-483E-934D-5884BF113CC6}" type="datetimeFigureOut">
              <a:rPr lang="zh-CN" altLang="en-US" smtClean="0"/>
              <a:t>2023/7/27</a:t>
            </a:fld>
            <a:endParaRPr lang="zh-CN" altLang="en-US"/>
          </a:p>
        </p:txBody>
      </p:sp>
      <p:sp>
        <p:nvSpPr>
          <p:cNvPr id="5" name="页脚占位符 4">
            <a:extLst>
              <a:ext uri="{FF2B5EF4-FFF2-40B4-BE49-F238E27FC236}">
                <a16:creationId xmlns:a16="http://schemas.microsoft.com/office/drawing/2014/main" id="{1FA70CA6-15E6-4479-8708-46D574E94A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B088DD7-C7BC-4059-BC5C-E8A325E9A1D5}"/>
              </a:ext>
            </a:extLst>
          </p:cNvPr>
          <p:cNvSpPr>
            <a:spLocks noGrp="1"/>
          </p:cNvSpPr>
          <p:nvPr>
            <p:ph type="sldNum" sz="quarter" idx="12"/>
          </p:nvPr>
        </p:nvSpPr>
        <p:spPr/>
        <p:txBody>
          <a:bodyPr/>
          <a:lstStyle/>
          <a:p>
            <a:fld id="{B2D6DF49-60FC-4C3A-84B1-9FD9ED91A3FB}" type="slidenum">
              <a:rPr lang="zh-CN" altLang="en-US" smtClean="0"/>
              <a:t>‹#›</a:t>
            </a:fld>
            <a:endParaRPr lang="zh-CN" altLang="en-US"/>
          </a:p>
        </p:txBody>
      </p:sp>
    </p:spTree>
    <p:extLst>
      <p:ext uri="{BB962C8B-B14F-4D97-AF65-F5344CB8AC3E}">
        <p14:creationId xmlns:p14="http://schemas.microsoft.com/office/powerpoint/2010/main" val="92842630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19695C0-2E4D-47A8-80F8-6E321AB7A41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7C46311-463D-48B4-A3EF-6DD7A0E7148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9E81465-BB0A-4E66-8A85-81D448BD2000}"/>
              </a:ext>
            </a:extLst>
          </p:cNvPr>
          <p:cNvSpPr>
            <a:spLocks noGrp="1"/>
          </p:cNvSpPr>
          <p:nvPr>
            <p:ph type="dt" sz="half" idx="10"/>
          </p:nvPr>
        </p:nvSpPr>
        <p:spPr/>
        <p:txBody>
          <a:bodyPr/>
          <a:lstStyle/>
          <a:p>
            <a:fld id="{4BAA4CD5-4A2C-483E-934D-5884BF113CC6}" type="datetimeFigureOut">
              <a:rPr lang="zh-CN" altLang="en-US" smtClean="0"/>
              <a:t>2023/7/27</a:t>
            </a:fld>
            <a:endParaRPr lang="zh-CN" altLang="en-US"/>
          </a:p>
        </p:txBody>
      </p:sp>
      <p:sp>
        <p:nvSpPr>
          <p:cNvPr id="5" name="页脚占位符 4">
            <a:extLst>
              <a:ext uri="{FF2B5EF4-FFF2-40B4-BE49-F238E27FC236}">
                <a16:creationId xmlns:a16="http://schemas.microsoft.com/office/drawing/2014/main" id="{9CCBABBA-F7DD-4507-882A-F8ACEAFBEEF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063F494-431A-4E2D-B445-3E49DDCED27C}"/>
              </a:ext>
            </a:extLst>
          </p:cNvPr>
          <p:cNvSpPr>
            <a:spLocks noGrp="1"/>
          </p:cNvSpPr>
          <p:nvPr>
            <p:ph type="sldNum" sz="quarter" idx="12"/>
          </p:nvPr>
        </p:nvSpPr>
        <p:spPr/>
        <p:txBody>
          <a:bodyPr/>
          <a:lstStyle/>
          <a:p>
            <a:fld id="{B2D6DF49-60FC-4C3A-84B1-9FD9ED91A3FB}" type="slidenum">
              <a:rPr lang="zh-CN" altLang="en-US" smtClean="0"/>
              <a:t>‹#›</a:t>
            </a:fld>
            <a:endParaRPr lang="zh-CN" altLang="en-US"/>
          </a:p>
        </p:txBody>
      </p:sp>
    </p:spTree>
    <p:extLst>
      <p:ext uri="{BB962C8B-B14F-4D97-AF65-F5344CB8AC3E}">
        <p14:creationId xmlns:p14="http://schemas.microsoft.com/office/powerpoint/2010/main" val="211432992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285D0-8540-4BE0-A1D4-65B736183E9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7ABE8DE-E15F-4BD1-9325-AD015082FC3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5B381B-44CE-46A8-8404-355928E87317}"/>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7/27/2023</a:t>
            </a:fld>
            <a:endParaRPr lang="en-US"/>
          </a:p>
        </p:txBody>
      </p:sp>
      <p:sp>
        <p:nvSpPr>
          <p:cNvPr id="5" name="Footer Placeholder 4">
            <a:extLst>
              <a:ext uri="{FF2B5EF4-FFF2-40B4-BE49-F238E27FC236}">
                <a16:creationId xmlns:a16="http://schemas.microsoft.com/office/drawing/2014/main" id="{749CB439-F000-4C89-A7E1-4287781AFEE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6D67C1C-8401-4029-B5E7-400D5E086C20}"/>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247038448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7D56C-07E2-472B-81BD-8B335CF6A0AA}"/>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987A23E-A714-4BCD-8370-A3D07C183BE6}"/>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C577DE-DEEF-4048-9425-6CC236E32686}"/>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7/27/2023</a:t>
            </a:fld>
            <a:endParaRPr lang="en-US"/>
          </a:p>
        </p:txBody>
      </p:sp>
      <p:sp>
        <p:nvSpPr>
          <p:cNvPr id="5" name="Footer Placeholder 4">
            <a:extLst>
              <a:ext uri="{FF2B5EF4-FFF2-40B4-BE49-F238E27FC236}">
                <a16:creationId xmlns:a16="http://schemas.microsoft.com/office/drawing/2014/main" id="{3C04E330-D539-4464-9FFB-294F05B3983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1A57763-7CE7-46FF-9377-44DCBBB23101}"/>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422486121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C41AD-A8F5-4995-9357-0ABF62AA863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E5D294A-9945-427F-B07D-CE7459D13654}"/>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DD3449-1CF4-428C-A97B-72473D89E2B3}"/>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7/27/2023</a:t>
            </a:fld>
            <a:endParaRPr lang="en-US"/>
          </a:p>
        </p:txBody>
      </p:sp>
      <p:sp>
        <p:nvSpPr>
          <p:cNvPr id="5" name="Footer Placeholder 4">
            <a:extLst>
              <a:ext uri="{FF2B5EF4-FFF2-40B4-BE49-F238E27FC236}">
                <a16:creationId xmlns:a16="http://schemas.microsoft.com/office/drawing/2014/main" id="{911C6687-9C7B-4225-AFCC-F2A088CC964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A106AEB-426F-4101-A7DF-EA42B37A99E0}"/>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147596150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3E7D2-C363-4A54-9E32-BA42D0FF93C1}"/>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6E487057-B42A-473F-BC42-0F0C7AAFFD3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F18F3E7-CD84-40D5-9710-6CD1092B12A8}"/>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F45DBF6-8963-41D7-AD86-EBD96BDF7B16}"/>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7/27/2023</a:t>
            </a:fld>
            <a:endParaRPr lang="en-US"/>
          </a:p>
        </p:txBody>
      </p:sp>
      <p:sp>
        <p:nvSpPr>
          <p:cNvPr id="6" name="Footer Placeholder 5">
            <a:extLst>
              <a:ext uri="{FF2B5EF4-FFF2-40B4-BE49-F238E27FC236}">
                <a16:creationId xmlns:a16="http://schemas.microsoft.com/office/drawing/2014/main" id="{D24C7751-731A-45AD-9A31-6701B9CEB31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94B6811-84DA-42AC-AD7B-D34BA769233A}"/>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17041011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B5714-D688-4270-B8A7-2A4E373BFA2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0F38EED9-C066-4EE7-A229-1E5A4AE0D961}"/>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3AFE544-FBC0-48E5-B7BD-DEF58C7FD65F}"/>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131661C-6A49-4E52-995A-5EA83CC9AC1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30C35EE-59B6-446F-965C-383BCC3024C5}"/>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92BB6F-950C-452E-B6DD-52AF200A4399}"/>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7/27/2023</a:t>
            </a:fld>
            <a:endParaRPr lang="en-US"/>
          </a:p>
        </p:txBody>
      </p:sp>
      <p:sp>
        <p:nvSpPr>
          <p:cNvPr id="8" name="Footer Placeholder 7">
            <a:extLst>
              <a:ext uri="{FF2B5EF4-FFF2-40B4-BE49-F238E27FC236}">
                <a16:creationId xmlns:a16="http://schemas.microsoft.com/office/drawing/2014/main" id="{A0E9ED37-DE68-4CE7-AB58-7F7C7ECD83C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776C1728-6B1C-4AC7-8F92-08D55C0B75C1}"/>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28405201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C01BC-0089-4A48-819D-8A805BEBD74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707CC600-25BE-4D04-9A54-F31A69D6800F}"/>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7/27/2023</a:t>
            </a:fld>
            <a:endParaRPr lang="en-US"/>
          </a:p>
        </p:txBody>
      </p:sp>
      <p:sp>
        <p:nvSpPr>
          <p:cNvPr id="4" name="Footer Placeholder 3">
            <a:extLst>
              <a:ext uri="{FF2B5EF4-FFF2-40B4-BE49-F238E27FC236}">
                <a16:creationId xmlns:a16="http://schemas.microsoft.com/office/drawing/2014/main" id="{FFF5801A-0C98-4AFB-B42C-72C4A577A8A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26EB0C9C-3B0F-4025-AC09-3FDDD4F69EEB}"/>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138627245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C14B00-CA87-46CF-9D29-08EAC551A853}"/>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7/27/2023</a:t>
            </a:fld>
            <a:endParaRPr lang="en-US"/>
          </a:p>
        </p:txBody>
      </p:sp>
      <p:sp>
        <p:nvSpPr>
          <p:cNvPr id="3" name="Footer Placeholder 2">
            <a:extLst>
              <a:ext uri="{FF2B5EF4-FFF2-40B4-BE49-F238E27FC236}">
                <a16:creationId xmlns:a16="http://schemas.microsoft.com/office/drawing/2014/main" id="{6B3D780F-A332-45EE-BFA7-C9CB254F1A3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4BC10349-15AF-452F-98DA-33CF91D4E56E}"/>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1887962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D86E9-6B93-465D-BA03-FF6E2442F71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C49A753-5FB1-4639-AB41-09883A96E21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92A4F24-A300-4884-8AB2-5132A371B38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96261F-595D-4E05-9415-59AB171EF2A7}"/>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7/27/2023</a:t>
            </a:fld>
            <a:endParaRPr lang="en-US"/>
          </a:p>
        </p:txBody>
      </p:sp>
      <p:sp>
        <p:nvSpPr>
          <p:cNvPr id="6" name="Footer Placeholder 5">
            <a:extLst>
              <a:ext uri="{FF2B5EF4-FFF2-40B4-BE49-F238E27FC236}">
                <a16:creationId xmlns:a16="http://schemas.microsoft.com/office/drawing/2014/main" id="{17C8485D-222F-4380-85EC-1C90F01688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B84A4AA-09EA-4C16-B96F-60CFFACCA425}"/>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4284503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2023/7/27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75209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FD8CF-BAE5-47F0-B991-8EC8651E83E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497364B-DB39-4F41-A1FF-414F6B3FC2D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3F998D5-4337-4220-9031-9DDA7039277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A22B02-9606-40F2-BEC9-A416362FDF28}"/>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7/27/2023</a:t>
            </a:fld>
            <a:endParaRPr lang="en-US"/>
          </a:p>
        </p:txBody>
      </p:sp>
      <p:sp>
        <p:nvSpPr>
          <p:cNvPr id="6" name="Footer Placeholder 5">
            <a:extLst>
              <a:ext uri="{FF2B5EF4-FFF2-40B4-BE49-F238E27FC236}">
                <a16:creationId xmlns:a16="http://schemas.microsoft.com/office/drawing/2014/main" id="{BDB4FEBB-C303-447B-9872-A7688E48FED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F1292A2-04A1-4201-BAD5-42EF63E50C4C}"/>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139636271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264DF-C636-491A-8550-C5B23316F2F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E069A87-5507-4A68-A2FA-D6BBBCC940B1}"/>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36DE27-BC72-40B4-8FD5-29F650DB2A34}"/>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7/27/2023</a:t>
            </a:fld>
            <a:endParaRPr lang="en-US"/>
          </a:p>
        </p:txBody>
      </p:sp>
      <p:sp>
        <p:nvSpPr>
          <p:cNvPr id="5" name="Footer Placeholder 4">
            <a:extLst>
              <a:ext uri="{FF2B5EF4-FFF2-40B4-BE49-F238E27FC236}">
                <a16:creationId xmlns:a16="http://schemas.microsoft.com/office/drawing/2014/main" id="{ECB803EA-A4CC-40B8-9A0A-F43DDA4CFE0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C00D662-EF00-471A-A568-CBE3670B8C81}"/>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64066629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492755-5521-4497-B709-A73E032468C0}"/>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556F5A4-F9DA-4164-8D5C-9ED891DD7E69}"/>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0F8F56-B08E-4B67-8F2A-31800EB7D7E0}"/>
              </a:ext>
            </a:extLst>
          </p:cNvPr>
          <p:cNvSpPr>
            <a:spLocks noGrp="1"/>
          </p:cNvSpPr>
          <p:nvPr>
            <p:ph type="dt" sz="half" idx="10"/>
          </p:nvPr>
        </p:nvSpPr>
        <p:spPr>
          <a:xfrm>
            <a:off x="838200" y="6356350"/>
            <a:ext cx="2743200" cy="365125"/>
          </a:xfrm>
          <a:prstGeom prst="rect">
            <a:avLst/>
          </a:prstGeom>
        </p:spPr>
        <p:txBody>
          <a:bodyPr/>
          <a:lstStyle/>
          <a:p>
            <a:fld id="{F3F528DB-7B12-4F3E-9759-9E934A658519}" type="datetimeFigureOut">
              <a:rPr lang="en-US" smtClean="0"/>
              <a:t>7/27/2023</a:t>
            </a:fld>
            <a:endParaRPr lang="en-US"/>
          </a:p>
        </p:txBody>
      </p:sp>
      <p:sp>
        <p:nvSpPr>
          <p:cNvPr id="5" name="Footer Placeholder 4">
            <a:extLst>
              <a:ext uri="{FF2B5EF4-FFF2-40B4-BE49-F238E27FC236}">
                <a16:creationId xmlns:a16="http://schemas.microsoft.com/office/drawing/2014/main" id="{12D0724A-7DD8-4EFA-B54C-FA24610095D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C6E47E3-4A8E-4638-B116-8B5590C63481}"/>
              </a:ext>
            </a:extLst>
          </p:cNvPr>
          <p:cNvSpPr>
            <a:spLocks noGrp="1"/>
          </p:cNvSpPr>
          <p:nvPr>
            <p:ph type="sldNum" sz="quarter" idx="12"/>
          </p:nvPr>
        </p:nvSpPr>
        <p:spPr>
          <a:xfrm>
            <a:off x="8610600" y="6356350"/>
            <a:ext cx="2743200" cy="365125"/>
          </a:xfrm>
          <a:prstGeom prst="rect">
            <a:avLst/>
          </a:prstGeom>
        </p:spPr>
        <p:txBody>
          <a:bodyPr/>
          <a:lstStyle/>
          <a:p>
            <a:fld id="{FA6B4BEC-72A4-4B03-89CA-B5B52359939C}" type="slidenum">
              <a:rPr lang="en-US" smtClean="0"/>
              <a:t>‹#›</a:t>
            </a:fld>
            <a:endParaRPr lang="en-US"/>
          </a:p>
        </p:txBody>
      </p:sp>
    </p:spTree>
    <p:extLst>
      <p:ext uri="{BB962C8B-B14F-4D97-AF65-F5344CB8AC3E}">
        <p14:creationId xmlns:p14="http://schemas.microsoft.com/office/powerpoint/2010/main" val="365834065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4_空白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9023648"/>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lt2"/>
        </a:solidFill>
        <a:effectLst/>
      </p:bgPr>
    </p:bg>
    <p:spTree>
      <p:nvGrpSpPr>
        <p:cNvPr id="1" name="Shape 8"/>
        <p:cNvGrpSpPr/>
        <p:nvPr/>
      </p:nvGrpSpPr>
      <p:grpSpPr>
        <a:xfrm>
          <a:off x="0" y="0"/>
          <a:ext cx="0" cy="0"/>
          <a:chOff x="0" y="0"/>
          <a:chExt cx="0" cy="0"/>
        </a:xfrm>
      </p:grpSpPr>
      <p:sp>
        <p:nvSpPr>
          <p:cNvPr id="9" name="Google Shape;9;p2"/>
          <p:cNvSpPr/>
          <p:nvPr/>
        </p:nvSpPr>
        <p:spPr>
          <a:xfrm>
            <a:off x="2565967" y="591433"/>
            <a:ext cx="7074000" cy="7074000"/>
          </a:xfrm>
          <a:prstGeom prst="ellipse">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txBox="1">
            <a:spLocks noGrp="1"/>
          </p:cNvSpPr>
          <p:nvPr>
            <p:ph type="subTitle" idx="1"/>
          </p:nvPr>
        </p:nvSpPr>
        <p:spPr>
          <a:xfrm>
            <a:off x="4705900" y="5190567"/>
            <a:ext cx="2780400" cy="652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None/>
              <a:defRPr>
                <a:solidFill>
                  <a:schemeClr val="dk1"/>
                </a:solidFill>
              </a:defRPr>
            </a:lvl1pPr>
            <a:lvl2pPr lvl="1" rtl="0">
              <a:lnSpc>
                <a:spcPct val="100000"/>
              </a:lnSpc>
              <a:spcBef>
                <a:spcPts val="0"/>
              </a:spcBef>
              <a:spcAft>
                <a:spcPts val="0"/>
              </a:spcAft>
              <a:buClr>
                <a:schemeClr val="dk1"/>
              </a:buClr>
              <a:buSzPts val="2800"/>
              <a:buNone/>
              <a:defRPr sz="3733">
                <a:solidFill>
                  <a:schemeClr val="dk1"/>
                </a:solidFill>
              </a:defRPr>
            </a:lvl2pPr>
            <a:lvl3pPr lvl="2" rtl="0">
              <a:lnSpc>
                <a:spcPct val="100000"/>
              </a:lnSpc>
              <a:spcBef>
                <a:spcPts val="0"/>
              </a:spcBef>
              <a:spcAft>
                <a:spcPts val="0"/>
              </a:spcAft>
              <a:buClr>
                <a:schemeClr val="dk1"/>
              </a:buClr>
              <a:buSzPts val="2800"/>
              <a:buNone/>
              <a:defRPr sz="3733">
                <a:solidFill>
                  <a:schemeClr val="dk1"/>
                </a:solidFill>
              </a:defRPr>
            </a:lvl3pPr>
            <a:lvl4pPr lvl="3" rtl="0">
              <a:lnSpc>
                <a:spcPct val="100000"/>
              </a:lnSpc>
              <a:spcBef>
                <a:spcPts val="0"/>
              </a:spcBef>
              <a:spcAft>
                <a:spcPts val="0"/>
              </a:spcAft>
              <a:buClr>
                <a:schemeClr val="dk1"/>
              </a:buClr>
              <a:buSzPts val="2800"/>
              <a:buNone/>
              <a:defRPr sz="3733">
                <a:solidFill>
                  <a:schemeClr val="dk1"/>
                </a:solidFill>
              </a:defRPr>
            </a:lvl4pPr>
            <a:lvl5pPr lvl="4" rtl="0">
              <a:lnSpc>
                <a:spcPct val="100000"/>
              </a:lnSpc>
              <a:spcBef>
                <a:spcPts val="0"/>
              </a:spcBef>
              <a:spcAft>
                <a:spcPts val="0"/>
              </a:spcAft>
              <a:buClr>
                <a:schemeClr val="dk1"/>
              </a:buClr>
              <a:buSzPts val="2800"/>
              <a:buNone/>
              <a:defRPr sz="3733">
                <a:solidFill>
                  <a:schemeClr val="dk1"/>
                </a:solidFill>
              </a:defRPr>
            </a:lvl5pPr>
            <a:lvl6pPr lvl="5" rtl="0">
              <a:lnSpc>
                <a:spcPct val="100000"/>
              </a:lnSpc>
              <a:spcBef>
                <a:spcPts val="0"/>
              </a:spcBef>
              <a:spcAft>
                <a:spcPts val="0"/>
              </a:spcAft>
              <a:buClr>
                <a:schemeClr val="dk1"/>
              </a:buClr>
              <a:buSzPts val="2800"/>
              <a:buNone/>
              <a:defRPr sz="3733">
                <a:solidFill>
                  <a:schemeClr val="dk1"/>
                </a:solidFill>
              </a:defRPr>
            </a:lvl6pPr>
            <a:lvl7pPr lvl="6" rtl="0">
              <a:lnSpc>
                <a:spcPct val="100000"/>
              </a:lnSpc>
              <a:spcBef>
                <a:spcPts val="0"/>
              </a:spcBef>
              <a:spcAft>
                <a:spcPts val="0"/>
              </a:spcAft>
              <a:buClr>
                <a:schemeClr val="dk1"/>
              </a:buClr>
              <a:buSzPts val="2800"/>
              <a:buNone/>
              <a:defRPr sz="3733">
                <a:solidFill>
                  <a:schemeClr val="dk1"/>
                </a:solidFill>
              </a:defRPr>
            </a:lvl7pPr>
            <a:lvl8pPr lvl="7" rtl="0">
              <a:lnSpc>
                <a:spcPct val="100000"/>
              </a:lnSpc>
              <a:spcBef>
                <a:spcPts val="0"/>
              </a:spcBef>
              <a:spcAft>
                <a:spcPts val="0"/>
              </a:spcAft>
              <a:buClr>
                <a:schemeClr val="dk1"/>
              </a:buClr>
              <a:buSzPts val="2800"/>
              <a:buNone/>
              <a:defRPr sz="3733">
                <a:solidFill>
                  <a:schemeClr val="dk1"/>
                </a:solidFill>
              </a:defRPr>
            </a:lvl8pPr>
            <a:lvl9pPr lvl="8" rtl="0">
              <a:lnSpc>
                <a:spcPct val="100000"/>
              </a:lnSpc>
              <a:spcBef>
                <a:spcPts val="0"/>
              </a:spcBef>
              <a:spcAft>
                <a:spcPts val="0"/>
              </a:spcAft>
              <a:buClr>
                <a:schemeClr val="dk1"/>
              </a:buClr>
              <a:buSzPts val="2800"/>
              <a:buNone/>
              <a:defRPr sz="3733">
                <a:solidFill>
                  <a:schemeClr val="dk1"/>
                </a:solidFill>
              </a:defRPr>
            </a:lvl9pPr>
          </a:lstStyle>
          <a:p>
            <a:endParaRPr/>
          </a:p>
        </p:txBody>
      </p:sp>
      <p:sp>
        <p:nvSpPr>
          <p:cNvPr id="11" name="Google Shape;11;p2"/>
          <p:cNvSpPr txBox="1">
            <a:spLocks noGrp="1"/>
          </p:cNvSpPr>
          <p:nvPr>
            <p:ph type="title"/>
          </p:nvPr>
        </p:nvSpPr>
        <p:spPr>
          <a:xfrm>
            <a:off x="4079467" y="1130563"/>
            <a:ext cx="4047600" cy="24540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600"/>
              <a:buNone/>
              <a:defRPr sz="6667"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100398599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2"/>
        <p:cNvGrpSpPr/>
        <p:nvPr/>
      </p:nvGrpSpPr>
      <p:grpSpPr>
        <a:xfrm>
          <a:off x="0" y="0"/>
          <a:ext cx="0" cy="0"/>
          <a:chOff x="0" y="0"/>
          <a:chExt cx="0" cy="0"/>
        </a:xfrm>
      </p:grpSpPr>
      <p:sp>
        <p:nvSpPr>
          <p:cNvPr id="13" name="Google Shape;13;p3"/>
          <p:cNvSpPr/>
          <p:nvPr/>
        </p:nvSpPr>
        <p:spPr>
          <a:xfrm>
            <a:off x="-1600" y="3429000"/>
            <a:ext cx="12213200" cy="2468000"/>
          </a:xfrm>
          <a:prstGeom prst="rect">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4" name="Google Shape;14;p3"/>
          <p:cNvGrpSpPr/>
          <p:nvPr/>
        </p:nvGrpSpPr>
        <p:grpSpPr>
          <a:xfrm>
            <a:off x="-2044" y="5896843"/>
            <a:ext cx="12200936" cy="961207"/>
            <a:chOff x="6554556" y="4623505"/>
            <a:chExt cx="7127825" cy="720905"/>
          </a:xfrm>
        </p:grpSpPr>
        <p:sp>
          <p:nvSpPr>
            <p:cNvPr id="15" name="Google Shape;15;p3"/>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B3A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3"/>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C2B9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 name="Google Shape;17;p3"/>
          <p:cNvSpPr txBox="1">
            <a:spLocks noGrp="1"/>
          </p:cNvSpPr>
          <p:nvPr>
            <p:ph type="subTitle" idx="1"/>
          </p:nvPr>
        </p:nvSpPr>
        <p:spPr>
          <a:xfrm>
            <a:off x="961200" y="1727241"/>
            <a:ext cx="5134800" cy="728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3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18" name="Google Shape;18;p3"/>
          <p:cNvSpPr txBox="1">
            <a:spLocks noGrp="1"/>
          </p:cNvSpPr>
          <p:nvPr>
            <p:ph type="title"/>
          </p:nvPr>
        </p:nvSpPr>
        <p:spPr>
          <a:xfrm>
            <a:off x="961200" y="739901"/>
            <a:ext cx="5134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b="1"/>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Tree>
    <p:extLst>
      <p:ext uri="{BB962C8B-B14F-4D97-AF65-F5344CB8AC3E}">
        <p14:creationId xmlns:p14="http://schemas.microsoft.com/office/powerpoint/2010/main" val="162978587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9"/>
        <p:cNvGrpSpPr/>
        <p:nvPr/>
      </p:nvGrpSpPr>
      <p:grpSpPr>
        <a:xfrm>
          <a:off x="0" y="0"/>
          <a:ext cx="0" cy="0"/>
          <a:chOff x="0" y="0"/>
          <a:chExt cx="0" cy="0"/>
        </a:xfrm>
      </p:grpSpPr>
      <p:grpSp>
        <p:nvGrpSpPr>
          <p:cNvPr id="20" name="Google Shape;20;p4"/>
          <p:cNvGrpSpPr/>
          <p:nvPr/>
        </p:nvGrpSpPr>
        <p:grpSpPr>
          <a:xfrm>
            <a:off x="-323257" y="417801"/>
            <a:ext cx="12726425" cy="1166151"/>
            <a:chOff x="-242443" y="237150"/>
            <a:chExt cx="9544819" cy="874613"/>
          </a:xfrm>
        </p:grpSpPr>
        <p:sp>
          <p:nvSpPr>
            <p:cNvPr id="21" name="Google Shape;21;p4"/>
            <p:cNvSpPr/>
            <p:nvPr/>
          </p:nvSpPr>
          <p:spPr>
            <a:xfrm>
              <a:off x="7625675" y="408622"/>
              <a:ext cx="808827" cy="645494"/>
            </a:xfrm>
            <a:custGeom>
              <a:avLst/>
              <a:gdLst/>
              <a:ahLst/>
              <a:cxnLst/>
              <a:rect l="l" t="t" r="r" b="b"/>
              <a:pathLst>
                <a:path w="61461" h="49059" extrusionOk="0">
                  <a:moveTo>
                    <a:pt x="23010" y="0"/>
                  </a:moveTo>
                  <a:cubicBezTo>
                    <a:pt x="16201" y="0"/>
                    <a:pt x="10669" y="5502"/>
                    <a:pt x="10669" y="12311"/>
                  </a:cubicBezTo>
                  <a:cubicBezTo>
                    <a:pt x="10669" y="13374"/>
                    <a:pt x="10821" y="14408"/>
                    <a:pt x="11065" y="15381"/>
                  </a:cubicBezTo>
                  <a:lnTo>
                    <a:pt x="10669" y="15381"/>
                  </a:lnTo>
                  <a:cubicBezTo>
                    <a:pt x="4773" y="15381"/>
                    <a:pt x="1" y="20153"/>
                    <a:pt x="1" y="26049"/>
                  </a:cubicBezTo>
                  <a:cubicBezTo>
                    <a:pt x="1" y="31399"/>
                    <a:pt x="3922" y="35837"/>
                    <a:pt x="9058" y="36627"/>
                  </a:cubicBezTo>
                  <a:cubicBezTo>
                    <a:pt x="9058" y="36657"/>
                    <a:pt x="9058" y="36718"/>
                    <a:pt x="9058" y="36749"/>
                  </a:cubicBezTo>
                  <a:cubicBezTo>
                    <a:pt x="9058" y="43557"/>
                    <a:pt x="14560" y="49059"/>
                    <a:pt x="21369" y="49059"/>
                  </a:cubicBezTo>
                  <a:cubicBezTo>
                    <a:pt x="25503" y="49059"/>
                    <a:pt x="29150" y="47022"/>
                    <a:pt x="31399" y="43892"/>
                  </a:cubicBezTo>
                  <a:cubicBezTo>
                    <a:pt x="33101" y="46080"/>
                    <a:pt x="35776" y="47478"/>
                    <a:pt x="38755" y="47478"/>
                  </a:cubicBezTo>
                  <a:cubicBezTo>
                    <a:pt x="43740" y="47478"/>
                    <a:pt x="47813" y="43588"/>
                    <a:pt x="48117" y="38694"/>
                  </a:cubicBezTo>
                  <a:cubicBezTo>
                    <a:pt x="49302" y="39271"/>
                    <a:pt x="50670" y="39575"/>
                    <a:pt x="52099" y="39575"/>
                  </a:cubicBezTo>
                  <a:cubicBezTo>
                    <a:pt x="57266" y="39575"/>
                    <a:pt x="61461" y="35381"/>
                    <a:pt x="61461" y="30214"/>
                  </a:cubicBezTo>
                  <a:cubicBezTo>
                    <a:pt x="61461" y="25593"/>
                    <a:pt x="58087" y="21733"/>
                    <a:pt x="53649" y="21004"/>
                  </a:cubicBezTo>
                  <a:cubicBezTo>
                    <a:pt x="53892" y="20031"/>
                    <a:pt x="54044" y="18967"/>
                    <a:pt x="54044" y="17903"/>
                  </a:cubicBezTo>
                  <a:cubicBezTo>
                    <a:pt x="54044" y="11125"/>
                    <a:pt x="48542" y="5593"/>
                    <a:pt x="41734" y="5593"/>
                  </a:cubicBezTo>
                  <a:cubicBezTo>
                    <a:pt x="39029" y="5593"/>
                    <a:pt x="36536" y="6475"/>
                    <a:pt x="34500" y="7934"/>
                  </a:cubicBezTo>
                  <a:cubicBezTo>
                    <a:pt x="32737" y="3283"/>
                    <a:pt x="28269" y="0"/>
                    <a:pt x="230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4"/>
            <p:cNvSpPr/>
            <p:nvPr/>
          </p:nvSpPr>
          <p:spPr>
            <a:xfrm>
              <a:off x="855672" y="238550"/>
              <a:ext cx="599324" cy="348163"/>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4"/>
            <p:cNvSpPr/>
            <p:nvPr/>
          </p:nvSpPr>
          <p:spPr>
            <a:xfrm>
              <a:off x="8585054" y="237150"/>
              <a:ext cx="717322" cy="416604"/>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4"/>
            <p:cNvSpPr/>
            <p:nvPr/>
          </p:nvSpPr>
          <p:spPr>
            <a:xfrm>
              <a:off x="-242443" y="427082"/>
              <a:ext cx="1178906" cy="684681"/>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5" name="Google Shape;25;p4"/>
          <p:cNvSpPr txBox="1">
            <a:spLocks noGrp="1"/>
          </p:cNvSpPr>
          <p:nvPr>
            <p:ph type="body" idx="1"/>
          </p:nvPr>
        </p:nvSpPr>
        <p:spPr>
          <a:xfrm>
            <a:off x="817400" y="1765167"/>
            <a:ext cx="10572400" cy="38304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Clr>
                <a:srgbClr val="434343"/>
              </a:buClr>
              <a:buSzPts val="1200"/>
              <a:buAutoNum type="arabicPeriod"/>
              <a:defRPr sz="1600"/>
            </a:lvl1pPr>
            <a:lvl2pPr marL="1219170" lvl="1" indent="-406390" rtl="0">
              <a:spcBef>
                <a:spcPts val="2133"/>
              </a:spcBef>
              <a:spcAft>
                <a:spcPts val="0"/>
              </a:spcAft>
              <a:buClr>
                <a:srgbClr val="434343"/>
              </a:buClr>
              <a:buSzPts val="1200"/>
              <a:buFont typeface="Roboto Condensed Light"/>
              <a:buAutoNum type="alphaLcPeriod"/>
              <a:defRPr sz="1600"/>
            </a:lvl2pPr>
            <a:lvl3pPr marL="1828754" lvl="2" indent="-406390" rtl="0">
              <a:spcBef>
                <a:spcPts val="2133"/>
              </a:spcBef>
              <a:spcAft>
                <a:spcPts val="0"/>
              </a:spcAft>
              <a:buClr>
                <a:srgbClr val="434343"/>
              </a:buClr>
              <a:buSzPts val="1200"/>
              <a:buFont typeface="Roboto Condensed Light"/>
              <a:buAutoNum type="romanLcPeriod"/>
              <a:defRPr sz="1600"/>
            </a:lvl3pPr>
            <a:lvl4pPr marL="2438339" lvl="3" indent="-406390" rtl="0">
              <a:spcBef>
                <a:spcPts val="2133"/>
              </a:spcBef>
              <a:spcAft>
                <a:spcPts val="0"/>
              </a:spcAft>
              <a:buClr>
                <a:srgbClr val="434343"/>
              </a:buClr>
              <a:buSzPts val="1200"/>
              <a:buFont typeface="Roboto Condensed Light"/>
              <a:buAutoNum type="arabicPeriod"/>
              <a:defRPr sz="1600"/>
            </a:lvl4pPr>
            <a:lvl5pPr marL="3047924" lvl="4" indent="-406390" rtl="0">
              <a:spcBef>
                <a:spcPts val="2133"/>
              </a:spcBef>
              <a:spcAft>
                <a:spcPts val="0"/>
              </a:spcAft>
              <a:buClr>
                <a:srgbClr val="434343"/>
              </a:buClr>
              <a:buSzPts val="1200"/>
              <a:buFont typeface="Roboto Condensed Light"/>
              <a:buAutoNum type="alphaLcPeriod"/>
              <a:defRPr sz="1600"/>
            </a:lvl5pPr>
            <a:lvl6pPr marL="3657509" lvl="5" indent="-406390" rtl="0">
              <a:spcBef>
                <a:spcPts val="2133"/>
              </a:spcBef>
              <a:spcAft>
                <a:spcPts val="0"/>
              </a:spcAft>
              <a:buClr>
                <a:srgbClr val="434343"/>
              </a:buClr>
              <a:buSzPts val="1200"/>
              <a:buFont typeface="Roboto Condensed Light"/>
              <a:buAutoNum type="romanLcPeriod"/>
              <a:defRPr sz="1600"/>
            </a:lvl6pPr>
            <a:lvl7pPr marL="4267093" lvl="6" indent="-406390" rtl="0">
              <a:spcBef>
                <a:spcPts val="2133"/>
              </a:spcBef>
              <a:spcAft>
                <a:spcPts val="0"/>
              </a:spcAft>
              <a:buClr>
                <a:srgbClr val="434343"/>
              </a:buClr>
              <a:buSzPts val="1200"/>
              <a:buFont typeface="Roboto Condensed Light"/>
              <a:buAutoNum type="arabicPeriod"/>
              <a:defRPr sz="1600"/>
            </a:lvl7pPr>
            <a:lvl8pPr marL="4876678" lvl="7" indent="-406390" rtl="0">
              <a:spcBef>
                <a:spcPts val="2133"/>
              </a:spcBef>
              <a:spcAft>
                <a:spcPts val="0"/>
              </a:spcAft>
              <a:buClr>
                <a:srgbClr val="434343"/>
              </a:buClr>
              <a:buSzPts val="1200"/>
              <a:buFont typeface="Roboto Condensed Light"/>
              <a:buAutoNum type="alphaLcPeriod"/>
              <a:defRPr sz="1600"/>
            </a:lvl8pPr>
            <a:lvl9pPr marL="5486263" lvl="8" indent="-406390" rtl="0">
              <a:spcBef>
                <a:spcPts val="2133"/>
              </a:spcBef>
              <a:spcAft>
                <a:spcPts val="2133"/>
              </a:spcAft>
              <a:buClr>
                <a:srgbClr val="434343"/>
              </a:buClr>
              <a:buSzPts val="1200"/>
              <a:buFont typeface="Roboto Condensed Light"/>
              <a:buAutoNum type="romanLcPeriod"/>
              <a:defRPr sz="1600"/>
            </a:lvl9pPr>
          </a:lstStyle>
          <a:p>
            <a:endParaRPr/>
          </a:p>
        </p:txBody>
      </p:sp>
      <p:sp>
        <p:nvSpPr>
          <p:cNvPr id="26" name="Google Shape;26;p4"/>
          <p:cNvSpPr/>
          <p:nvPr/>
        </p:nvSpPr>
        <p:spPr>
          <a:xfrm>
            <a:off x="-2044" y="6081176"/>
            <a:ext cx="12200936" cy="776872"/>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C2B9D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7" name="Google Shape;27;p4"/>
          <p:cNvGrpSpPr/>
          <p:nvPr/>
        </p:nvGrpSpPr>
        <p:grpSpPr>
          <a:xfrm>
            <a:off x="-2044" y="5896843"/>
            <a:ext cx="12200936" cy="961207"/>
            <a:chOff x="6554556" y="4623505"/>
            <a:chExt cx="7127825" cy="720905"/>
          </a:xfrm>
        </p:grpSpPr>
        <p:sp>
          <p:nvSpPr>
            <p:cNvPr id="28" name="Google Shape;28;p4"/>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B3A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 name="Google Shape;29;p4"/>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C2B9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 name="Google Shape;30;p4"/>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5333" b="1"/>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Tree>
    <p:extLst>
      <p:ext uri="{BB962C8B-B14F-4D97-AF65-F5344CB8AC3E}">
        <p14:creationId xmlns:p14="http://schemas.microsoft.com/office/powerpoint/2010/main" val="248618046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accent3"/>
        </a:solidFill>
        <a:effectLst/>
      </p:bgPr>
    </p:bg>
    <p:spTree>
      <p:nvGrpSpPr>
        <p:cNvPr id="1" name="Shape 31"/>
        <p:cNvGrpSpPr/>
        <p:nvPr/>
      </p:nvGrpSpPr>
      <p:grpSpPr>
        <a:xfrm>
          <a:off x="0" y="0"/>
          <a:ext cx="0" cy="0"/>
          <a:chOff x="0" y="0"/>
          <a:chExt cx="0" cy="0"/>
        </a:xfrm>
      </p:grpSpPr>
      <p:sp>
        <p:nvSpPr>
          <p:cNvPr id="32" name="Google Shape;32;p5"/>
          <p:cNvSpPr txBox="1">
            <a:spLocks noGrp="1"/>
          </p:cNvSpPr>
          <p:nvPr>
            <p:ph type="body" idx="1"/>
          </p:nvPr>
        </p:nvSpPr>
        <p:spPr>
          <a:xfrm>
            <a:off x="2309851" y="3437533"/>
            <a:ext cx="4760400" cy="2356400"/>
          </a:xfrm>
          <a:prstGeom prst="rect">
            <a:avLst/>
          </a:prstGeom>
        </p:spPr>
        <p:txBody>
          <a:bodyPr spcFirstLastPara="1" wrap="square" lIns="91425" tIns="91425" rIns="91425" bIns="91425" anchor="t" anchorCtr="0">
            <a:noAutofit/>
          </a:bodyPr>
          <a:lstStyle>
            <a:lvl1pPr marL="609585" marR="67732" lvl="0" indent="-423323">
              <a:lnSpc>
                <a:spcPct val="150000"/>
              </a:lnSpc>
              <a:spcBef>
                <a:spcPts val="0"/>
              </a:spcBef>
              <a:spcAft>
                <a:spcPts val="0"/>
              </a:spcAft>
              <a:buSzPts val="1400"/>
              <a:buChar char="●"/>
              <a:defRPr sz="1600"/>
            </a:lvl1pPr>
            <a:lvl2pPr marL="1219170" lvl="1" indent="-406390">
              <a:spcBef>
                <a:spcPts val="0"/>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3" name="Google Shape;33;p5"/>
          <p:cNvSpPr txBox="1">
            <a:spLocks noGrp="1"/>
          </p:cNvSpPr>
          <p:nvPr>
            <p:ph type="body" idx="2"/>
          </p:nvPr>
        </p:nvSpPr>
        <p:spPr>
          <a:xfrm>
            <a:off x="7070251" y="3437533"/>
            <a:ext cx="4322800" cy="2356400"/>
          </a:xfrm>
          <a:prstGeom prst="rect">
            <a:avLst/>
          </a:prstGeom>
        </p:spPr>
        <p:txBody>
          <a:bodyPr spcFirstLastPara="1" wrap="square" lIns="91425" tIns="91425" rIns="91425" bIns="91425" anchor="t" anchorCtr="0">
            <a:noAutofit/>
          </a:bodyPr>
          <a:lstStyle>
            <a:lvl1pPr marL="609585" marR="67732" lvl="0" indent="-423323">
              <a:lnSpc>
                <a:spcPct val="150000"/>
              </a:lnSpc>
              <a:spcBef>
                <a:spcPts val="0"/>
              </a:spcBef>
              <a:spcAft>
                <a:spcPts val="0"/>
              </a:spcAft>
              <a:buSzPts val="1400"/>
              <a:buChar char="●"/>
              <a:defRPr sz="1600"/>
            </a:lvl1pPr>
            <a:lvl2pPr marL="1219170" lvl="1" indent="-406390">
              <a:spcBef>
                <a:spcPts val="0"/>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4" name="Google Shape;34;p5"/>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5333" b="1"/>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35" name="Google Shape;35;p5"/>
          <p:cNvSpPr/>
          <p:nvPr/>
        </p:nvSpPr>
        <p:spPr>
          <a:xfrm>
            <a:off x="9792095" y="1085165"/>
            <a:ext cx="677300" cy="540467"/>
          </a:xfrm>
          <a:custGeom>
            <a:avLst/>
            <a:gdLst/>
            <a:ahLst/>
            <a:cxnLst/>
            <a:rect l="l" t="t" r="r" b="b"/>
            <a:pathLst>
              <a:path w="61461" h="49059" extrusionOk="0">
                <a:moveTo>
                  <a:pt x="23010" y="0"/>
                </a:moveTo>
                <a:cubicBezTo>
                  <a:pt x="16201" y="0"/>
                  <a:pt x="10669" y="5502"/>
                  <a:pt x="10669" y="12311"/>
                </a:cubicBezTo>
                <a:cubicBezTo>
                  <a:pt x="10669" y="13374"/>
                  <a:pt x="10821" y="14408"/>
                  <a:pt x="11065" y="15381"/>
                </a:cubicBezTo>
                <a:lnTo>
                  <a:pt x="10669" y="15381"/>
                </a:lnTo>
                <a:cubicBezTo>
                  <a:pt x="4773" y="15381"/>
                  <a:pt x="1" y="20153"/>
                  <a:pt x="1" y="26049"/>
                </a:cubicBezTo>
                <a:cubicBezTo>
                  <a:pt x="1" y="31399"/>
                  <a:pt x="3922" y="35837"/>
                  <a:pt x="9058" y="36627"/>
                </a:cubicBezTo>
                <a:cubicBezTo>
                  <a:pt x="9058" y="36657"/>
                  <a:pt x="9058" y="36718"/>
                  <a:pt x="9058" y="36749"/>
                </a:cubicBezTo>
                <a:cubicBezTo>
                  <a:pt x="9058" y="43557"/>
                  <a:pt x="14560" y="49059"/>
                  <a:pt x="21369" y="49059"/>
                </a:cubicBezTo>
                <a:cubicBezTo>
                  <a:pt x="25503" y="49059"/>
                  <a:pt x="29150" y="47022"/>
                  <a:pt x="31399" y="43892"/>
                </a:cubicBezTo>
                <a:cubicBezTo>
                  <a:pt x="33101" y="46080"/>
                  <a:pt x="35776" y="47478"/>
                  <a:pt x="38755" y="47478"/>
                </a:cubicBezTo>
                <a:cubicBezTo>
                  <a:pt x="43740" y="47478"/>
                  <a:pt x="47813" y="43588"/>
                  <a:pt x="48117" y="38694"/>
                </a:cubicBezTo>
                <a:cubicBezTo>
                  <a:pt x="49302" y="39271"/>
                  <a:pt x="50670" y="39575"/>
                  <a:pt x="52099" y="39575"/>
                </a:cubicBezTo>
                <a:cubicBezTo>
                  <a:pt x="57266" y="39575"/>
                  <a:pt x="61461" y="35381"/>
                  <a:pt x="61461" y="30214"/>
                </a:cubicBezTo>
                <a:cubicBezTo>
                  <a:pt x="61461" y="25593"/>
                  <a:pt x="58087" y="21733"/>
                  <a:pt x="53649" y="21004"/>
                </a:cubicBezTo>
                <a:cubicBezTo>
                  <a:pt x="53892" y="20031"/>
                  <a:pt x="54044" y="18967"/>
                  <a:pt x="54044" y="17903"/>
                </a:cubicBezTo>
                <a:cubicBezTo>
                  <a:pt x="54044" y="11125"/>
                  <a:pt x="48542" y="5593"/>
                  <a:pt x="41734" y="5593"/>
                </a:cubicBezTo>
                <a:cubicBezTo>
                  <a:pt x="39029" y="5593"/>
                  <a:pt x="36536" y="6475"/>
                  <a:pt x="34500" y="7934"/>
                </a:cubicBezTo>
                <a:cubicBezTo>
                  <a:pt x="32737" y="3283"/>
                  <a:pt x="28269" y="0"/>
                  <a:pt x="23010"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 name="Google Shape;36;p5"/>
          <p:cNvSpPr/>
          <p:nvPr/>
        </p:nvSpPr>
        <p:spPr>
          <a:xfrm>
            <a:off x="10557215" y="484002"/>
            <a:ext cx="2068556" cy="1201369"/>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5"/>
          <p:cNvSpPr/>
          <p:nvPr/>
        </p:nvSpPr>
        <p:spPr>
          <a:xfrm>
            <a:off x="539934" y="884267"/>
            <a:ext cx="1481884" cy="860644"/>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 name="Google Shape;38;p5"/>
          <p:cNvSpPr/>
          <p:nvPr/>
        </p:nvSpPr>
        <p:spPr>
          <a:xfrm>
            <a:off x="1835569" y="483997"/>
            <a:ext cx="638375" cy="509396"/>
          </a:xfrm>
          <a:custGeom>
            <a:avLst/>
            <a:gdLst/>
            <a:ahLst/>
            <a:cxnLst/>
            <a:rect l="l" t="t" r="r" b="b"/>
            <a:pathLst>
              <a:path w="61461" h="49059" extrusionOk="0">
                <a:moveTo>
                  <a:pt x="23010" y="0"/>
                </a:moveTo>
                <a:cubicBezTo>
                  <a:pt x="16201" y="0"/>
                  <a:pt x="10669" y="5502"/>
                  <a:pt x="10669" y="12311"/>
                </a:cubicBezTo>
                <a:cubicBezTo>
                  <a:pt x="10669" y="13374"/>
                  <a:pt x="10821" y="14408"/>
                  <a:pt x="11065" y="15381"/>
                </a:cubicBezTo>
                <a:lnTo>
                  <a:pt x="10669" y="15381"/>
                </a:lnTo>
                <a:cubicBezTo>
                  <a:pt x="4773" y="15381"/>
                  <a:pt x="1" y="20153"/>
                  <a:pt x="1" y="26049"/>
                </a:cubicBezTo>
                <a:cubicBezTo>
                  <a:pt x="1" y="31399"/>
                  <a:pt x="3922" y="35837"/>
                  <a:pt x="9058" y="36627"/>
                </a:cubicBezTo>
                <a:cubicBezTo>
                  <a:pt x="9058" y="36657"/>
                  <a:pt x="9058" y="36718"/>
                  <a:pt x="9058" y="36749"/>
                </a:cubicBezTo>
                <a:cubicBezTo>
                  <a:pt x="9058" y="43557"/>
                  <a:pt x="14560" y="49059"/>
                  <a:pt x="21369" y="49059"/>
                </a:cubicBezTo>
                <a:cubicBezTo>
                  <a:pt x="25503" y="49059"/>
                  <a:pt x="29150" y="47022"/>
                  <a:pt x="31399" y="43892"/>
                </a:cubicBezTo>
                <a:cubicBezTo>
                  <a:pt x="33101" y="46080"/>
                  <a:pt x="35776" y="47478"/>
                  <a:pt x="38755" y="47478"/>
                </a:cubicBezTo>
                <a:cubicBezTo>
                  <a:pt x="43740" y="47478"/>
                  <a:pt x="47813" y="43588"/>
                  <a:pt x="48117" y="38694"/>
                </a:cubicBezTo>
                <a:cubicBezTo>
                  <a:pt x="49302" y="39271"/>
                  <a:pt x="50670" y="39575"/>
                  <a:pt x="52099" y="39575"/>
                </a:cubicBezTo>
                <a:cubicBezTo>
                  <a:pt x="57266" y="39575"/>
                  <a:pt x="61461" y="35381"/>
                  <a:pt x="61461" y="30214"/>
                </a:cubicBezTo>
                <a:cubicBezTo>
                  <a:pt x="61461" y="25593"/>
                  <a:pt x="58087" y="21733"/>
                  <a:pt x="53649" y="21004"/>
                </a:cubicBezTo>
                <a:cubicBezTo>
                  <a:pt x="53892" y="20031"/>
                  <a:pt x="54044" y="18967"/>
                  <a:pt x="54044" y="17903"/>
                </a:cubicBezTo>
                <a:cubicBezTo>
                  <a:pt x="54044" y="11125"/>
                  <a:pt x="48542" y="5593"/>
                  <a:pt x="41734" y="5593"/>
                </a:cubicBezTo>
                <a:cubicBezTo>
                  <a:pt x="39029" y="5593"/>
                  <a:pt x="36536" y="6475"/>
                  <a:pt x="34500" y="7934"/>
                </a:cubicBezTo>
                <a:cubicBezTo>
                  <a:pt x="32737" y="3283"/>
                  <a:pt x="28269" y="0"/>
                  <a:pt x="23010" y="0"/>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 name="Google Shape;39;p5"/>
          <p:cNvSpPr/>
          <p:nvPr/>
        </p:nvSpPr>
        <p:spPr>
          <a:xfrm rot="10800000">
            <a:off x="10267367" y="1935947"/>
            <a:ext cx="1370467" cy="796055"/>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00296943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0"/>
        <p:cNvGrpSpPr/>
        <p:nvPr/>
      </p:nvGrpSpPr>
      <p:grpSpPr>
        <a:xfrm>
          <a:off x="0" y="0"/>
          <a:ext cx="0" cy="0"/>
          <a:chOff x="0" y="0"/>
          <a:chExt cx="0" cy="0"/>
        </a:xfrm>
      </p:grpSpPr>
      <p:sp>
        <p:nvSpPr>
          <p:cNvPr id="41" name="Google Shape;41;p6"/>
          <p:cNvSpPr/>
          <p:nvPr/>
        </p:nvSpPr>
        <p:spPr>
          <a:xfrm>
            <a:off x="-900" y="489200"/>
            <a:ext cx="12194000" cy="1445600"/>
          </a:xfrm>
          <a:prstGeom prst="roundRect">
            <a:avLst>
              <a:gd name="adj" fmla="val 16667"/>
            </a:avLst>
          </a:pr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 name="Google Shape;42;p6"/>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spTree>
    <p:extLst>
      <p:ext uri="{BB962C8B-B14F-4D97-AF65-F5344CB8AC3E}">
        <p14:creationId xmlns:p14="http://schemas.microsoft.com/office/powerpoint/2010/main" val="354111445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3"/>
        <p:cNvGrpSpPr/>
        <p:nvPr/>
      </p:nvGrpSpPr>
      <p:grpSpPr>
        <a:xfrm>
          <a:off x="0" y="0"/>
          <a:ext cx="0" cy="0"/>
          <a:chOff x="0" y="0"/>
          <a:chExt cx="0" cy="0"/>
        </a:xfrm>
      </p:grpSpPr>
      <p:sp>
        <p:nvSpPr>
          <p:cNvPr id="44" name="Google Shape;44;p7"/>
          <p:cNvSpPr/>
          <p:nvPr/>
        </p:nvSpPr>
        <p:spPr>
          <a:xfrm>
            <a:off x="-900" y="489200"/>
            <a:ext cx="12194000" cy="1445600"/>
          </a:xfrm>
          <a:prstGeom prst="roundRect">
            <a:avLst>
              <a:gd name="adj" fmla="val 16667"/>
            </a:avLst>
          </a:pr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7"/>
          <p:cNvSpPr txBox="1">
            <a:spLocks noGrp="1"/>
          </p:cNvSpPr>
          <p:nvPr>
            <p:ph type="title"/>
          </p:nvPr>
        </p:nvSpPr>
        <p:spPr>
          <a:xfrm>
            <a:off x="961200" y="813012"/>
            <a:ext cx="10284800" cy="76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5333" b="1"/>
            </a:lvl1pPr>
            <a:lvl2pPr lvl="1" algn="ctr" rtl="0">
              <a:spcBef>
                <a:spcPts val="0"/>
              </a:spcBef>
              <a:spcAft>
                <a:spcPts val="0"/>
              </a:spcAft>
              <a:buSzPts val="4200"/>
              <a:buAutoNum type="alphaLcPeriod"/>
              <a:defRPr sz="5600"/>
            </a:lvl2pPr>
            <a:lvl3pPr lvl="2" algn="ctr" rtl="0">
              <a:spcBef>
                <a:spcPts val="0"/>
              </a:spcBef>
              <a:spcAft>
                <a:spcPts val="0"/>
              </a:spcAft>
              <a:buSzPts val="4200"/>
              <a:buAutoNum type="romanLcPeriod"/>
              <a:defRPr sz="5600"/>
            </a:lvl3pPr>
            <a:lvl4pPr lvl="3" algn="ctr" rtl="0">
              <a:spcBef>
                <a:spcPts val="0"/>
              </a:spcBef>
              <a:spcAft>
                <a:spcPts val="0"/>
              </a:spcAft>
              <a:buSzPts val="4200"/>
              <a:buAutoNum type="arabicPeriod"/>
              <a:defRPr sz="5600"/>
            </a:lvl4pPr>
            <a:lvl5pPr lvl="4" algn="ctr" rtl="0">
              <a:spcBef>
                <a:spcPts val="0"/>
              </a:spcBef>
              <a:spcAft>
                <a:spcPts val="0"/>
              </a:spcAft>
              <a:buSzPts val="4200"/>
              <a:buAutoNum type="alphaLcPeriod"/>
              <a:defRPr sz="5600"/>
            </a:lvl5pPr>
            <a:lvl6pPr lvl="5" algn="ctr" rtl="0">
              <a:spcBef>
                <a:spcPts val="0"/>
              </a:spcBef>
              <a:spcAft>
                <a:spcPts val="0"/>
              </a:spcAft>
              <a:buSzPts val="4200"/>
              <a:buAutoNum type="romanLcPeriod"/>
              <a:defRPr sz="5600"/>
            </a:lvl6pPr>
            <a:lvl7pPr lvl="6" algn="ctr" rtl="0">
              <a:spcBef>
                <a:spcPts val="0"/>
              </a:spcBef>
              <a:spcAft>
                <a:spcPts val="0"/>
              </a:spcAft>
              <a:buSzPts val="4200"/>
              <a:buAutoNum type="arabicPeriod"/>
              <a:defRPr sz="5600"/>
            </a:lvl7pPr>
            <a:lvl8pPr lvl="7" algn="ctr" rtl="0">
              <a:spcBef>
                <a:spcPts val="0"/>
              </a:spcBef>
              <a:spcAft>
                <a:spcPts val="0"/>
              </a:spcAft>
              <a:buSzPts val="4200"/>
              <a:buAutoNum type="alphaLcPeriod"/>
              <a:defRPr sz="5600"/>
            </a:lvl8pPr>
            <a:lvl9pPr lvl="8" algn="ctr" rtl="0">
              <a:spcBef>
                <a:spcPts val="0"/>
              </a:spcBef>
              <a:spcAft>
                <a:spcPts val="0"/>
              </a:spcAft>
              <a:buSzPts val="4200"/>
              <a:buAutoNum type="romanLcPeriod"/>
              <a:defRPr sz="5600"/>
            </a:lvl9pPr>
          </a:lstStyle>
          <a:p>
            <a:endParaRPr/>
          </a:p>
        </p:txBody>
      </p:sp>
      <p:grpSp>
        <p:nvGrpSpPr>
          <p:cNvPr id="46" name="Google Shape;46;p7"/>
          <p:cNvGrpSpPr/>
          <p:nvPr/>
        </p:nvGrpSpPr>
        <p:grpSpPr>
          <a:xfrm>
            <a:off x="-1600" y="5896807"/>
            <a:ext cx="12192383" cy="961207"/>
            <a:chOff x="6554556" y="4623505"/>
            <a:chExt cx="7127825" cy="720905"/>
          </a:xfrm>
        </p:grpSpPr>
        <p:sp>
          <p:nvSpPr>
            <p:cNvPr id="47" name="Google Shape;47;p7"/>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7"/>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9" name="Google Shape;49;p7"/>
          <p:cNvSpPr txBox="1">
            <a:spLocks noGrp="1"/>
          </p:cNvSpPr>
          <p:nvPr>
            <p:ph type="title" idx="2"/>
          </p:nvPr>
        </p:nvSpPr>
        <p:spPr>
          <a:xfrm>
            <a:off x="1931967" y="2498333"/>
            <a:ext cx="8328400" cy="2832000"/>
          </a:xfrm>
          <a:prstGeom prst="rect">
            <a:avLst/>
          </a:prstGeom>
        </p:spPr>
        <p:txBody>
          <a:bodyPr spcFirstLastPara="1" wrap="square" lIns="91425" tIns="91425" rIns="91425" bIns="91425" anchor="ctr" anchorCtr="0">
            <a:noAutofit/>
          </a:bodyPr>
          <a:lstStyle>
            <a:lvl1pPr lvl="0" algn="ctr" rtl="0">
              <a:lnSpc>
                <a:spcPct val="115000"/>
              </a:lnSpc>
              <a:spcBef>
                <a:spcPts val="0"/>
              </a:spcBef>
              <a:spcAft>
                <a:spcPts val="0"/>
              </a:spcAft>
              <a:buSzPts val="2400"/>
              <a:buNone/>
              <a:defRPr sz="3333" b="0">
                <a:latin typeface="Lato" panose="020F0502020204030203"/>
                <a:ea typeface="Lato" panose="020F0502020204030203"/>
                <a:cs typeface="Lato" panose="020F0502020204030203"/>
                <a:sym typeface="Lato" panose="020F0502020204030203"/>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22759986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26" Type="http://schemas.openxmlformats.org/officeDocument/2006/relationships/slideLayout" Target="../slideLayouts/slideLayout119.xml"/><Relationship Id="rId3" Type="http://schemas.openxmlformats.org/officeDocument/2006/relationships/slideLayout" Target="../slideLayouts/slideLayout96.xml"/><Relationship Id="rId21" Type="http://schemas.openxmlformats.org/officeDocument/2006/relationships/slideLayout" Target="../slideLayouts/slideLayout114.xml"/><Relationship Id="rId34" Type="http://schemas.openxmlformats.org/officeDocument/2006/relationships/slideLayout" Target="../slideLayouts/slideLayout127.xml"/><Relationship Id="rId7" Type="http://schemas.openxmlformats.org/officeDocument/2006/relationships/slideLayout" Target="../slideLayouts/slideLayout100.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5" Type="http://schemas.openxmlformats.org/officeDocument/2006/relationships/slideLayout" Target="../slideLayouts/slideLayout118.xml"/><Relationship Id="rId33" Type="http://schemas.openxmlformats.org/officeDocument/2006/relationships/slideLayout" Target="../slideLayouts/slideLayout126.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0" Type="http://schemas.openxmlformats.org/officeDocument/2006/relationships/slideLayout" Target="../slideLayouts/slideLayout113.xml"/><Relationship Id="rId29" Type="http://schemas.openxmlformats.org/officeDocument/2006/relationships/slideLayout" Target="../slideLayouts/slideLayout122.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slideLayout" Target="../slideLayouts/slideLayout117.xml"/><Relationship Id="rId32" Type="http://schemas.openxmlformats.org/officeDocument/2006/relationships/slideLayout" Target="../slideLayouts/slideLayout125.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slideLayout" Target="../slideLayouts/slideLayout116.xml"/><Relationship Id="rId28" Type="http://schemas.openxmlformats.org/officeDocument/2006/relationships/slideLayout" Target="../slideLayouts/slideLayout121.xml"/><Relationship Id="rId36" Type="http://schemas.openxmlformats.org/officeDocument/2006/relationships/theme" Target="../theme/theme10.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31" Type="http://schemas.openxmlformats.org/officeDocument/2006/relationships/slideLayout" Target="../slideLayouts/slideLayout124.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 Id="rId27" Type="http://schemas.openxmlformats.org/officeDocument/2006/relationships/slideLayout" Target="../slideLayouts/slideLayout120.xml"/><Relationship Id="rId30" Type="http://schemas.openxmlformats.org/officeDocument/2006/relationships/slideLayout" Target="../slideLayouts/slideLayout123.xml"/><Relationship Id="rId35" Type="http://schemas.openxmlformats.org/officeDocument/2006/relationships/slideLayout" Target="../slideLayouts/slideLayout12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17" Type="http://schemas.openxmlformats.org/officeDocument/2006/relationships/tags" Target="../tags/tag5.xml"/><Relationship Id="rId2" Type="http://schemas.openxmlformats.org/officeDocument/2006/relationships/slideLayout" Target="../slideLayouts/slideLayout6.xml"/><Relationship Id="rId16" Type="http://schemas.openxmlformats.org/officeDocument/2006/relationships/tags" Target="../tags/tag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tags" Target="../tags/tag3.xml"/><Relationship Id="rId10" Type="http://schemas.openxmlformats.org/officeDocument/2006/relationships/slideLayout" Target="../slideLayouts/slideLayout14.xml"/><Relationship Id="rId19" Type="http://schemas.openxmlformats.org/officeDocument/2006/relationships/image" Target="../media/image2.png"/><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image" Target="../media/image3.png"/><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4.sv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6.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7.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8.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theme" Target="../theme/theme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A pink background with white leaves and black text&#10;&#10;Description automatically generated">
            <a:extLst>
              <a:ext uri="{FF2B5EF4-FFF2-40B4-BE49-F238E27FC236}">
                <a16:creationId xmlns:a16="http://schemas.microsoft.com/office/drawing/2014/main" id="{251ED84E-0CA7-52BA-C9FE-C8D3225A97F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348682" y="131505"/>
            <a:ext cx="2004553" cy="2004553"/>
          </a:xfrm>
          <a:prstGeom prst="rect">
            <a:avLst/>
          </a:prstGeom>
        </p:spPr>
      </p:pic>
    </p:spTree>
    <p:extLst>
      <p:ext uri="{BB962C8B-B14F-4D97-AF65-F5344CB8AC3E}">
        <p14:creationId xmlns:p14="http://schemas.microsoft.com/office/powerpoint/2010/main" val="6727953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3253873357"/>
      </p:ext>
    </p:extLst>
  </p:cSld>
  <p:clrMap bg1="lt1" tx1="dk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 id="2147483794" r:id="rId14"/>
    <p:sldLayoutId id="2147483795" r:id="rId15"/>
    <p:sldLayoutId id="2147483796" r:id="rId16"/>
    <p:sldLayoutId id="2147483797" r:id="rId17"/>
    <p:sldLayoutId id="2147483798" r:id="rId18"/>
    <p:sldLayoutId id="2147483799" r:id="rId19"/>
    <p:sldLayoutId id="2147483800" r:id="rId20"/>
    <p:sldLayoutId id="2147483801" r:id="rId21"/>
    <p:sldLayoutId id="2147483802" r:id="rId22"/>
    <p:sldLayoutId id="2147483803" r:id="rId23"/>
    <p:sldLayoutId id="2147483804" r:id="rId24"/>
    <p:sldLayoutId id="2147483805" r:id="rId25"/>
    <p:sldLayoutId id="2147483806" r:id="rId26"/>
    <p:sldLayoutId id="2147483807" r:id="rId27"/>
    <p:sldLayoutId id="2147483808" r:id="rId28"/>
    <p:sldLayoutId id="2147483809" r:id="rId29"/>
    <p:sldLayoutId id="2147483810" r:id="rId30"/>
    <p:sldLayoutId id="2147483811" r:id="rId31"/>
    <p:sldLayoutId id="2147483812" r:id="rId32"/>
    <p:sldLayoutId id="2147483813" r:id="rId33"/>
    <p:sldLayoutId id="2147483814" r:id="rId34"/>
    <p:sldLayoutId id="2147483815" r:id="rId3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9"/>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2023/7/27</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3"/>
    </p:custDataLst>
    <p:extLst>
      <p:ext uri="{BB962C8B-B14F-4D97-AF65-F5344CB8AC3E}">
        <p14:creationId xmlns:p14="http://schemas.microsoft.com/office/powerpoint/2010/main" val="441363769"/>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6131113"/>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ctr" defTabSz="914400" rtl="0" eaLnBrk="1" latinLnBrk="0" hangingPunct="1">
        <a:spcBef>
          <a:spcPct val="0"/>
        </a:spcBef>
        <a:buNone/>
        <a:defRPr sz="4400" b="0"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b="0" i="0" u="none"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260503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916686" rtl="0" eaLnBrk="1" latinLnBrk="0" hangingPunct="1">
        <a:spcBef>
          <a:spcPct val="0"/>
        </a:spcBef>
        <a:buNone/>
        <a:defRPr sz="4411" kern="1200">
          <a:solidFill>
            <a:schemeClr val="tx1"/>
          </a:solidFill>
          <a:latin typeface="+mj-lt"/>
          <a:ea typeface="+mj-ea"/>
          <a:cs typeface="+mj-cs"/>
        </a:defRPr>
      </a:lvl1pPr>
    </p:titleStyle>
    <p:bodyStyle>
      <a:lvl1pPr marL="343757" indent="-343757" algn="l" defTabSz="916686" rtl="0" eaLnBrk="1" latinLnBrk="0" hangingPunct="1">
        <a:spcBef>
          <a:spcPct val="20000"/>
        </a:spcBef>
        <a:buFont typeface="Arial" pitchFamily="34" charset="0"/>
        <a:buChar char="•"/>
        <a:defRPr sz="3208" kern="1200">
          <a:solidFill>
            <a:schemeClr val="tx1"/>
          </a:solidFill>
          <a:latin typeface="+mn-lt"/>
          <a:ea typeface="+mn-ea"/>
          <a:cs typeface="+mn-cs"/>
        </a:defRPr>
      </a:lvl1pPr>
      <a:lvl2pPr marL="744807" indent="-286464" algn="l" defTabSz="916686" rtl="0" eaLnBrk="1" latinLnBrk="0" hangingPunct="1">
        <a:spcBef>
          <a:spcPct val="20000"/>
        </a:spcBef>
        <a:buFont typeface="Arial" pitchFamily="34" charset="0"/>
        <a:buChar char="–"/>
        <a:defRPr sz="2807" kern="1200">
          <a:solidFill>
            <a:schemeClr val="tx1"/>
          </a:solidFill>
          <a:latin typeface="+mn-lt"/>
          <a:ea typeface="+mn-ea"/>
          <a:cs typeface="+mn-cs"/>
        </a:defRPr>
      </a:lvl2pPr>
      <a:lvl3pPr marL="1145858" indent="-229172" algn="l" defTabSz="916686" rtl="0" eaLnBrk="1" latinLnBrk="0" hangingPunct="1">
        <a:spcBef>
          <a:spcPct val="20000"/>
        </a:spcBef>
        <a:buFont typeface="Arial" pitchFamily="34" charset="0"/>
        <a:buChar char="•"/>
        <a:defRPr sz="2406" kern="1200">
          <a:solidFill>
            <a:schemeClr val="tx1"/>
          </a:solidFill>
          <a:latin typeface="+mn-lt"/>
          <a:ea typeface="+mn-ea"/>
          <a:cs typeface="+mn-cs"/>
        </a:defRPr>
      </a:lvl3pPr>
      <a:lvl4pPr marL="1604201" indent="-229172" algn="l" defTabSz="916686" rtl="0" eaLnBrk="1" latinLnBrk="0" hangingPunct="1">
        <a:spcBef>
          <a:spcPct val="20000"/>
        </a:spcBef>
        <a:buFont typeface="Arial" pitchFamily="34" charset="0"/>
        <a:buChar char="–"/>
        <a:defRPr sz="2005" kern="1200">
          <a:solidFill>
            <a:schemeClr val="tx1"/>
          </a:solidFill>
          <a:latin typeface="+mn-lt"/>
          <a:ea typeface="+mn-ea"/>
          <a:cs typeface="+mn-cs"/>
        </a:defRPr>
      </a:lvl4pPr>
      <a:lvl5pPr marL="2062544" indent="-229172" algn="l" defTabSz="916686" rtl="0" eaLnBrk="1" latinLnBrk="0" hangingPunct="1">
        <a:spcBef>
          <a:spcPct val="20000"/>
        </a:spcBef>
        <a:buFont typeface="Arial" pitchFamily="34" charset="0"/>
        <a:buChar char="»"/>
        <a:defRPr sz="2005" kern="1200">
          <a:solidFill>
            <a:schemeClr val="tx1"/>
          </a:solidFill>
          <a:latin typeface="+mn-lt"/>
          <a:ea typeface="+mn-ea"/>
          <a:cs typeface="+mn-cs"/>
        </a:defRPr>
      </a:lvl5pPr>
      <a:lvl6pPr marL="2520887" indent="-229172" algn="l" defTabSz="916686" rtl="0" eaLnBrk="1" latinLnBrk="0" hangingPunct="1">
        <a:spcBef>
          <a:spcPct val="20000"/>
        </a:spcBef>
        <a:buFont typeface="Arial" pitchFamily="34" charset="0"/>
        <a:buChar char="•"/>
        <a:defRPr sz="2005" kern="1200">
          <a:solidFill>
            <a:schemeClr val="tx1"/>
          </a:solidFill>
          <a:latin typeface="+mn-lt"/>
          <a:ea typeface="+mn-ea"/>
          <a:cs typeface="+mn-cs"/>
        </a:defRPr>
      </a:lvl6pPr>
      <a:lvl7pPr marL="2979230" indent="-229172" algn="l" defTabSz="916686" rtl="0" eaLnBrk="1" latinLnBrk="0" hangingPunct="1">
        <a:spcBef>
          <a:spcPct val="20000"/>
        </a:spcBef>
        <a:buFont typeface="Arial" pitchFamily="34" charset="0"/>
        <a:buChar char="•"/>
        <a:defRPr sz="2005" kern="1200">
          <a:solidFill>
            <a:schemeClr val="tx1"/>
          </a:solidFill>
          <a:latin typeface="+mn-lt"/>
          <a:ea typeface="+mn-ea"/>
          <a:cs typeface="+mn-cs"/>
        </a:defRPr>
      </a:lvl7pPr>
      <a:lvl8pPr marL="3437573" indent="-229172" algn="l" defTabSz="916686" rtl="0" eaLnBrk="1" latinLnBrk="0" hangingPunct="1">
        <a:spcBef>
          <a:spcPct val="20000"/>
        </a:spcBef>
        <a:buFont typeface="Arial" pitchFamily="34" charset="0"/>
        <a:buChar char="•"/>
        <a:defRPr sz="2005" kern="1200">
          <a:solidFill>
            <a:schemeClr val="tx1"/>
          </a:solidFill>
          <a:latin typeface="+mn-lt"/>
          <a:ea typeface="+mn-ea"/>
          <a:cs typeface="+mn-cs"/>
        </a:defRPr>
      </a:lvl8pPr>
      <a:lvl9pPr marL="3895916" indent="-229172" algn="l" defTabSz="916686" rtl="0" eaLnBrk="1" latinLnBrk="0" hangingPunct="1">
        <a:spcBef>
          <a:spcPct val="20000"/>
        </a:spcBef>
        <a:buFont typeface="Arial" pitchFamily="34" charset="0"/>
        <a:buChar char="•"/>
        <a:defRPr sz="2005" kern="1200">
          <a:solidFill>
            <a:schemeClr val="tx1"/>
          </a:solidFill>
          <a:latin typeface="+mn-lt"/>
          <a:ea typeface="+mn-ea"/>
          <a:cs typeface="+mn-cs"/>
        </a:defRPr>
      </a:lvl9pPr>
    </p:bodyStyle>
    <p:otherStyle>
      <a:defPPr>
        <a:defRPr lang="en-US"/>
      </a:defPPr>
      <a:lvl1pPr marL="0" algn="l" defTabSz="916686" rtl="0" eaLnBrk="1" latinLnBrk="0" hangingPunct="1">
        <a:defRPr sz="1805" kern="1200">
          <a:solidFill>
            <a:schemeClr val="tx1"/>
          </a:solidFill>
          <a:latin typeface="+mn-lt"/>
          <a:ea typeface="+mn-ea"/>
          <a:cs typeface="+mn-cs"/>
        </a:defRPr>
      </a:lvl1pPr>
      <a:lvl2pPr marL="458343" algn="l" defTabSz="916686" rtl="0" eaLnBrk="1" latinLnBrk="0" hangingPunct="1">
        <a:defRPr sz="1805" kern="1200">
          <a:solidFill>
            <a:schemeClr val="tx1"/>
          </a:solidFill>
          <a:latin typeface="+mn-lt"/>
          <a:ea typeface="+mn-ea"/>
          <a:cs typeface="+mn-cs"/>
        </a:defRPr>
      </a:lvl2pPr>
      <a:lvl3pPr marL="916686" algn="l" defTabSz="916686" rtl="0" eaLnBrk="1" latinLnBrk="0" hangingPunct="1">
        <a:defRPr sz="1805" kern="1200">
          <a:solidFill>
            <a:schemeClr val="tx1"/>
          </a:solidFill>
          <a:latin typeface="+mn-lt"/>
          <a:ea typeface="+mn-ea"/>
          <a:cs typeface="+mn-cs"/>
        </a:defRPr>
      </a:lvl3pPr>
      <a:lvl4pPr marL="1375029" algn="l" defTabSz="916686" rtl="0" eaLnBrk="1" latinLnBrk="0" hangingPunct="1">
        <a:defRPr sz="1805" kern="1200">
          <a:solidFill>
            <a:schemeClr val="tx1"/>
          </a:solidFill>
          <a:latin typeface="+mn-lt"/>
          <a:ea typeface="+mn-ea"/>
          <a:cs typeface="+mn-cs"/>
        </a:defRPr>
      </a:lvl4pPr>
      <a:lvl5pPr marL="1833372" algn="l" defTabSz="916686" rtl="0" eaLnBrk="1" latinLnBrk="0" hangingPunct="1">
        <a:defRPr sz="1805" kern="1200">
          <a:solidFill>
            <a:schemeClr val="tx1"/>
          </a:solidFill>
          <a:latin typeface="+mn-lt"/>
          <a:ea typeface="+mn-ea"/>
          <a:cs typeface="+mn-cs"/>
        </a:defRPr>
      </a:lvl5pPr>
      <a:lvl6pPr marL="2291715" algn="l" defTabSz="916686" rtl="0" eaLnBrk="1" latinLnBrk="0" hangingPunct="1">
        <a:defRPr sz="1805" kern="1200">
          <a:solidFill>
            <a:schemeClr val="tx1"/>
          </a:solidFill>
          <a:latin typeface="+mn-lt"/>
          <a:ea typeface="+mn-ea"/>
          <a:cs typeface="+mn-cs"/>
        </a:defRPr>
      </a:lvl6pPr>
      <a:lvl7pPr marL="2750058" algn="l" defTabSz="916686" rtl="0" eaLnBrk="1" latinLnBrk="0" hangingPunct="1">
        <a:defRPr sz="1805" kern="1200">
          <a:solidFill>
            <a:schemeClr val="tx1"/>
          </a:solidFill>
          <a:latin typeface="+mn-lt"/>
          <a:ea typeface="+mn-ea"/>
          <a:cs typeface="+mn-cs"/>
        </a:defRPr>
      </a:lvl7pPr>
      <a:lvl8pPr marL="3208401" algn="l" defTabSz="916686" rtl="0" eaLnBrk="1" latinLnBrk="0" hangingPunct="1">
        <a:defRPr sz="1805" kern="1200">
          <a:solidFill>
            <a:schemeClr val="tx1"/>
          </a:solidFill>
          <a:latin typeface="+mn-lt"/>
          <a:ea typeface="+mn-ea"/>
          <a:cs typeface="+mn-cs"/>
        </a:defRPr>
      </a:lvl8pPr>
      <a:lvl9pPr marL="3666744" algn="l" defTabSz="916686" rtl="0" eaLnBrk="1" latinLnBrk="0" hangingPunct="1">
        <a:defRPr sz="1805"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96DAC541-7B7A-43D3-8B79-37D633B846F1}">
                <asvg:svgBlip xmlns:asvg="http://schemas.microsoft.com/office/drawing/2016/SVG/main" r:embed="rId14"/>
              </a:ext>
            </a:extLst>
          </a:blip>
          <a:srcRect/>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940273"/>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174017594"/>
      </p:ext>
    </p:extLst>
  </p:cSld>
  <p:clrMap bg1="lt1" tx1="dk1" bg2="dk2" tx2="lt2" accent1="accent1" accent2="accent2" accent3="accent3" accent4="accent4" accent5="accent5" accent6="accent6" hlink="hlink" folHlink="folHlink"/>
  <p:sldLayoutIdLst>
    <p:sldLayoutId id="2147483731" r:id="rId1"/>
    <p:sldLayoutId id="2147483732" r:id="rId2"/>
    <p:sldLayoutId id="2147483733"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349570"/>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77307B7-6DCA-49DA-B0F7-BEEAF8CF2E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4D708ED-BB28-4E01-901F-20C5D234F4E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AB604CF-AE26-40B7-A40A-88DF8D1F6C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AA4CD5-4A2C-483E-934D-5884BF113CC6}" type="datetimeFigureOut">
              <a:rPr lang="zh-CN" altLang="en-US" smtClean="0"/>
              <a:t>2023/7/27</a:t>
            </a:fld>
            <a:endParaRPr lang="zh-CN" altLang="en-US"/>
          </a:p>
        </p:txBody>
      </p:sp>
      <p:sp>
        <p:nvSpPr>
          <p:cNvPr id="5" name="页脚占位符 4">
            <a:extLst>
              <a:ext uri="{FF2B5EF4-FFF2-40B4-BE49-F238E27FC236}">
                <a16:creationId xmlns:a16="http://schemas.microsoft.com/office/drawing/2014/main" id="{69B3C497-A4C5-4AB8-96E7-21144E1A580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2E9D77F-233D-4C89-9FFC-7A29A0265A2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D6DF49-60FC-4C3A-84B1-9FD9ED91A3FB}" type="slidenum">
              <a:rPr lang="zh-CN" altLang="en-US" smtClean="0"/>
              <a:t>‹#›</a:t>
            </a:fld>
            <a:endParaRPr lang="zh-CN" altLang="en-US"/>
          </a:p>
        </p:txBody>
      </p:sp>
    </p:spTree>
    <p:extLst>
      <p:ext uri="{BB962C8B-B14F-4D97-AF65-F5344CB8AC3E}">
        <p14:creationId xmlns:p14="http://schemas.microsoft.com/office/powerpoint/2010/main" val="167248313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5795657"/>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8.pn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8" Type="http://schemas.openxmlformats.org/officeDocument/2006/relationships/image" Target="../media/image43.png"/><Relationship Id="rId3" Type="http://schemas.microsoft.com/office/2007/relationships/hdphoto" Target="../media/hdphoto10.wdp"/><Relationship Id="rId7" Type="http://schemas.openxmlformats.org/officeDocument/2006/relationships/image" Target="../media/image42.svg"/><Relationship Id="rId2" Type="http://schemas.openxmlformats.org/officeDocument/2006/relationships/image" Target="../media/image38.png"/><Relationship Id="rId1" Type="http://schemas.openxmlformats.org/officeDocument/2006/relationships/slideLayout" Target="../slideLayouts/slideLayout44.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 Id="rId9" Type="http://schemas.openxmlformats.org/officeDocument/2006/relationships/image" Target="../media/image44.sv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48.png"/><Relationship Id="rId5" Type="http://schemas.microsoft.com/office/2007/relationships/hdphoto" Target="../media/hdphoto11.wdp"/><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emf"/><Relationship Id="rId2" Type="http://schemas.openxmlformats.org/officeDocument/2006/relationships/notesSlide" Target="../notesSlides/notesSlide16.xml"/><Relationship Id="rId1" Type="http://schemas.openxmlformats.org/officeDocument/2006/relationships/slideLayout" Target="../slideLayouts/slideLayout51.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jpg"/><Relationship Id="rId14" Type="http://schemas.microsoft.com/office/2007/relationships/hdphoto" Target="../media/hdphoto12.wdp"/></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65.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7.png"/><Relationship Id="rId7" Type="http://schemas.openxmlformats.org/officeDocument/2006/relationships/image" Target="../media/image70.png"/><Relationship Id="rId2" Type="http://schemas.openxmlformats.org/officeDocument/2006/relationships/image" Target="../media/image66.png"/><Relationship Id="rId1" Type="http://schemas.openxmlformats.org/officeDocument/2006/relationships/slideLayout" Target="../slideLayouts/slideLayout66.xml"/><Relationship Id="rId6" Type="http://schemas.microsoft.com/office/2007/relationships/hdphoto" Target="../media/hdphoto14.wdp"/><Relationship Id="rId11" Type="http://schemas.openxmlformats.org/officeDocument/2006/relationships/image" Target="../media/image73.png"/><Relationship Id="rId5" Type="http://schemas.openxmlformats.org/officeDocument/2006/relationships/image" Target="../media/image69.png"/><Relationship Id="rId10" Type="http://schemas.microsoft.com/office/2007/relationships/hdphoto" Target="../media/hdphoto15.wdp"/><Relationship Id="rId4" Type="http://schemas.openxmlformats.org/officeDocument/2006/relationships/image" Target="../media/image68.jpg"/><Relationship Id="rId9" Type="http://schemas.openxmlformats.org/officeDocument/2006/relationships/image" Target="../media/image72.png"/></Relationships>
</file>

<file path=ppt/slides/_rels/slide26.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slideLayout" Target="../slideLayouts/slideLayout77.xml"/><Relationship Id="rId1" Type="http://schemas.openxmlformats.org/officeDocument/2006/relationships/themeOverride" Target="../theme/themeOverride1.xml"/><Relationship Id="rId6" Type="http://schemas.openxmlformats.org/officeDocument/2006/relationships/image" Target="../media/image76.png"/><Relationship Id="rId5" Type="http://schemas.microsoft.com/office/2007/relationships/hdphoto" Target="../media/hdphoto16.wdp"/><Relationship Id="rId4" Type="http://schemas.openxmlformats.org/officeDocument/2006/relationships/image" Target="../media/image75.png"/></Relationships>
</file>

<file path=ppt/slides/_rels/slide27.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8.jpg"/><Relationship Id="rId7" Type="http://schemas.microsoft.com/office/2007/relationships/hdphoto" Target="../media/hdphoto18.wdp"/><Relationship Id="rId2" Type="http://schemas.openxmlformats.org/officeDocument/2006/relationships/image" Target="../media/image77.png"/><Relationship Id="rId1" Type="http://schemas.openxmlformats.org/officeDocument/2006/relationships/slideLayout" Target="../slideLayouts/slideLayout77.xml"/><Relationship Id="rId6" Type="http://schemas.openxmlformats.org/officeDocument/2006/relationships/image" Target="../media/image80.png"/><Relationship Id="rId5" Type="http://schemas.microsoft.com/office/2007/relationships/hdphoto" Target="../media/hdphoto17.wdp"/><Relationship Id="rId4" Type="http://schemas.openxmlformats.org/officeDocument/2006/relationships/image" Target="../media/image79.png"/></Relationships>
</file>

<file path=ppt/slides/_rels/slide28.xml.rels><?xml version="1.0" encoding="UTF-8" standalone="yes"?>
<Relationships xmlns="http://schemas.openxmlformats.org/package/2006/relationships"><Relationship Id="rId8" Type="http://schemas.openxmlformats.org/officeDocument/2006/relationships/image" Target="../media/image87.sv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image" Target="../media/image77.png"/><Relationship Id="rId1" Type="http://schemas.openxmlformats.org/officeDocument/2006/relationships/slideLayout" Target="../slideLayouts/slideLayout77.xml"/><Relationship Id="rId6" Type="http://schemas.openxmlformats.org/officeDocument/2006/relationships/image" Target="../media/image85.svg"/><Relationship Id="rId5" Type="http://schemas.openxmlformats.org/officeDocument/2006/relationships/image" Target="../media/image84.png"/><Relationship Id="rId10" Type="http://schemas.microsoft.com/office/2007/relationships/hdphoto" Target="../media/hdphoto19.wdp"/><Relationship Id="rId4" Type="http://schemas.openxmlformats.org/officeDocument/2006/relationships/image" Target="../media/image83.svg"/><Relationship Id="rId9" Type="http://schemas.openxmlformats.org/officeDocument/2006/relationships/image" Target="../media/image88.png"/></Relationships>
</file>

<file path=ppt/slides/_rels/slide29.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8.jpg"/><Relationship Id="rId7" Type="http://schemas.microsoft.com/office/2007/relationships/hdphoto" Target="../media/hdphoto18.wdp"/><Relationship Id="rId2" Type="http://schemas.openxmlformats.org/officeDocument/2006/relationships/image" Target="../media/image77.png"/><Relationship Id="rId1" Type="http://schemas.openxmlformats.org/officeDocument/2006/relationships/slideLayout" Target="../slideLayouts/slideLayout77.xml"/><Relationship Id="rId6" Type="http://schemas.openxmlformats.org/officeDocument/2006/relationships/image" Target="../media/image80.png"/><Relationship Id="rId5" Type="http://schemas.microsoft.com/office/2007/relationships/hdphoto" Target="../media/hdphoto17.wdp"/><Relationship Id="rId4" Type="http://schemas.openxmlformats.org/officeDocument/2006/relationships/image" Target="../media/image79.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8.jpg"/><Relationship Id="rId7" Type="http://schemas.microsoft.com/office/2007/relationships/hdphoto" Target="../media/hdphoto18.wdp"/><Relationship Id="rId2" Type="http://schemas.openxmlformats.org/officeDocument/2006/relationships/image" Target="../media/image77.png"/><Relationship Id="rId1" Type="http://schemas.openxmlformats.org/officeDocument/2006/relationships/slideLayout" Target="../slideLayouts/slideLayout77.xml"/><Relationship Id="rId6" Type="http://schemas.openxmlformats.org/officeDocument/2006/relationships/image" Target="../media/image80.png"/><Relationship Id="rId5" Type="http://schemas.microsoft.com/office/2007/relationships/hdphoto" Target="../media/hdphoto17.wdp"/><Relationship Id="rId4" Type="http://schemas.openxmlformats.org/officeDocument/2006/relationships/image" Target="../media/image79.png"/></Relationships>
</file>

<file path=ppt/slides/_rels/slide31.xml.rels><?xml version="1.0" encoding="UTF-8" standalone="yes"?>
<Relationships xmlns="http://schemas.openxmlformats.org/package/2006/relationships"><Relationship Id="rId8" Type="http://schemas.microsoft.com/office/2007/relationships/hdphoto" Target="../media/hdphoto19.wdp"/><Relationship Id="rId3" Type="http://schemas.openxmlformats.org/officeDocument/2006/relationships/image" Target="../media/image82.png"/><Relationship Id="rId7" Type="http://schemas.openxmlformats.org/officeDocument/2006/relationships/image" Target="../media/image88.png"/><Relationship Id="rId2" Type="http://schemas.openxmlformats.org/officeDocument/2006/relationships/image" Target="../media/image77.png"/><Relationship Id="rId1" Type="http://schemas.openxmlformats.org/officeDocument/2006/relationships/slideLayout" Target="../slideLayouts/slideLayout77.xml"/><Relationship Id="rId6" Type="http://schemas.openxmlformats.org/officeDocument/2006/relationships/image" Target="../media/image85.svg"/><Relationship Id="rId5" Type="http://schemas.openxmlformats.org/officeDocument/2006/relationships/image" Target="../media/image84.png"/><Relationship Id="rId4" Type="http://schemas.openxmlformats.org/officeDocument/2006/relationships/image" Target="../media/image83.svg"/></Relationships>
</file>

<file path=ppt/slides/_rels/slide32.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77.xml"/></Relationships>
</file>

<file path=ppt/slides/_rels/slide33.xml.rels><?xml version="1.0" encoding="UTF-8" standalone="yes"?>
<Relationships xmlns="http://schemas.openxmlformats.org/package/2006/relationships"><Relationship Id="rId8" Type="http://schemas.microsoft.com/office/2007/relationships/hdphoto" Target="../media/hdphoto22.wdp"/><Relationship Id="rId3" Type="http://schemas.openxmlformats.org/officeDocument/2006/relationships/image" Target="../media/image91.png"/><Relationship Id="rId7" Type="http://schemas.openxmlformats.org/officeDocument/2006/relationships/image" Target="../media/image93.png"/><Relationship Id="rId2" Type="http://schemas.openxmlformats.org/officeDocument/2006/relationships/image" Target="../media/image90.jpg"/><Relationship Id="rId1" Type="http://schemas.openxmlformats.org/officeDocument/2006/relationships/slideLayout" Target="../slideLayouts/slideLayout77.xml"/><Relationship Id="rId6" Type="http://schemas.microsoft.com/office/2007/relationships/hdphoto" Target="../media/hdphoto21.wdp"/><Relationship Id="rId5" Type="http://schemas.openxmlformats.org/officeDocument/2006/relationships/image" Target="../media/image92.png"/><Relationship Id="rId10" Type="http://schemas.microsoft.com/office/2007/relationships/hdphoto" Target="../media/hdphoto23.wdp"/><Relationship Id="rId4" Type="http://schemas.microsoft.com/office/2007/relationships/hdphoto" Target="../media/hdphoto20.wdp"/><Relationship Id="rId9" Type="http://schemas.openxmlformats.org/officeDocument/2006/relationships/image" Target="../media/image94.png"/></Relationships>
</file>

<file path=ppt/slides/_rels/slide3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jpg"/><Relationship Id="rId1" Type="http://schemas.openxmlformats.org/officeDocument/2006/relationships/slideLayout" Target="../slideLayouts/slideLayout77.xml"/></Relationships>
</file>

<file path=ppt/slides/_rels/slide3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jpg"/><Relationship Id="rId1" Type="http://schemas.openxmlformats.org/officeDocument/2006/relationships/slideLayout" Target="../slideLayouts/slideLayout77.xml"/></Relationships>
</file>

<file path=ppt/slides/_rels/slide36.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png"/><Relationship Id="rId1" Type="http://schemas.openxmlformats.org/officeDocument/2006/relationships/slideLayout" Target="../slideLayouts/slideLayout93.xml"/><Relationship Id="rId5" Type="http://schemas.openxmlformats.org/officeDocument/2006/relationships/image" Target="../media/image102.png"/><Relationship Id="rId4" Type="http://schemas.openxmlformats.org/officeDocument/2006/relationships/image" Target="../media/image101.png"/></Relationships>
</file>

<file path=ppt/slides/_rels/slide37.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g"/><Relationship Id="rId1" Type="http://schemas.openxmlformats.org/officeDocument/2006/relationships/slideLayout" Target="../slideLayouts/slideLayout7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8.xml"/><Relationship Id="rId1" Type="http://schemas.openxmlformats.org/officeDocument/2006/relationships/slideLayout" Target="../slideLayouts/slideLayout118.xml"/><Relationship Id="rId4" Type="http://schemas.openxmlformats.org/officeDocument/2006/relationships/image" Target="../media/image106.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2.xml"/><Relationship Id="rId7" Type="http://schemas.openxmlformats.org/officeDocument/2006/relationships/image" Target="../media/image1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slide" Target="slide5.xml"/><Relationship Id="rId5" Type="http://schemas.openxmlformats.org/officeDocument/2006/relationships/image" Target="../media/image18.png"/><Relationship Id="rId4" Type="http://schemas.openxmlformats.org/officeDocument/2006/relationships/image" Target="../media/image17.jp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7.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6.png"/><Relationship Id="rId18" Type="http://schemas.microsoft.com/office/2007/relationships/hdphoto" Target="../media/hdphoto7.wdp"/><Relationship Id="rId3" Type="http://schemas.openxmlformats.org/officeDocument/2006/relationships/image" Target="../media/image20.jpg"/><Relationship Id="rId21" Type="http://schemas.microsoft.com/office/2007/relationships/hdphoto" Target="../media/hdphoto8.wdp"/><Relationship Id="rId7" Type="http://schemas.openxmlformats.org/officeDocument/2006/relationships/image" Target="../media/image23.png"/><Relationship Id="rId12" Type="http://schemas.microsoft.com/office/2007/relationships/hdphoto" Target="../media/hdphoto4.wdp"/><Relationship Id="rId17" Type="http://schemas.openxmlformats.org/officeDocument/2006/relationships/image" Target="../media/image28.png"/><Relationship Id="rId25" Type="http://schemas.openxmlformats.org/officeDocument/2006/relationships/slide" Target="slide9.xml"/><Relationship Id="rId2" Type="http://schemas.openxmlformats.org/officeDocument/2006/relationships/notesSlide" Target="../notesSlides/notesSlide4.xml"/><Relationship Id="rId16" Type="http://schemas.microsoft.com/office/2007/relationships/hdphoto" Target="../media/hdphoto6.wdp"/><Relationship Id="rId20" Type="http://schemas.openxmlformats.org/officeDocument/2006/relationships/image" Target="../media/image29.png"/><Relationship Id="rId1" Type="http://schemas.openxmlformats.org/officeDocument/2006/relationships/slideLayout" Target="../slideLayouts/slideLayout22.xml"/><Relationship Id="rId6" Type="http://schemas.openxmlformats.org/officeDocument/2006/relationships/image" Target="../media/image22.jpg"/><Relationship Id="rId11" Type="http://schemas.openxmlformats.org/officeDocument/2006/relationships/image" Target="../media/image25.png"/><Relationship Id="rId24" Type="http://schemas.openxmlformats.org/officeDocument/2006/relationships/slide" Target="slide6.xml"/><Relationship Id="rId5" Type="http://schemas.microsoft.com/office/2007/relationships/hdphoto" Target="../media/hdphoto1.wdp"/><Relationship Id="rId15" Type="http://schemas.openxmlformats.org/officeDocument/2006/relationships/image" Target="../media/image27.png"/><Relationship Id="rId23" Type="http://schemas.openxmlformats.org/officeDocument/2006/relationships/slide" Target="slide7.xml"/><Relationship Id="rId10" Type="http://schemas.microsoft.com/office/2007/relationships/hdphoto" Target="../media/hdphoto3.wdp"/><Relationship Id="rId19" Type="http://schemas.openxmlformats.org/officeDocument/2006/relationships/slide" Target="slide10.xml"/><Relationship Id="rId4" Type="http://schemas.openxmlformats.org/officeDocument/2006/relationships/image" Target="../media/image21.png"/><Relationship Id="rId9" Type="http://schemas.openxmlformats.org/officeDocument/2006/relationships/image" Target="../media/image24.png"/><Relationship Id="rId14" Type="http://schemas.microsoft.com/office/2007/relationships/hdphoto" Target="../media/hdphoto5.wdp"/><Relationship Id="rId22"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audio" Target="../media/audio1.wav"/><Relationship Id="rId1" Type="http://schemas.openxmlformats.org/officeDocument/2006/relationships/slideLayout" Target="../slideLayouts/slideLayout22.xml"/><Relationship Id="rId6" Type="http://schemas.openxmlformats.org/officeDocument/2006/relationships/slide" Target="slide5.xml"/><Relationship Id="rId5" Type="http://schemas.microsoft.com/office/2007/relationships/hdphoto" Target="../media/hdphoto9.wdp"/><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audio" Target="../media/audio1.wav"/><Relationship Id="rId1" Type="http://schemas.openxmlformats.org/officeDocument/2006/relationships/slideLayout" Target="../slideLayouts/slideLayout22.xml"/><Relationship Id="rId6" Type="http://schemas.openxmlformats.org/officeDocument/2006/relationships/slide" Target="slide5.xml"/><Relationship Id="rId5" Type="http://schemas.microsoft.com/office/2007/relationships/hdphoto" Target="../media/hdphoto9.wdp"/><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audio" Target="../media/audio1.wav"/><Relationship Id="rId1" Type="http://schemas.openxmlformats.org/officeDocument/2006/relationships/slideLayout" Target="../slideLayouts/slideLayout22.xml"/><Relationship Id="rId6" Type="http://schemas.openxmlformats.org/officeDocument/2006/relationships/slide" Target="slide5.xml"/><Relationship Id="rId5" Type="http://schemas.microsoft.com/office/2007/relationships/hdphoto" Target="../media/hdphoto9.wdp"/><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audio" Target="../media/audio1.wav"/><Relationship Id="rId1" Type="http://schemas.openxmlformats.org/officeDocument/2006/relationships/slideLayout" Target="../slideLayouts/slideLayout22.xml"/><Relationship Id="rId6" Type="http://schemas.openxmlformats.org/officeDocument/2006/relationships/slide" Target="slide5.xml"/><Relationship Id="rId5" Type="http://schemas.microsoft.com/office/2007/relationships/hdphoto" Target="../media/hdphoto9.wdp"/><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 name="图片 1" descr="组 2"/>
          <p:cNvPicPr>
            <a:picLocks noChangeAspect="1"/>
          </p:cNvPicPr>
          <p:nvPr/>
        </p:nvPicPr>
        <p:blipFill>
          <a:blip r:embed="rId4"/>
          <a:stretch>
            <a:fillRect/>
          </a:stretch>
        </p:blipFill>
        <p:spPr>
          <a:xfrm>
            <a:off x="0" y="120015"/>
            <a:ext cx="12192000" cy="6598920"/>
          </a:xfrm>
          <a:prstGeom prst="rect">
            <a:avLst/>
          </a:prstGeom>
        </p:spPr>
      </p:pic>
      <p:pic>
        <p:nvPicPr>
          <p:cNvPr id="24" name="图片 23" descr="组 10"/>
          <p:cNvPicPr>
            <a:picLocks noChangeAspect="1"/>
          </p:cNvPicPr>
          <p:nvPr/>
        </p:nvPicPr>
        <p:blipFill>
          <a:blip r:embed="rId5"/>
          <a:stretch>
            <a:fillRect/>
          </a:stretch>
        </p:blipFill>
        <p:spPr>
          <a:xfrm>
            <a:off x="669290" y="4135755"/>
            <a:ext cx="1375410" cy="1722120"/>
          </a:xfrm>
          <a:prstGeom prst="rect">
            <a:avLst/>
          </a:prstGeom>
        </p:spPr>
      </p:pic>
      <p:sp>
        <p:nvSpPr>
          <p:cNvPr id="35" name="椭圆 34"/>
          <p:cNvSpPr/>
          <p:nvPr/>
        </p:nvSpPr>
        <p:spPr>
          <a:xfrm>
            <a:off x="-619760" y="5698173"/>
            <a:ext cx="1593215" cy="1593215"/>
          </a:xfrm>
          <a:prstGeom prst="ellipse">
            <a:avLst/>
          </a:prstGeom>
          <a:solidFill>
            <a:srgbClr val="FFDE00"/>
          </a:solidFill>
          <a:ln w="50800">
            <a:solidFill>
              <a:srgbClr val="1D20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3" name="图片 2" descr="组 8"/>
          <p:cNvPicPr>
            <a:picLocks noChangeAspect="1"/>
          </p:cNvPicPr>
          <p:nvPr/>
        </p:nvPicPr>
        <p:blipFill>
          <a:blip r:embed="rId6"/>
          <a:stretch>
            <a:fillRect/>
          </a:stretch>
        </p:blipFill>
        <p:spPr>
          <a:xfrm>
            <a:off x="0" y="-247650"/>
            <a:ext cx="12192000" cy="4318000"/>
          </a:xfrm>
          <a:prstGeom prst="rect">
            <a:avLst/>
          </a:prstGeom>
        </p:spPr>
      </p:pic>
      <p:pic>
        <p:nvPicPr>
          <p:cNvPr id="6" name="Picture 5">
            <a:extLst>
              <a:ext uri="{FF2B5EF4-FFF2-40B4-BE49-F238E27FC236}">
                <a16:creationId xmlns:a16="http://schemas.microsoft.com/office/drawing/2014/main" id="{9356C104-386D-4C25-4F12-6BC432C7C588}"/>
              </a:ext>
            </a:extLst>
          </p:cNvPr>
          <p:cNvPicPr>
            <a:picLocks noChangeAspect="1"/>
          </p:cNvPicPr>
          <p:nvPr/>
        </p:nvPicPr>
        <p:blipFill>
          <a:blip r:embed="rId7"/>
          <a:stretch>
            <a:fillRect/>
          </a:stretch>
        </p:blipFill>
        <p:spPr>
          <a:xfrm>
            <a:off x="2167220" y="1389469"/>
            <a:ext cx="6657409" cy="859611"/>
          </a:xfrm>
          <a:prstGeom prst="rect">
            <a:avLst/>
          </a:prstGeom>
        </p:spPr>
      </p:pic>
      <p:pic>
        <p:nvPicPr>
          <p:cNvPr id="8" name="Picture 7">
            <a:extLst>
              <a:ext uri="{FF2B5EF4-FFF2-40B4-BE49-F238E27FC236}">
                <a16:creationId xmlns:a16="http://schemas.microsoft.com/office/drawing/2014/main" id="{D3D1781D-0E4E-FAA4-E6A1-6AAD63F3583E}"/>
              </a:ext>
            </a:extLst>
          </p:cNvPr>
          <p:cNvPicPr>
            <a:picLocks noChangeAspect="1"/>
          </p:cNvPicPr>
          <p:nvPr/>
        </p:nvPicPr>
        <p:blipFill>
          <a:blip r:embed="rId8"/>
          <a:stretch>
            <a:fillRect/>
          </a:stretch>
        </p:blipFill>
        <p:spPr>
          <a:xfrm rot="19925745">
            <a:off x="-80141" y="1550981"/>
            <a:ext cx="3017782" cy="1603387"/>
          </a:xfrm>
          <a:prstGeom prst="rect">
            <a:avLst/>
          </a:prstGeom>
        </p:spPr>
      </p:pic>
      <p:pic>
        <p:nvPicPr>
          <p:cNvPr id="10" name="Picture 9">
            <a:extLst>
              <a:ext uri="{FF2B5EF4-FFF2-40B4-BE49-F238E27FC236}">
                <a16:creationId xmlns:a16="http://schemas.microsoft.com/office/drawing/2014/main" id="{DCB3C459-86B5-3D83-729A-9CF3983874EA}"/>
              </a:ext>
            </a:extLst>
          </p:cNvPr>
          <p:cNvPicPr>
            <a:picLocks noChangeAspect="1"/>
          </p:cNvPicPr>
          <p:nvPr/>
        </p:nvPicPr>
        <p:blipFill>
          <a:blip r:embed="rId9"/>
          <a:stretch>
            <a:fillRect/>
          </a:stretch>
        </p:blipFill>
        <p:spPr>
          <a:xfrm>
            <a:off x="1712642" y="2365182"/>
            <a:ext cx="7699915" cy="151803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randombar(horizontal)">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dissolv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 name="图片 1" descr="组 2"/>
          <p:cNvPicPr>
            <a:picLocks noChangeAspect="1"/>
          </p:cNvPicPr>
          <p:nvPr/>
        </p:nvPicPr>
        <p:blipFill>
          <a:blip r:embed="rId4"/>
          <a:stretch>
            <a:fillRect/>
          </a:stretch>
        </p:blipFill>
        <p:spPr>
          <a:xfrm>
            <a:off x="0" y="129540"/>
            <a:ext cx="12192000" cy="6598920"/>
          </a:xfrm>
          <a:prstGeom prst="rect">
            <a:avLst/>
          </a:prstGeom>
        </p:spPr>
      </p:pic>
      <p:pic>
        <p:nvPicPr>
          <p:cNvPr id="24" name="图片 23" descr="组 10"/>
          <p:cNvPicPr>
            <a:picLocks noChangeAspect="1"/>
          </p:cNvPicPr>
          <p:nvPr/>
        </p:nvPicPr>
        <p:blipFill>
          <a:blip r:embed="rId5"/>
          <a:stretch>
            <a:fillRect/>
          </a:stretch>
        </p:blipFill>
        <p:spPr>
          <a:xfrm>
            <a:off x="669290" y="4135755"/>
            <a:ext cx="1375410" cy="1722120"/>
          </a:xfrm>
          <a:prstGeom prst="rect">
            <a:avLst/>
          </a:prstGeom>
        </p:spPr>
      </p:pic>
      <p:pic>
        <p:nvPicPr>
          <p:cNvPr id="12" name="图片 11" descr="组 8"/>
          <p:cNvPicPr>
            <a:picLocks noChangeAspect="1"/>
          </p:cNvPicPr>
          <p:nvPr/>
        </p:nvPicPr>
        <p:blipFill>
          <a:blip r:embed="rId6"/>
          <a:stretch>
            <a:fillRect/>
          </a:stretch>
        </p:blipFill>
        <p:spPr>
          <a:xfrm>
            <a:off x="0" y="-243509"/>
            <a:ext cx="12192000" cy="4318000"/>
          </a:xfrm>
          <a:prstGeom prst="rect">
            <a:avLst/>
          </a:prstGeom>
        </p:spPr>
      </p:pic>
      <p:sp>
        <p:nvSpPr>
          <p:cNvPr id="35" name="椭圆 34"/>
          <p:cNvSpPr/>
          <p:nvPr/>
        </p:nvSpPr>
        <p:spPr>
          <a:xfrm>
            <a:off x="-619760" y="5698173"/>
            <a:ext cx="1593215" cy="1593215"/>
          </a:xfrm>
          <a:prstGeom prst="ellipse">
            <a:avLst/>
          </a:prstGeom>
          <a:solidFill>
            <a:srgbClr val="FFDE00"/>
          </a:solidFill>
          <a:ln w="50800">
            <a:solidFill>
              <a:srgbClr val="1D20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3" name="Picture 2">
            <a:extLst>
              <a:ext uri="{FF2B5EF4-FFF2-40B4-BE49-F238E27FC236}">
                <a16:creationId xmlns:a16="http://schemas.microsoft.com/office/drawing/2014/main" id="{15A6520A-331B-A094-12DB-FC267E84038C}"/>
              </a:ext>
            </a:extLst>
          </p:cNvPr>
          <p:cNvPicPr>
            <a:picLocks noChangeAspect="1"/>
          </p:cNvPicPr>
          <p:nvPr/>
        </p:nvPicPr>
        <p:blipFill>
          <a:blip r:embed="rId7"/>
          <a:stretch>
            <a:fillRect/>
          </a:stretch>
        </p:blipFill>
        <p:spPr>
          <a:xfrm>
            <a:off x="2425215" y="1671272"/>
            <a:ext cx="5322269" cy="4029805"/>
          </a:xfrm>
          <a:prstGeom prst="rect">
            <a:avLst/>
          </a:prstGeom>
        </p:spPr>
      </p:pic>
    </p:spTree>
    <p:extLst>
      <p:ext uri="{BB962C8B-B14F-4D97-AF65-F5344CB8AC3E}">
        <p14:creationId xmlns:p14="http://schemas.microsoft.com/office/powerpoint/2010/main" val="5712234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Graphical user interface, website&#10;&#10;Description automatically generated">
            <a:extLst>
              <a:ext uri="{FF2B5EF4-FFF2-40B4-BE49-F238E27FC236}">
                <a16:creationId xmlns:a16="http://schemas.microsoft.com/office/drawing/2014/main" id="{6456B1FF-88AE-471D-9118-40538784A731}"/>
              </a:ext>
            </a:extLst>
          </p:cNvPr>
          <p:cNvPicPr>
            <a:picLocks noChangeAspect="1"/>
          </p:cNvPicPr>
          <p:nvPr/>
        </p:nvPicPr>
        <p:blipFill rotWithShape="1">
          <a:blip r:embed="rId3">
            <a:extLst>
              <a:ext uri="{28A0092B-C50C-407E-A947-70E740481C1C}">
                <a14:useLocalDpi xmlns:a14="http://schemas.microsoft.com/office/drawing/2010/main" val="0"/>
              </a:ext>
            </a:extLst>
          </a:blip>
          <a:srcRect l="711" r="604"/>
          <a:stretch/>
        </p:blipFill>
        <p:spPr>
          <a:xfrm>
            <a:off x="20" y="1282"/>
            <a:ext cx="12191980" cy="6856718"/>
          </a:xfrm>
          <a:prstGeom prst="rect">
            <a:avLst/>
          </a:prstGeom>
        </p:spPr>
      </p:pic>
      <p:sp>
        <p:nvSpPr>
          <p:cNvPr id="6" name="Google Shape;980;p43">
            <a:extLst>
              <a:ext uri="{FF2B5EF4-FFF2-40B4-BE49-F238E27FC236}">
                <a16:creationId xmlns:a16="http://schemas.microsoft.com/office/drawing/2014/main" id="{D7DB6CD2-D794-42C9-A961-1434DD9B1DEC}"/>
              </a:ext>
            </a:extLst>
          </p:cNvPr>
          <p:cNvSpPr/>
          <p:nvPr/>
        </p:nvSpPr>
        <p:spPr>
          <a:xfrm flipH="1">
            <a:off x="1742760" y="536526"/>
            <a:ext cx="9258171" cy="2044749"/>
          </a:xfrm>
          <a:prstGeom prst="roundRect">
            <a:avLst>
              <a:gd name="adj" fmla="val 11401"/>
            </a:avLst>
          </a:prstGeom>
          <a:solidFill>
            <a:schemeClr val="bg2">
              <a:lumMod val="40000"/>
              <a:lumOff val="60000"/>
            </a:schemeClr>
          </a:solidFill>
          <a:ln w="38100" cap="flat" cmpd="sng">
            <a:solidFill>
              <a:schemeClr val="bg1">
                <a:lumMod val="1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TextBox 2">
            <a:extLst>
              <a:ext uri="{FF2B5EF4-FFF2-40B4-BE49-F238E27FC236}">
                <a16:creationId xmlns:a16="http://schemas.microsoft.com/office/drawing/2014/main" id="{256A6F96-ADF9-BBE2-EA69-10DC0CC58BCF}"/>
              </a:ext>
            </a:extLst>
          </p:cNvPr>
          <p:cNvSpPr txBox="1"/>
          <p:nvPr/>
        </p:nvSpPr>
        <p:spPr>
          <a:xfrm>
            <a:off x="2609850" y="609600"/>
            <a:ext cx="7696200" cy="1754326"/>
          </a:xfrm>
          <a:prstGeom prst="rect">
            <a:avLst/>
          </a:prstGeom>
          <a:noFill/>
        </p:spPr>
        <p:txBody>
          <a:bodyPr wrap="square" rtlCol="0">
            <a:spAutoFit/>
          </a:bodyPr>
          <a:lstStyle/>
          <a:p>
            <a:pPr algn="ctr"/>
            <a:r>
              <a:rPr lang="vi-VN" sz="5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Hoạt động 1: Chơi trò chơi </a:t>
            </a:r>
            <a:r>
              <a:rPr lang="vi-VN" sz="5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Động não, luyện trí.</a:t>
            </a:r>
            <a:endParaRPr lang="en-US" sz="5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98289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 name="图片 1" descr="E:\PPT\PPT\外\8月18号开学第一课PPT模板\组 2.png组 2"/>
          <p:cNvPicPr>
            <a:picLocks noChangeAspect="1"/>
          </p:cNvPicPr>
          <p:nvPr/>
        </p:nvPicPr>
        <p:blipFill>
          <a:blip r:embed="rId4"/>
          <a:srcRect/>
          <a:stretch>
            <a:fillRect/>
          </a:stretch>
        </p:blipFill>
        <p:spPr>
          <a:xfrm>
            <a:off x="318" y="129540"/>
            <a:ext cx="12191365" cy="6598920"/>
          </a:xfrm>
          <a:prstGeom prst="rect">
            <a:avLst/>
          </a:prstGeom>
        </p:spPr>
      </p:pic>
      <p:pic>
        <p:nvPicPr>
          <p:cNvPr id="70" name="图片 69" descr="组 8"/>
          <p:cNvPicPr>
            <a:picLocks noChangeAspect="1"/>
          </p:cNvPicPr>
          <p:nvPr/>
        </p:nvPicPr>
        <p:blipFill>
          <a:blip r:embed="rId5"/>
          <a:stretch>
            <a:fillRect/>
          </a:stretch>
        </p:blipFill>
        <p:spPr>
          <a:xfrm>
            <a:off x="0" y="0"/>
            <a:ext cx="12192000" cy="4318000"/>
          </a:xfrm>
          <a:prstGeom prst="rect">
            <a:avLst/>
          </a:prstGeom>
        </p:spPr>
      </p:pic>
      <p:sp>
        <p:nvSpPr>
          <p:cNvPr id="71" name="椭圆 70"/>
          <p:cNvSpPr/>
          <p:nvPr/>
        </p:nvSpPr>
        <p:spPr>
          <a:xfrm>
            <a:off x="-619760" y="5698173"/>
            <a:ext cx="1593215" cy="1593215"/>
          </a:xfrm>
          <a:prstGeom prst="ellipse">
            <a:avLst/>
          </a:prstGeom>
          <a:solidFill>
            <a:srgbClr val="FFDE00"/>
          </a:solidFill>
          <a:ln w="50800">
            <a:solidFill>
              <a:srgbClr val="1D20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15" name="Picture 14">
            <a:extLst>
              <a:ext uri="{FF2B5EF4-FFF2-40B4-BE49-F238E27FC236}">
                <a16:creationId xmlns:a16="http://schemas.microsoft.com/office/drawing/2014/main" id="{145EAA3B-08CB-A675-5806-48C65C6BAA96}"/>
              </a:ext>
            </a:extLst>
          </p:cNvPr>
          <p:cNvPicPr>
            <a:picLocks noChangeAspect="1"/>
          </p:cNvPicPr>
          <p:nvPr/>
        </p:nvPicPr>
        <p:blipFill>
          <a:blip r:embed="rId6"/>
          <a:stretch>
            <a:fillRect/>
          </a:stretch>
        </p:blipFill>
        <p:spPr>
          <a:xfrm>
            <a:off x="3348032" y="1175724"/>
            <a:ext cx="5638507" cy="1205526"/>
          </a:xfrm>
          <a:prstGeom prst="rect">
            <a:avLst/>
          </a:prstGeom>
        </p:spPr>
      </p:pic>
      <p:sp>
        <p:nvSpPr>
          <p:cNvPr id="18" name="TextBox 17">
            <a:extLst>
              <a:ext uri="{FF2B5EF4-FFF2-40B4-BE49-F238E27FC236}">
                <a16:creationId xmlns:a16="http://schemas.microsoft.com/office/drawing/2014/main" id="{6DB38E2E-17CE-82A4-2555-03C4C3F40BEA}"/>
              </a:ext>
            </a:extLst>
          </p:cNvPr>
          <p:cNvSpPr txBox="1"/>
          <p:nvPr/>
        </p:nvSpPr>
        <p:spPr>
          <a:xfrm>
            <a:off x="647699" y="2076450"/>
            <a:ext cx="10791825" cy="3539430"/>
          </a:xfrm>
          <a:prstGeom prst="rect">
            <a:avLst/>
          </a:prstGeom>
          <a:noFill/>
        </p:spPr>
        <p:txBody>
          <a:bodyPr wrap="square" rtlCol="0">
            <a:spAutoFit/>
          </a:bodyPr>
          <a:lstStyle/>
          <a:p>
            <a:pPr marL="457200" indent="-457200">
              <a:buFont typeface="Arial" panose="020B0604020202020204" pitchFamily="34" charset="0"/>
              <a:buChar char="•"/>
            </a:pPr>
            <a:r>
              <a:rPr lang="vi-VN" sz="2800" b="1" dirty="0">
                <a:solidFill>
                  <a:srgbClr val="002060"/>
                </a:solidFill>
                <a:latin typeface="Calibri" panose="020F0502020204030204" pitchFamily="34" charset="0"/>
                <a:cs typeface="Calibri" panose="020F0502020204030204" pitchFamily="34" charset="0"/>
              </a:rPr>
              <a:t>Các thành viên trong nhóm quan sát và ghi tên một đồ vật mình nhìn thấy trong lớp học vào một tấm bìa và úp các tấm bìa xuống bàn.</a:t>
            </a:r>
            <a:endParaRPr lang="en-US" sz="2800" b="1" dirty="0">
              <a:solidFill>
                <a:srgbClr val="002060"/>
              </a:solidFill>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vi-VN" sz="2800" b="1" dirty="0">
                <a:solidFill>
                  <a:srgbClr val="002060"/>
                </a:solidFill>
                <a:latin typeface="Calibri" panose="020F0502020204030204" pitchFamily="34" charset="0"/>
                <a:cs typeface="Calibri" panose="020F0502020204030204" pitchFamily="34" charset="0"/>
              </a:rPr>
              <a:t>Mỗi thành viên trong nhóm lần lượt rút một tấm bìa, trả lời câu hỏi tìm hiểu thông tin của các thành viên khác: “Ai? Cái gì? Ở đâu? Khi nào? Vì sao? Như thế nào?” để các thành viên khác đoán được đồ vật được ghi trên tấm bìa.</a:t>
            </a:r>
            <a:endParaRPr lang="en-US" sz="2800" b="1" dirty="0">
              <a:solidFill>
                <a:srgbClr val="002060"/>
              </a:solidFill>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vi-VN" sz="2800" b="1" dirty="0">
                <a:solidFill>
                  <a:srgbClr val="002060"/>
                </a:solidFill>
                <a:latin typeface="Calibri" panose="020F0502020204030204" pitchFamily="34" charset="0"/>
                <a:cs typeface="Calibri" panose="020F0502020204030204" pitchFamily="34" charset="0"/>
              </a:rPr>
              <a:t>Bạn nào hỏi ít thông tin mà đoán được nhanh nhất là người chiến thắng.</a:t>
            </a:r>
            <a:endParaRPr lang="en-US" sz="2800" b="1" dirty="0">
              <a:solidFill>
                <a:srgbClr val="002060"/>
              </a:solidFill>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wipe(up)">
                                      <p:cBhvr>
                                        <p:cTn id="12" dur="500"/>
                                        <p:tgtEl>
                                          <p:spTgt spid="1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8">
                                            <p:txEl>
                                              <p:pRg st="1" end="1"/>
                                            </p:txEl>
                                          </p:spTgt>
                                        </p:tgtEl>
                                        <p:attrNameLst>
                                          <p:attrName>style.visibility</p:attrName>
                                        </p:attrNameLst>
                                      </p:cBhvr>
                                      <p:to>
                                        <p:strVal val="visible"/>
                                      </p:to>
                                    </p:set>
                                    <p:animEffect transition="in" filter="wipe(up)">
                                      <p:cBhvr>
                                        <p:cTn id="17" dur="500"/>
                                        <p:tgtEl>
                                          <p:spTgt spid="1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8">
                                            <p:txEl>
                                              <p:pRg st="2" end="2"/>
                                            </p:txEl>
                                          </p:spTgt>
                                        </p:tgtEl>
                                        <p:attrNameLst>
                                          <p:attrName>style.visibility</p:attrName>
                                        </p:attrNameLst>
                                      </p:cBhvr>
                                      <p:to>
                                        <p:strVal val="visible"/>
                                      </p:to>
                                    </p:set>
                                    <p:animEffect transition="in" filter="wipe(up)">
                                      <p:cBhvr>
                                        <p:cTn id="22" dur="500"/>
                                        <p:tgtEl>
                                          <p:spTgt spid="1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358C833-3292-E1F2-790D-C02386B6CE80}"/>
              </a:ext>
            </a:extLst>
          </p:cNvPr>
          <p:cNvPicPr>
            <a:picLocks noChangeAspect="1"/>
          </p:cNvPicPr>
          <p:nvPr/>
        </p:nvPicPr>
        <p:blipFill>
          <a:blip r:embed="rId3"/>
          <a:stretch>
            <a:fillRect/>
          </a:stretch>
        </p:blipFill>
        <p:spPr>
          <a:xfrm>
            <a:off x="527684" y="967739"/>
            <a:ext cx="11043875" cy="44519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ảng đen khung gỗ">
            <a:extLst>
              <a:ext uri="{FF2B5EF4-FFF2-40B4-BE49-F238E27FC236}">
                <a16:creationId xmlns:a16="http://schemas.microsoft.com/office/drawing/2014/main" id="{29D0265C-BF6B-AE3D-2F15-8F7FDD6580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6750" y="514350"/>
            <a:ext cx="3486150" cy="2255744"/>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a:extLst>
              <a:ext uri="{FF2B5EF4-FFF2-40B4-BE49-F238E27FC236}">
                <a16:creationId xmlns:a16="http://schemas.microsoft.com/office/drawing/2014/main" id="{96927FF8-5201-3E54-C490-324851248181}"/>
              </a:ext>
            </a:extLst>
          </p:cNvPr>
          <p:cNvGrpSpPr/>
          <p:nvPr/>
        </p:nvGrpSpPr>
        <p:grpSpPr>
          <a:xfrm>
            <a:off x="114300" y="997806"/>
            <a:ext cx="7541716" cy="750060"/>
            <a:chOff x="903320" y="1985271"/>
            <a:chExt cx="4290531" cy="3983916"/>
          </a:xfrm>
        </p:grpSpPr>
        <p:sp>
          <p:nvSpPr>
            <p:cNvPr id="21" name="矩形 17">
              <a:extLst>
                <a:ext uri="{FF2B5EF4-FFF2-40B4-BE49-F238E27FC236}">
                  <a16:creationId xmlns:a16="http://schemas.microsoft.com/office/drawing/2014/main" id="{C5FA5BF0-C2A2-0619-4CE5-84D5434621B8}"/>
                </a:ext>
              </a:extLst>
            </p:cNvPr>
            <p:cNvSpPr/>
            <p:nvPr/>
          </p:nvSpPr>
          <p:spPr>
            <a:xfrm>
              <a:off x="903320" y="1985271"/>
              <a:ext cx="4290531" cy="398391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字魂64号-萌趣软糖体"/>
                <a:cs typeface="+mn-cs"/>
              </a:endParaRPr>
            </a:p>
          </p:txBody>
        </p:sp>
        <p:sp>
          <p:nvSpPr>
            <p:cNvPr id="22" name="TextBox 21">
              <a:extLst>
                <a:ext uri="{FF2B5EF4-FFF2-40B4-BE49-F238E27FC236}">
                  <a16:creationId xmlns:a16="http://schemas.microsoft.com/office/drawing/2014/main" id="{C6ABD77B-3C55-1C7E-ACEF-311F68CBA9B1}"/>
                </a:ext>
              </a:extLst>
            </p:cNvPr>
            <p:cNvSpPr txBox="1"/>
            <p:nvPr/>
          </p:nvSpPr>
          <p:spPr>
            <a:xfrm>
              <a:off x="1004539" y="2747068"/>
              <a:ext cx="4084363" cy="3095117"/>
            </a:xfrm>
            <a:prstGeom prst="rect">
              <a:avLst/>
            </a:prstGeom>
            <a:noFill/>
          </p:spPr>
          <p:txBody>
            <a:bodyPr wrap="square" lIns="0" t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Ví</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dụ</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Trong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tấm</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bìa</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là</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bảng</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 </a:t>
              </a:r>
              <a:r>
                <a:rPr kumimoji="0" lang="en-US" sz="3200" b="1" i="0" u="none" strike="noStrike" kern="1200" cap="none" spc="0" normalizeH="0" baseline="0" noProof="0" dirty="0" err="1">
                  <a:ln>
                    <a:noFill/>
                  </a:ln>
                  <a:solidFill>
                    <a:prstClr val="black"/>
                  </a:solidFill>
                  <a:effectLst/>
                  <a:uLnTx/>
                  <a:uFillTx/>
                  <a:latin typeface="Cambria" panose="02040503050406030204" pitchFamily="18" charset="0"/>
                  <a:ea typeface="Cambria" panose="02040503050406030204" pitchFamily="18" charset="0"/>
                </a:rPr>
                <a:t>đen</a:t>
              </a:r>
              <a:r>
                <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rPr>
                <a:t>”</a:t>
              </a:r>
            </a:p>
          </p:txBody>
        </p:sp>
      </p:grpSp>
      <p:sp>
        <p:nvSpPr>
          <p:cNvPr id="23" name="TextBox 22">
            <a:extLst>
              <a:ext uri="{FF2B5EF4-FFF2-40B4-BE49-F238E27FC236}">
                <a16:creationId xmlns:a16="http://schemas.microsoft.com/office/drawing/2014/main" id="{1AA77E7A-5D3F-2AE8-F191-A6B84F285ABA}"/>
              </a:ext>
            </a:extLst>
          </p:cNvPr>
          <p:cNvSpPr txBox="1"/>
          <p:nvPr/>
        </p:nvSpPr>
        <p:spPr>
          <a:xfrm>
            <a:off x="371475" y="1971675"/>
            <a:ext cx="9848850" cy="4031873"/>
          </a:xfrm>
          <a:prstGeom prst="rect">
            <a:avLst/>
          </a:prstGeom>
          <a:noFill/>
        </p:spPr>
        <p:txBody>
          <a:bodyPr wrap="square" rtlCol="0">
            <a:spAutoFit/>
          </a:bodyPr>
          <a:lstStyle/>
          <a:p>
            <a:pPr marL="0" marR="0" algn="just">
              <a:spcBef>
                <a:spcPts val="0"/>
              </a:spcBef>
              <a:spcAft>
                <a:spcPts val="0"/>
              </a:spcAft>
            </a:pPr>
            <a:r>
              <a:rPr lang="en-US" sz="32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Em</a:t>
            </a:r>
            <a:r>
              <a:rPr lang="en-US" sz="32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có</a:t>
            </a:r>
            <a:r>
              <a:rPr lang="en-US" sz="32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thể</a:t>
            </a:r>
            <a:r>
              <a:rPr lang="en-US" sz="32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đặt</a:t>
            </a:r>
            <a:r>
              <a:rPr lang="en-US" sz="32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câu</a:t>
            </a:r>
            <a:r>
              <a:rPr lang="en-US" sz="32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b="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hỏi</a:t>
            </a:r>
            <a:r>
              <a:rPr lang="en-US" sz="32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a:t>
            </a:r>
          </a:p>
          <a:p>
            <a:pPr marL="457200" marR="0" indent="-457200" algn="just">
              <a:spcBef>
                <a:spcPts val="0"/>
              </a:spcBef>
              <a:spcAft>
                <a:spcPts val="0"/>
              </a:spcAft>
              <a:buFont typeface="Arial" panose="020B0604020202020204" pitchFamily="34" charset="0"/>
              <a:buChar char="•"/>
            </a:pP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Đồ</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vật</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đó</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được</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làm</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bằng</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gì</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p>
          <a:p>
            <a:pPr marL="457200" marR="0" indent="-457200" algn="just">
              <a:spcBef>
                <a:spcPts val="0"/>
              </a:spcBef>
              <a:spcAft>
                <a:spcPts val="0"/>
              </a:spcAft>
              <a:buFont typeface="Arial" panose="020B0604020202020204" pitchFamily="34" charset="0"/>
              <a:buChar char="•"/>
            </a:pP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Ai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có</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thể</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sử</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dụng</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đồ</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vật</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đó</a:t>
            </a:r>
            <a:r>
              <a:rPr lang="en-US" sz="3200" i="1" dirty="0">
                <a:solidFill>
                  <a:srgbClr val="002060"/>
                </a:solidFill>
                <a:latin typeface="Calibri" panose="020F0502020204030204" pitchFamily="34" charset="0"/>
                <a:ea typeface="Calibri" panose="020F0502020204030204" pitchFamily="34" charset="0"/>
                <a:cs typeface="Times New Roman" panose="02020603050405020304" pitchFamily="18" charset="0"/>
              </a:rPr>
              <a:t>?</a:t>
            </a:r>
            <a:endPar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gn="just">
              <a:spcBef>
                <a:spcPts val="0"/>
              </a:spcBef>
              <a:spcAft>
                <a:spcPts val="0"/>
              </a:spcAft>
              <a:buFont typeface="Arial" panose="020B0604020202020204" pitchFamily="34" charset="0"/>
              <a:buChar char="•"/>
            </a:pP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Đồ</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vật</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đó</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được</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sử</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dụng</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vào</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những</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lúc</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nào</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p>
          <a:p>
            <a:pPr marL="457200" marR="0" indent="-457200" algn="just">
              <a:spcBef>
                <a:spcPts val="0"/>
              </a:spcBef>
              <a:spcAft>
                <a:spcPts val="0"/>
              </a:spcAft>
              <a:buFont typeface="Arial" panose="020B0604020202020204" pitchFamily="34" charset="0"/>
              <a:buChar char="•"/>
            </a:pP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Đồ</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vật</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đó</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được</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đặt</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ở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đâu</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3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gn="just">
              <a:spcBef>
                <a:spcPts val="0"/>
              </a:spcBef>
              <a:spcAft>
                <a:spcPts val="0"/>
              </a:spcAft>
              <a:buFont typeface="Arial" panose="020B0604020202020204" pitchFamily="34" charset="0"/>
              <a:buChar char="•"/>
            </a:pP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Vì</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sao</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đồ</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vật</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đó</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được</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treo</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trên</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tường</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mà</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không</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phải</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để</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dưới</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đất</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3200" i="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marL="457200" marR="0" indent="-457200" algn="just">
              <a:spcBef>
                <a:spcPts val="0"/>
              </a:spcBef>
              <a:spcAft>
                <a:spcPts val="0"/>
              </a:spcAft>
              <a:buFont typeface="Arial" panose="020B0604020202020204" pitchFamily="34" charset="0"/>
              <a:buChar char="•"/>
            </a:pP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Đồ</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vật</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đó</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được</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sử</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dụng</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như</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thế</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r>
              <a:rPr lang="en-US" sz="3200" i="1" dirty="0" err="1">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nào</a:t>
            </a:r>
            <a:r>
              <a:rPr lang="en-US" sz="3200"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3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3">
                                            <p:txEl>
                                              <p:pRg st="0" end="0"/>
                                            </p:txEl>
                                          </p:spTgt>
                                        </p:tgtEl>
                                        <p:attrNameLst>
                                          <p:attrName>style.visibility</p:attrName>
                                        </p:attrNameLst>
                                      </p:cBhvr>
                                      <p:to>
                                        <p:strVal val="visible"/>
                                      </p:to>
                                    </p:set>
                                    <p:animEffect transition="in" filter="wipe(down)">
                                      <p:cBhvr>
                                        <p:cTn id="14" dur="500"/>
                                        <p:tgtEl>
                                          <p:spTgt spid="2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3">
                                            <p:txEl>
                                              <p:pRg st="1" end="1"/>
                                            </p:txEl>
                                          </p:spTgt>
                                        </p:tgtEl>
                                        <p:attrNameLst>
                                          <p:attrName>style.visibility</p:attrName>
                                        </p:attrNameLst>
                                      </p:cBhvr>
                                      <p:to>
                                        <p:strVal val="visible"/>
                                      </p:to>
                                    </p:set>
                                    <p:animEffect transition="in" filter="wipe(down)">
                                      <p:cBhvr>
                                        <p:cTn id="19" dur="500"/>
                                        <p:tgtEl>
                                          <p:spTgt spid="2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3">
                                            <p:txEl>
                                              <p:pRg st="2" end="2"/>
                                            </p:txEl>
                                          </p:spTgt>
                                        </p:tgtEl>
                                        <p:attrNameLst>
                                          <p:attrName>style.visibility</p:attrName>
                                        </p:attrNameLst>
                                      </p:cBhvr>
                                      <p:to>
                                        <p:strVal val="visible"/>
                                      </p:to>
                                    </p:set>
                                    <p:animEffect transition="in" filter="wipe(down)">
                                      <p:cBhvr>
                                        <p:cTn id="24" dur="500"/>
                                        <p:tgtEl>
                                          <p:spTgt spid="2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3">
                                            <p:txEl>
                                              <p:pRg st="3" end="3"/>
                                            </p:txEl>
                                          </p:spTgt>
                                        </p:tgtEl>
                                        <p:attrNameLst>
                                          <p:attrName>style.visibility</p:attrName>
                                        </p:attrNameLst>
                                      </p:cBhvr>
                                      <p:to>
                                        <p:strVal val="visible"/>
                                      </p:to>
                                    </p:set>
                                    <p:animEffect transition="in" filter="wipe(down)">
                                      <p:cBhvr>
                                        <p:cTn id="29" dur="500"/>
                                        <p:tgtEl>
                                          <p:spTgt spid="2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3">
                                            <p:txEl>
                                              <p:pRg st="4" end="4"/>
                                            </p:txEl>
                                          </p:spTgt>
                                        </p:tgtEl>
                                        <p:attrNameLst>
                                          <p:attrName>style.visibility</p:attrName>
                                        </p:attrNameLst>
                                      </p:cBhvr>
                                      <p:to>
                                        <p:strVal val="visible"/>
                                      </p:to>
                                    </p:set>
                                    <p:animEffect transition="in" filter="wipe(down)">
                                      <p:cBhvr>
                                        <p:cTn id="34" dur="500"/>
                                        <p:tgtEl>
                                          <p:spTgt spid="2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3">
                                            <p:txEl>
                                              <p:pRg st="5" end="5"/>
                                            </p:txEl>
                                          </p:spTgt>
                                        </p:tgtEl>
                                        <p:attrNameLst>
                                          <p:attrName>style.visibility</p:attrName>
                                        </p:attrNameLst>
                                      </p:cBhvr>
                                      <p:to>
                                        <p:strVal val="visible"/>
                                      </p:to>
                                    </p:set>
                                    <p:animEffect transition="in" filter="wipe(down)">
                                      <p:cBhvr>
                                        <p:cTn id="39" dur="500"/>
                                        <p:tgtEl>
                                          <p:spTgt spid="2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3">
                                            <p:txEl>
                                              <p:pRg st="6" end="6"/>
                                            </p:txEl>
                                          </p:spTgt>
                                        </p:tgtEl>
                                        <p:attrNameLst>
                                          <p:attrName>style.visibility</p:attrName>
                                        </p:attrNameLst>
                                      </p:cBhvr>
                                      <p:to>
                                        <p:strVal val="visible"/>
                                      </p:to>
                                    </p:set>
                                    <p:animEffect transition="in" filter="wipe(down)">
                                      <p:cBhvr>
                                        <p:cTn id="44" dur="500"/>
                                        <p:tgtEl>
                                          <p:spTgt spid="2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6183D59-02C2-049B-8451-23764E714554}"/>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10000"/>
                    </a14:imgEffect>
                    <a14:imgEffect>
                      <a14:colorTemperature colorTemp="5900"/>
                    </a14:imgEffect>
                    <a14:imgEffect>
                      <a14:saturation sat="150000"/>
                    </a14:imgEffect>
                  </a14:imgLayer>
                </a14:imgProps>
              </a:ext>
            </a:extLst>
          </a:blip>
          <a:srcRect r="807"/>
          <a:stretch/>
        </p:blipFill>
        <p:spPr>
          <a:xfrm>
            <a:off x="0" y="8058"/>
            <a:ext cx="12192000" cy="6858000"/>
          </a:xfrm>
          <a:prstGeom prst="rect">
            <a:avLst/>
          </a:prstGeom>
        </p:spPr>
      </p:pic>
      <p:pic>
        <p:nvPicPr>
          <p:cNvPr id="10" name="Graphic 9">
            <a:extLst>
              <a:ext uri="{FF2B5EF4-FFF2-40B4-BE49-F238E27FC236}">
                <a16:creationId xmlns:a16="http://schemas.microsoft.com/office/drawing/2014/main" id="{5D6BBDF4-2372-0BFE-E466-316EAA899E3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511829" y="3429000"/>
            <a:ext cx="2846926" cy="1166463"/>
          </a:xfrm>
          <a:prstGeom prst="rect">
            <a:avLst/>
          </a:prstGeom>
        </p:spPr>
      </p:pic>
      <p:pic>
        <p:nvPicPr>
          <p:cNvPr id="11" name="Graphic 10">
            <a:extLst>
              <a:ext uri="{FF2B5EF4-FFF2-40B4-BE49-F238E27FC236}">
                <a16:creationId xmlns:a16="http://schemas.microsoft.com/office/drawing/2014/main" id="{9BAF0B99-C33E-BD3D-649F-8015E3590EC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711722" y="3848672"/>
            <a:ext cx="1123023" cy="702111"/>
          </a:xfrm>
          <a:prstGeom prst="rect">
            <a:avLst/>
          </a:prstGeom>
        </p:spPr>
      </p:pic>
      <p:pic>
        <p:nvPicPr>
          <p:cNvPr id="12" name="Graphic 11">
            <a:extLst>
              <a:ext uri="{FF2B5EF4-FFF2-40B4-BE49-F238E27FC236}">
                <a16:creationId xmlns:a16="http://schemas.microsoft.com/office/drawing/2014/main" id="{DF326B6B-A8F4-90E9-98CC-6041CCCF127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252445" y="1385845"/>
            <a:ext cx="2918553" cy="5411040"/>
          </a:xfrm>
          <a:prstGeom prst="rect">
            <a:avLst/>
          </a:prstGeom>
          <a:effectLst>
            <a:outerShdw blurRad="76200" dir="13500000" sy="23000" kx="1200000" algn="br" rotWithShape="0">
              <a:prstClr val="black">
                <a:alpha val="20000"/>
              </a:prstClr>
            </a:outerShdw>
          </a:effectLst>
        </p:spPr>
      </p:pic>
      <p:sp>
        <p:nvSpPr>
          <p:cNvPr id="3" name="TextBox 2">
            <a:extLst>
              <a:ext uri="{FF2B5EF4-FFF2-40B4-BE49-F238E27FC236}">
                <a16:creationId xmlns:a16="http://schemas.microsoft.com/office/drawing/2014/main" id="{EBFAC11D-F26C-53B8-DE06-7F376C593BD1}"/>
              </a:ext>
            </a:extLst>
          </p:cNvPr>
          <p:cNvSpPr txBox="1"/>
          <p:nvPr/>
        </p:nvSpPr>
        <p:spPr>
          <a:xfrm>
            <a:off x="5981700" y="1276350"/>
            <a:ext cx="4800600" cy="2308324"/>
          </a:xfrm>
          <a:prstGeom prst="rect">
            <a:avLst/>
          </a:prstGeom>
          <a:noFill/>
        </p:spPr>
        <p:txBody>
          <a:bodyPr wrap="square" rtlCol="0">
            <a:spAutoFit/>
          </a:bodyPr>
          <a:lstStyle/>
          <a:p>
            <a:pPr algn="ctr"/>
            <a:r>
              <a:rPr lang="en-US" sz="7200" b="1" dirty="0">
                <a:solidFill>
                  <a:schemeClr val="bg1"/>
                </a:solidFill>
              </a:rPr>
              <a:t>HỎI – ĐÁP </a:t>
            </a:r>
            <a:r>
              <a:rPr lang="en-US" sz="7200" b="1" dirty="0" err="1">
                <a:solidFill>
                  <a:schemeClr val="bg1"/>
                </a:solidFill>
              </a:rPr>
              <a:t>trước</a:t>
            </a:r>
            <a:r>
              <a:rPr lang="en-US" sz="7200" b="1" dirty="0">
                <a:solidFill>
                  <a:schemeClr val="bg1"/>
                </a:solidFill>
              </a:rPr>
              <a:t> </a:t>
            </a:r>
            <a:r>
              <a:rPr lang="en-US" sz="7200" b="1" dirty="0" err="1">
                <a:solidFill>
                  <a:schemeClr val="bg1"/>
                </a:solidFill>
              </a:rPr>
              <a:t>lớp</a:t>
            </a:r>
            <a:endParaRPr lang="en-US" sz="7200" b="1" dirty="0">
              <a:solidFill>
                <a:schemeClr val="bg1"/>
              </a:solidFill>
            </a:endParaRPr>
          </a:p>
        </p:txBody>
      </p:sp>
    </p:spTree>
    <p:extLst>
      <p:ext uri="{BB962C8B-B14F-4D97-AF65-F5344CB8AC3E}">
        <p14:creationId xmlns:p14="http://schemas.microsoft.com/office/powerpoint/2010/main" val="41038866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5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65000">
                                          <p:cBhvr additive="base">
                                            <p:cTn id="7" dur="1000" fill="hold"/>
                                            <p:tgtEl>
                                              <p:spTgt spid="12"/>
                                            </p:tgtEl>
                                            <p:attrNameLst>
                                              <p:attrName>ppt_x</p:attrName>
                                            </p:attrNameLst>
                                          </p:cBhvr>
                                          <p:tavLst>
                                            <p:tav tm="0">
                                              <p:val>
                                                <p:strVal val="0-#ppt_w/2"/>
                                              </p:val>
                                            </p:tav>
                                            <p:tav tm="100000">
                                              <p:val>
                                                <p:strVal val="#ppt_x"/>
                                              </p:val>
                                            </p:tav>
                                          </p:tavLst>
                                        </p:anim>
                                        <p:anim calcmode="lin" valueType="num" p14:bounceEnd="65000">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18">
            <a:extLst>
              <a:ext uri="{FF2B5EF4-FFF2-40B4-BE49-F238E27FC236}">
                <a16:creationId xmlns:a16="http://schemas.microsoft.com/office/drawing/2014/main" id="{26E70D95-9DA1-902D-7DF2-D006727F6B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0325" y="-183677"/>
            <a:ext cx="7848599" cy="2332437"/>
          </a:xfrm>
          <a:prstGeom prst="rect">
            <a:avLst/>
          </a:prstGeom>
        </p:spPr>
      </p:pic>
      <p:sp>
        <p:nvSpPr>
          <p:cNvPr id="30" name="TextBox 29">
            <a:extLst>
              <a:ext uri="{FF2B5EF4-FFF2-40B4-BE49-F238E27FC236}">
                <a16:creationId xmlns:a16="http://schemas.microsoft.com/office/drawing/2014/main" id="{90AC39AE-4E3C-0795-E8DE-3C7F2957AE9D}"/>
              </a:ext>
            </a:extLst>
          </p:cNvPr>
          <p:cNvSpPr txBox="1"/>
          <p:nvPr/>
        </p:nvSpPr>
        <p:spPr>
          <a:xfrm rot="21242213">
            <a:off x="3937474" y="766134"/>
            <a:ext cx="4566615" cy="707886"/>
          </a:xfrm>
          <a:prstGeom prst="rect">
            <a:avLst/>
          </a:prstGeom>
          <a:noFill/>
        </p:spPr>
        <p:txBody>
          <a:bodyPr wrap="square" rtlCol="0">
            <a:spAutoFit/>
          </a:bodyPr>
          <a:lstStyle/>
          <a:p>
            <a:pPr lvl="0" algn="ctr"/>
            <a:r>
              <a:rPr lang="vi-VN" sz="4000" b="1" dirty="0">
                <a:solidFill>
                  <a:srgbClr val="FF0000"/>
                </a:solidFill>
              </a:rPr>
              <a:t>5W1H </a:t>
            </a:r>
            <a:r>
              <a:rPr lang="en-US" sz="4000" b="1" dirty="0" err="1">
                <a:solidFill>
                  <a:srgbClr val="FF0000"/>
                </a:solidFill>
              </a:rPr>
              <a:t>là</a:t>
            </a:r>
            <a:r>
              <a:rPr lang="en-US" sz="4000" b="1" dirty="0">
                <a:solidFill>
                  <a:srgbClr val="FF0000"/>
                </a:solidFill>
              </a:rPr>
              <a:t> </a:t>
            </a:r>
            <a:r>
              <a:rPr lang="en-US" sz="4000" b="1" dirty="0" err="1">
                <a:solidFill>
                  <a:srgbClr val="FF0000"/>
                </a:solidFill>
              </a:rPr>
              <a:t>gì</a:t>
            </a:r>
            <a:r>
              <a:rPr lang="en-US" sz="4000" b="1" dirty="0">
                <a:solidFill>
                  <a:srgbClr val="FF0000"/>
                </a:solidFill>
              </a:rPr>
              <a:t>?</a:t>
            </a:r>
            <a:endParaRPr kumimoji="0" lang="en-US" sz="4000" b="1" i="0" u="none" strike="noStrike" kern="1200" cap="none" spc="0" normalizeH="0" baseline="0" noProof="0" dirty="0">
              <a:ln>
                <a:noFill/>
              </a:ln>
              <a:solidFill>
                <a:srgbClr val="FF0000"/>
              </a:solidFill>
              <a:effectLst/>
              <a:uLnTx/>
              <a:uFillTx/>
              <a:latin typeface="Arial"/>
              <a:ea typeface="微软雅黑"/>
            </a:endParaRPr>
          </a:p>
        </p:txBody>
      </p:sp>
      <p:sp>
        <p:nvSpPr>
          <p:cNvPr id="52" name="Rectangle: Rounded Corners 51">
            <a:extLst>
              <a:ext uri="{FF2B5EF4-FFF2-40B4-BE49-F238E27FC236}">
                <a16:creationId xmlns:a16="http://schemas.microsoft.com/office/drawing/2014/main" id="{018D3E7B-DF7B-61F1-E094-C212AFE0CAE6}"/>
              </a:ext>
            </a:extLst>
          </p:cNvPr>
          <p:cNvSpPr/>
          <p:nvPr/>
        </p:nvSpPr>
        <p:spPr>
          <a:xfrm>
            <a:off x="228600" y="2237361"/>
            <a:ext cx="7496175" cy="3591939"/>
          </a:xfrm>
          <a:prstGeom prst="roundRect">
            <a:avLst/>
          </a:prstGeom>
          <a:ln w="38100">
            <a:prstDash val="dash"/>
          </a:ln>
        </p:spPr>
        <p:style>
          <a:lnRef idx="2">
            <a:schemeClr val="accent2"/>
          </a:lnRef>
          <a:fillRef idx="1">
            <a:schemeClr val="lt1"/>
          </a:fillRef>
          <a:effectRef idx="0">
            <a:schemeClr val="accent2"/>
          </a:effectRef>
          <a:fontRef idx="minor">
            <a:schemeClr val="dk1"/>
          </a:fontRef>
        </p:style>
        <p:txBody>
          <a:bodyPr rtlCol="0" anchor="ctr"/>
          <a:lstStyle/>
          <a:p>
            <a:pPr lvl="0" algn="just"/>
            <a:r>
              <a:rPr lang="en-US" sz="3500" b="1" i="1" dirty="0">
                <a:solidFill>
                  <a:prstClr val="black"/>
                </a:solidFill>
                <a:latin typeface="Calibri" panose="020F0502020204030204" pitchFamily="34" charset="0"/>
                <a:cs typeface="Calibri" panose="020F0502020204030204" pitchFamily="34" charset="0"/>
              </a:rPr>
              <a:t>5W1H </a:t>
            </a:r>
            <a:r>
              <a:rPr lang="en-US" sz="3500" b="1" i="1" dirty="0" err="1">
                <a:solidFill>
                  <a:prstClr val="black"/>
                </a:solidFill>
                <a:latin typeface="Calibri" panose="020F0502020204030204" pitchFamily="34" charset="0"/>
                <a:cs typeface="Calibri" panose="020F0502020204030204" pitchFamily="34" charset="0"/>
              </a:rPr>
              <a:t>là</a:t>
            </a:r>
            <a:r>
              <a:rPr lang="en-US" sz="3500" b="1" i="1" dirty="0">
                <a:solidFill>
                  <a:prstClr val="black"/>
                </a:solidFill>
                <a:latin typeface="Calibri" panose="020F0502020204030204" pitchFamily="34" charset="0"/>
                <a:cs typeface="Calibri" panose="020F0502020204030204" pitchFamily="34" charset="0"/>
              </a:rPr>
              <a:t> </a:t>
            </a:r>
            <a:r>
              <a:rPr lang="en-US" sz="3500" b="1" i="1" dirty="0" err="1">
                <a:solidFill>
                  <a:prstClr val="black"/>
                </a:solidFill>
                <a:latin typeface="Calibri" panose="020F0502020204030204" pitchFamily="34" charset="0"/>
                <a:cs typeface="Calibri" panose="020F0502020204030204" pitchFamily="34" charset="0"/>
              </a:rPr>
              <a:t>cách</a:t>
            </a:r>
            <a:r>
              <a:rPr lang="en-US" sz="3500" b="1" i="1" dirty="0">
                <a:solidFill>
                  <a:prstClr val="black"/>
                </a:solidFill>
                <a:latin typeface="Calibri" panose="020F0502020204030204" pitchFamily="34" charset="0"/>
                <a:cs typeface="Calibri" panose="020F0502020204030204" pitchFamily="34" charset="0"/>
              </a:rPr>
              <a:t> </a:t>
            </a:r>
            <a:r>
              <a:rPr lang="en-US" sz="3500" b="1" i="1" dirty="0" err="1">
                <a:solidFill>
                  <a:prstClr val="black"/>
                </a:solidFill>
                <a:latin typeface="Calibri" panose="020F0502020204030204" pitchFamily="34" charset="0"/>
                <a:cs typeface="Calibri" panose="020F0502020204030204" pitchFamily="34" charset="0"/>
              </a:rPr>
              <a:t>viết</a:t>
            </a:r>
            <a:r>
              <a:rPr lang="en-US" sz="3500" b="1" i="1" dirty="0">
                <a:solidFill>
                  <a:prstClr val="black"/>
                </a:solidFill>
                <a:latin typeface="Calibri" panose="020F0502020204030204" pitchFamily="34" charset="0"/>
                <a:cs typeface="Calibri" panose="020F0502020204030204" pitchFamily="34" charset="0"/>
              </a:rPr>
              <a:t> </a:t>
            </a:r>
            <a:r>
              <a:rPr lang="en-US" sz="3500" b="1" i="1" dirty="0" err="1">
                <a:solidFill>
                  <a:prstClr val="black"/>
                </a:solidFill>
                <a:latin typeface="Calibri" panose="020F0502020204030204" pitchFamily="34" charset="0"/>
                <a:cs typeface="Calibri" panose="020F0502020204030204" pitchFamily="34" charset="0"/>
              </a:rPr>
              <a:t>tắt</a:t>
            </a:r>
            <a:r>
              <a:rPr lang="en-US" sz="3500" b="1" i="1" dirty="0">
                <a:solidFill>
                  <a:prstClr val="black"/>
                </a:solidFill>
                <a:latin typeface="Calibri" panose="020F0502020204030204" pitchFamily="34" charset="0"/>
                <a:cs typeface="Calibri" panose="020F0502020204030204" pitchFamily="34" charset="0"/>
              </a:rPr>
              <a:t> </a:t>
            </a:r>
            <a:r>
              <a:rPr lang="en-US" sz="3500" b="1" i="1" dirty="0" err="1">
                <a:solidFill>
                  <a:prstClr val="black"/>
                </a:solidFill>
                <a:latin typeface="Calibri" panose="020F0502020204030204" pitchFamily="34" charset="0"/>
                <a:cs typeface="Calibri" panose="020F0502020204030204" pitchFamily="34" charset="0"/>
              </a:rPr>
              <a:t>của</a:t>
            </a:r>
            <a:r>
              <a:rPr lang="en-US" sz="3500" b="1" i="1" dirty="0">
                <a:solidFill>
                  <a:prstClr val="black"/>
                </a:solidFill>
                <a:latin typeface="Calibri" panose="020F0502020204030204" pitchFamily="34" charset="0"/>
                <a:cs typeface="Calibri" panose="020F0502020204030204" pitchFamily="34" charset="0"/>
              </a:rPr>
              <a:t> </a:t>
            </a:r>
            <a:r>
              <a:rPr lang="en-US" sz="3500" b="1" i="1" dirty="0" err="1">
                <a:solidFill>
                  <a:prstClr val="black"/>
                </a:solidFill>
                <a:latin typeface="Calibri" panose="020F0502020204030204" pitchFamily="34" charset="0"/>
                <a:cs typeface="Calibri" panose="020F0502020204030204" pitchFamily="34" charset="0"/>
              </a:rPr>
              <a:t>các</a:t>
            </a:r>
            <a:r>
              <a:rPr lang="en-US" sz="3500" b="1" i="1" dirty="0">
                <a:solidFill>
                  <a:prstClr val="black"/>
                </a:solidFill>
                <a:latin typeface="Calibri" panose="020F0502020204030204" pitchFamily="34" charset="0"/>
                <a:cs typeface="Calibri" panose="020F0502020204030204" pitchFamily="34" charset="0"/>
              </a:rPr>
              <a:t> </a:t>
            </a:r>
            <a:r>
              <a:rPr lang="en-US" sz="3500" b="1" i="1" dirty="0" err="1">
                <a:solidFill>
                  <a:prstClr val="black"/>
                </a:solidFill>
                <a:latin typeface="Calibri" panose="020F0502020204030204" pitchFamily="34" charset="0"/>
                <a:cs typeface="Calibri" panose="020F0502020204030204" pitchFamily="34" charset="0"/>
              </a:rPr>
              <a:t>từ</a:t>
            </a:r>
            <a:r>
              <a:rPr lang="en-US" sz="3500" b="1" i="1" dirty="0">
                <a:solidFill>
                  <a:prstClr val="black"/>
                </a:solidFill>
                <a:latin typeface="Calibri" panose="020F0502020204030204" pitchFamily="34" charset="0"/>
                <a:cs typeface="Calibri" panose="020F0502020204030204" pitchFamily="34" charset="0"/>
              </a:rPr>
              <a:t> </a:t>
            </a:r>
            <a:r>
              <a:rPr lang="en-US" sz="3500" b="1" i="1" dirty="0" err="1">
                <a:solidFill>
                  <a:prstClr val="black"/>
                </a:solidFill>
                <a:latin typeface="Calibri" panose="020F0502020204030204" pitchFamily="34" charset="0"/>
                <a:cs typeface="Calibri" panose="020F0502020204030204" pitchFamily="34" charset="0"/>
              </a:rPr>
              <a:t>để</a:t>
            </a:r>
            <a:r>
              <a:rPr lang="en-US" sz="3500" b="1" i="1" dirty="0">
                <a:solidFill>
                  <a:prstClr val="black"/>
                </a:solidFill>
                <a:latin typeface="Calibri" panose="020F0502020204030204" pitchFamily="34" charset="0"/>
                <a:cs typeface="Calibri" panose="020F0502020204030204" pitchFamily="34" charset="0"/>
              </a:rPr>
              <a:t> </a:t>
            </a:r>
            <a:r>
              <a:rPr lang="en-US" sz="3500" b="1" i="1" dirty="0" err="1">
                <a:solidFill>
                  <a:prstClr val="black"/>
                </a:solidFill>
                <a:latin typeface="Calibri" panose="020F0502020204030204" pitchFamily="34" charset="0"/>
                <a:cs typeface="Calibri" panose="020F0502020204030204" pitchFamily="34" charset="0"/>
              </a:rPr>
              <a:t>hỏi</a:t>
            </a:r>
            <a:r>
              <a:rPr lang="en-US" sz="3500" b="1" i="1" dirty="0">
                <a:solidFill>
                  <a:prstClr val="black"/>
                </a:solidFill>
                <a:latin typeface="Calibri" panose="020F0502020204030204" pitchFamily="34" charset="0"/>
                <a:cs typeface="Calibri" panose="020F0502020204030204" pitchFamily="34" charset="0"/>
              </a:rPr>
              <a:t> “What – When – Where – Why – Who – How” </a:t>
            </a:r>
            <a:r>
              <a:rPr lang="en-US" sz="3500" b="1" i="1" dirty="0" err="1">
                <a:solidFill>
                  <a:prstClr val="black"/>
                </a:solidFill>
                <a:latin typeface="Calibri" panose="020F0502020204030204" pitchFamily="34" charset="0"/>
                <a:cs typeface="Calibri" panose="020F0502020204030204" pitchFamily="34" charset="0"/>
              </a:rPr>
              <a:t>trong</a:t>
            </a:r>
            <a:r>
              <a:rPr lang="en-US" sz="3500" b="1" i="1" dirty="0">
                <a:solidFill>
                  <a:prstClr val="black"/>
                </a:solidFill>
                <a:latin typeface="Calibri" panose="020F0502020204030204" pitchFamily="34" charset="0"/>
                <a:cs typeface="Calibri" panose="020F0502020204030204" pitchFamily="34" charset="0"/>
              </a:rPr>
              <a:t> </a:t>
            </a:r>
            <a:r>
              <a:rPr lang="en-US" sz="3500" b="1" i="1" dirty="0" err="1">
                <a:solidFill>
                  <a:prstClr val="black"/>
                </a:solidFill>
                <a:latin typeface="Calibri" panose="020F0502020204030204" pitchFamily="34" charset="0"/>
                <a:cs typeface="Calibri" panose="020F0502020204030204" pitchFamily="34" charset="0"/>
              </a:rPr>
              <a:t>tiếng</a:t>
            </a:r>
            <a:r>
              <a:rPr lang="en-US" sz="3500" b="1" i="1" dirty="0">
                <a:solidFill>
                  <a:prstClr val="black"/>
                </a:solidFill>
                <a:latin typeface="Calibri" panose="020F0502020204030204" pitchFamily="34" charset="0"/>
                <a:cs typeface="Calibri" panose="020F0502020204030204" pitchFamily="34" charset="0"/>
              </a:rPr>
              <a:t> Anh (</a:t>
            </a:r>
            <a:r>
              <a:rPr lang="vi-VN" sz="3500" b="1" i="1" dirty="0">
                <a:solidFill>
                  <a:prstClr val="black"/>
                </a:solidFill>
                <a:latin typeface="Calibri" panose="020F0502020204030204" pitchFamily="34" charset="0"/>
                <a:cs typeface="Calibri" panose="020F0502020204030204" pitchFamily="34" charset="0"/>
              </a:rPr>
              <a:t>Cái gì – Khi nào – Ở đâu – Tại sao – Ai – Như </a:t>
            </a:r>
            <a:r>
              <a:rPr lang="en-US" sz="3500" b="1" i="1" dirty="0" err="1">
                <a:solidFill>
                  <a:prstClr val="black"/>
                </a:solidFill>
                <a:latin typeface="Calibri" panose="020F0502020204030204" pitchFamily="34" charset="0"/>
                <a:cs typeface="Calibri" panose="020F0502020204030204" pitchFamily="34" charset="0"/>
              </a:rPr>
              <a:t>thế</a:t>
            </a:r>
            <a:r>
              <a:rPr lang="en-US" sz="3500" b="1" i="1" dirty="0">
                <a:solidFill>
                  <a:prstClr val="black"/>
                </a:solidFill>
                <a:latin typeface="Calibri" panose="020F0502020204030204" pitchFamily="34" charset="0"/>
                <a:cs typeface="Calibri" panose="020F0502020204030204" pitchFamily="34" charset="0"/>
              </a:rPr>
              <a:t> </a:t>
            </a:r>
            <a:r>
              <a:rPr lang="vi-VN" sz="3500" b="1" i="1" dirty="0">
                <a:solidFill>
                  <a:prstClr val="black"/>
                </a:solidFill>
                <a:latin typeface="Calibri" panose="020F0502020204030204" pitchFamily="34" charset="0"/>
                <a:cs typeface="Calibri" panose="020F0502020204030204" pitchFamily="34" charset="0"/>
              </a:rPr>
              <a:t>nào</a:t>
            </a:r>
            <a:r>
              <a:rPr lang="en-US" sz="3500" b="1" i="1" dirty="0">
                <a:solidFill>
                  <a:prstClr val="black"/>
                </a:solidFill>
                <a:latin typeface="Calibri" panose="020F0502020204030204" pitchFamily="34" charset="0"/>
                <a:cs typeface="Calibri" panose="020F0502020204030204" pitchFamily="34" charset="0"/>
              </a:rPr>
              <a:t>)</a:t>
            </a:r>
            <a:endParaRPr kumimoji="0" lang="vi-VN" sz="3500" b="1" i="1"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pic>
        <p:nvPicPr>
          <p:cNvPr id="54" name="Picture 53">
            <a:extLst>
              <a:ext uri="{FF2B5EF4-FFF2-40B4-BE49-F238E27FC236}">
                <a16:creationId xmlns:a16="http://schemas.microsoft.com/office/drawing/2014/main" id="{25544E78-5741-6295-A1FC-007AD6FB002A}"/>
              </a:ext>
            </a:extLst>
          </p:cNvPr>
          <p:cNvPicPr>
            <a:picLocks noChangeAspect="1"/>
          </p:cNvPicPr>
          <p:nvPr/>
        </p:nvPicPr>
        <p:blipFill>
          <a:blip r:embed="rId4"/>
          <a:stretch>
            <a:fillRect/>
          </a:stretch>
        </p:blipFill>
        <p:spPr>
          <a:xfrm>
            <a:off x="7839074" y="2103040"/>
            <a:ext cx="4048125" cy="4054872"/>
          </a:xfrm>
          <a:prstGeom prst="rect">
            <a:avLst/>
          </a:prstGeom>
        </p:spPr>
      </p:pic>
    </p:spTree>
    <p:extLst>
      <p:ext uri="{BB962C8B-B14F-4D97-AF65-F5344CB8AC3E}">
        <p14:creationId xmlns:p14="http://schemas.microsoft.com/office/powerpoint/2010/main" val="720240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barn(inVertical)">
                                      <p:cBhvr>
                                        <p:cTn id="19" dur="500"/>
                                        <p:tgtEl>
                                          <p:spTgt spid="52"/>
                                        </p:tgtEl>
                                      </p:cBhvr>
                                    </p:animEffect>
                                  </p:childTnLst>
                                </p:cTn>
                              </p:par>
                              <p:par>
                                <p:cTn id="20" presetID="16" presetClass="entr" presetSubtype="21"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barn(inVertical)">
                                      <p:cBhvr>
                                        <p:cTn id="2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18">
            <a:extLst>
              <a:ext uri="{FF2B5EF4-FFF2-40B4-BE49-F238E27FC236}">
                <a16:creationId xmlns:a16="http://schemas.microsoft.com/office/drawing/2014/main" id="{26E70D95-9DA1-902D-7DF2-D006727F6B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0698" y="-183677"/>
            <a:ext cx="4402996" cy="2332437"/>
          </a:xfrm>
          <a:prstGeom prst="rect">
            <a:avLst/>
          </a:prstGeom>
        </p:spPr>
      </p:pic>
      <p:sp>
        <p:nvSpPr>
          <p:cNvPr id="30" name="TextBox 29">
            <a:extLst>
              <a:ext uri="{FF2B5EF4-FFF2-40B4-BE49-F238E27FC236}">
                <a16:creationId xmlns:a16="http://schemas.microsoft.com/office/drawing/2014/main" id="{90AC39AE-4E3C-0795-E8DE-3C7F2957AE9D}"/>
              </a:ext>
            </a:extLst>
          </p:cNvPr>
          <p:cNvSpPr txBox="1"/>
          <p:nvPr/>
        </p:nvSpPr>
        <p:spPr>
          <a:xfrm rot="21242213">
            <a:off x="4789237" y="796038"/>
            <a:ext cx="3074036" cy="707886"/>
          </a:xfrm>
          <a:prstGeom prst="rect">
            <a:avLst/>
          </a:prstGeom>
          <a:noFill/>
        </p:spPr>
        <p:txBody>
          <a:bodyPr wrap="square" rtlCol="0">
            <a:spAutoFit/>
          </a:bodyPr>
          <a:lstStyle/>
          <a:p>
            <a:pPr algn="ctr"/>
            <a:r>
              <a:rPr lang="en-US" sz="4000" b="1" dirty="0">
                <a:solidFill>
                  <a:srgbClr val="FF0000"/>
                </a:solidFill>
              </a:rPr>
              <a:t>KẾT LUẬN</a:t>
            </a:r>
          </a:p>
        </p:txBody>
      </p:sp>
      <p:sp>
        <p:nvSpPr>
          <p:cNvPr id="52" name="Rectangle: Rounded Corners 51">
            <a:extLst>
              <a:ext uri="{FF2B5EF4-FFF2-40B4-BE49-F238E27FC236}">
                <a16:creationId xmlns:a16="http://schemas.microsoft.com/office/drawing/2014/main" id="{018D3E7B-DF7B-61F1-E094-C212AFE0CAE6}"/>
              </a:ext>
            </a:extLst>
          </p:cNvPr>
          <p:cNvSpPr/>
          <p:nvPr/>
        </p:nvSpPr>
        <p:spPr>
          <a:xfrm>
            <a:off x="228600" y="2237361"/>
            <a:ext cx="7496175" cy="4358648"/>
          </a:xfrm>
          <a:prstGeom prst="roundRect">
            <a:avLst/>
          </a:prstGeom>
          <a:ln w="38100">
            <a:prstDash val="dash"/>
          </a:ln>
        </p:spPr>
        <p:style>
          <a:lnRef idx="2">
            <a:schemeClr val="accent2"/>
          </a:lnRef>
          <a:fillRef idx="1">
            <a:schemeClr val="lt1"/>
          </a:fillRef>
          <a:effectRef idx="0">
            <a:schemeClr val="accent2"/>
          </a:effectRef>
          <a:fontRef idx="minor">
            <a:schemeClr val="dk1"/>
          </a:fontRef>
        </p:style>
        <p:txBody>
          <a:bodyPr rtlCol="0" anchor="ctr"/>
          <a:lstStyle/>
          <a:p>
            <a:pPr algn="just"/>
            <a:r>
              <a:rPr lang="vi-VN" sz="3500" b="1" i="1" dirty="0">
                <a:latin typeface="Calibri" panose="020F0502020204030204" pitchFamily="34" charset="0"/>
                <a:cs typeface="Calibri" panose="020F0502020204030204" pitchFamily="34" charset="0"/>
              </a:rPr>
              <a:t>Phương pháp 5W1H được sử dụng khi đặt câu hỏi tìm hiểu thông tin về con người, sự vật, hiện tượng. Chúng ta có thể dùng câu hỏi để hỏi người khác, nhưng cũng có thể tự đặt câu hỏi cho mình để từ đó phán đoán, tìm hiểu được thêm thông tin.</a:t>
            </a:r>
          </a:p>
        </p:txBody>
      </p:sp>
      <p:pic>
        <p:nvPicPr>
          <p:cNvPr id="56" name="Picture 55">
            <a:extLst>
              <a:ext uri="{FF2B5EF4-FFF2-40B4-BE49-F238E27FC236}">
                <a16:creationId xmlns:a16="http://schemas.microsoft.com/office/drawing/2014/main" id="{36D1648D-EFAB-50CB-EE85-AB0CF7D6288F}"/>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43065" b="82742" l="2906" r="21308">
                        <a14:foregroundMark x1="14528" y1="55645" x2="15254" y2="65000"/>
                        <a14:foregroundMark x1="15254" y1="65000" x2="15254" y2="65000"/>
                        <a14:foregroundMark x1="20460" y1="51774" x2="21065" y2="56935"/>
                        <a14:foregroundMark x1="21186" y1="66452" x2="21081" y2="69243"/>
                        <a14:foregroundMark x1="15981" y1="61774" x2="13923" y2="72581"/>
                        <a14:foregroundMark x1="14286" y1="62903" x2="14770" y2="67903"/>
                        <a14:foregroundMark x1="13196" y1="61129" x2="12833" y2="67742"/>
                        <a14:foregroundMark x1="18886" y1="65968" x2="18886" y2="65968"/>
                        <a14:foregroundMark x1="18886" y1="65968" x2="19613" y2="67903"/>
                        <a14:foregroundMark x1="10896" y1="63710" x2="8354" y2="60806"/>
                        <a14:foregroundMark x1="8717" y1="60161" x2="6174" y2="56452"/>
                        <a14:foregroundMark x1="20713" y1="69194" x2="20754" y2="69445"/>
                        <a14:foregroundMark x1="20581" y1="68387" x2="20713" y2="69194"/>
                        <a14:foregroundMark x1="14286" y1="43065" x2="16223" y2="43871"/>
                        <a14:backgroundMark x1="20339" y1="70968" x2="20460" y2="71935"/>
                        <a14:backgroundMark x1="20823" y1="71935" x2="21671" y2="72419"/>
                        <a14:backgroundMark x1="19855" y1="70000" x2="20460" y2="71613"/>
                        <a14:backgroundMark x1="20823" y1="69194" x2="20823" y2="69194"/>
                      </a14:backgroundRemoval>
                    </a14:imgEffect>
                  </a14:imgLayer>
                </a14:imgProps>
              </a:ext>
              <a:ext uri="{28A0092B-C50C-407E-A947-70E740481C1C}">
                <a14:useLocalDpi xmlns:a14="http://schemas.microsoft.com/office/drawing/2010/main" val="0"/>
              </a:ext>
            </a:extLst>
          </a:blip>
          <a:srcRect l="611" t="38800" r="76271" b="12201"/>
          <a:stretch/>
        </p:blipFill>
        <p:spPr>
          <a:xfrm>
            <a:off x="8000682" y="3250928"/>
            <a:ext cx="2088232" cy="3322187"/>
          </a:xfrm>
          <a:prstGeom prst="rect">
            <a:avLst/>
          </a:prstGeom>
        </p:spPr>
      </p:pic>
      <p:pic>
        <p:nvPicPr>
          <p:cNvPr id="57" name="Picture 56">
            <a:extLst>
              <a:ext uri="{FF2B5EF4-FFF2-40B4-BE49-F238E27FC236}">
                <a16:creationId xmlns:a16="http://schemas.microsoft.com/office/drawing/2014/main" id="{33863472-2A46-B698-7F6B-826D97BBF078}"/>
              </a:ext>
            </a:extLst>
          </p:cNvPr>
          <p:cNvPicPr>
            <a:picLocks noChangeAspect="1"/>
          </p:cNvPicPr>
          <p:nvPr/>
        </p:nvPicPr>
        <p:blipFill rotWithShape="1">
          <a:blip r:embed="rId6">
            <a:extLst>
              <a:ext uri="{BEBA8EAE-BF5A-486C-A8C5-ECC9F3942E4B}">
                <a14:imgProps xmlns:a14="http://schemas.microsoft.com/office/drawing/2010/main">
                  <a14:imgLayer r:embed="rId5">
                    <a14:imgEffect>
                      <a14:backgroundRemoval t="42581" b="80484" l="77724" r="97579">
                        <a14:foregroundMark x1="86804" y1="42742" x2="84019" y2="42581"/>
                        <a14:foregroundMark x1="77966" y1="52258" x2="77966" y2="53710"/>
                        <a14:foregroundMark x1="83051" y1="61452" x2="84262" y2="66452"/>
                        <a14:foregroundMark x1="80872" y1="64839" x2="86199" y2="65645"/>
                        <a14:foregroundMark x1="85109" y1="63548" x2="88862" y2="61774"/>
                        <a14:foregroundMark x1="89709" y1="61935" x2="92252" y2="59677"/>
                        <a14:foregroundMark x1="83414" y1="78065" x2="83414" y2="80161"/>
                        <a14:foregroundMark x1="86804" y1="77903" x2="86683" y2="80484"/>
                        <a14:foregroundMark x1="94794" y1="54839" x2="94794" y2="54839"/>
                        <a14:foregroundMark x1="81114" y1="62903" x2="80024" y2="65000"/>
                      </a14:backgroundRemoval>
                    </a14:imgEffect>
                  </a14:imgLayer>
                </a14:imgProps>
              </a:ext>
              <a:ext uri="{28A0092B-C50C-407E-A947-70E740481C1C}">
                <a14:useLocalDpi xmlns:a14="http://schemas.microsoft.com/office/drawing/2010/main" val="0"/>
              </a:ext>
            </a:extLst>
          </a:blip>
          <a:srcRect l="76271" t="38800" b="15908"/>
          <a:stretch/>
        </p:blipFill>
        <p:spPr>
          <a:xfrm>
            <a:off x="9875808" y="3333121"/>
            <a:ext cx="2088231" cy="299184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barn(inVertical)">
                                      <p:cBhvr>
                                        <p:cTn id="1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Graphical user interface, website&#10;&#10;Description automatically generated">
            <a:extLst>
              <a:ext uri="{FF2B5EF4-FFF2-40B4-BE49-F238E27FC236}">
                <a16:creationId xmlns:a16="http://schemas.microsoft.com/office/drawing/2014/main" id="{6456B1FF-88AE-471D-9118-40538784A731}"/>
              </a:ext>
            </a:extLst>
          </p:cNvPr>
          <p:cNvPicPr>
            <a:picLocks noChangeAspect="1"/>
          </p:cNvPicPr>
          <p:nvPr/>
        </p:nvPicPr>
        <p:blipFill rotWithShape="1">
          <a:blip r:embed="rId3">
            <a:extLst>
              <a:ext uri="{28A0092B-C50C-407E-A947-70E740481C1C}">
                <a14:useLocalDpi xmlns:a14="http://schemas.microsoft.com/office/drawing/2010/main" val="0"/>
              </a:ext>
            </a:extLst>
          </a:blip>
          <a:srcRect l="711" r="604"/>
          <a:stretch/>
        </p:blipFill>
        <p:spPr>
          <a:xfrm>
            <a:off x="20" y="1282"/>
            <a:ext cx="12191980" cy="6856718"/>
          </a:xfrm>
          <a:prstGeom prst="rect">
            <a:avLst/>
          </a:prstGeom>
        </p:spPr>
      </p:pic>
      <p:sp>
        <p:nvSpPr>
          <p:cNvPr id="6" name="Google Shape;980;p43">
            <a:extLst>
              <a:ext uri="{FF2B5EF4-FFF2-40B4-BE49-F238E27FC236}">
                <a16:creationId xmlns:a16="http://schemas.microsoft.com/office/drawing/2014/main" id="{D7DB6CD2-D794-42C9-A961-1434DD9B1DEC}"/>
              </a:ext>
            </a:extLst>
          </p:cNvPr>
          <p:cNvSpPr/>
          <p:nvPr/>
        </p:nvSpPr>
        <p:spPr>
          <a:xfrm flipH="1">
            <a:off x="1742759" y="536526"/>
            <a:ext cx="9258171" cy="2235249"/>
          </a:xfrm>
          <a:prstGeom prst="roundRect">
            <a:avLst>
              <a:gd name="adj" fmla="val 11401"/>
            </a:avLst>
          </a:prstGeom>
          <a:solidFill>
            <a:schemeClr val="bg2">
              <a:lumMod val="40000"/>
              <a:lumOff val="60000"/>
            </a:schemeClr>
          </a:solidFill>
          <a:ln w="38100" cap="flat" cmpd="sng">
            <a:solidFill>
              <a:schemeClr val="bg1">
                <a:lumMod val="10000"/>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TextBox 2">
            <a:extLst>
              <a:ext uri="{FF2B5EF4-FFF2-40B4-BE49-F238E27FC236}">
                <a16:creationId xmlns:a16="http://schemas.microsoft.com/office/drawing/2014/main" id="{256A6F96-ADF9-BBE2-EA69-10DC0CC58BCF}"/>
              </a:ext>
            </a:extLst>
          </p:cNvPr>
          <p:cNvSpPr txBox="1"/>
          <p:nvPr/>
        </p:nvSpPr>
        <p:spPr>
          <a:xfrm>
            <a:off x="2609850" y="609600"/>
            <a:ext cx="7696200" cy="2123658"/>
          </a:xfrm>
          <a:prstGeom prst="rect">
            <a:avLst/>
          </a:prstGeom>
          <a:noFill/>
        </p:spPr>
        <p:txBody>
          <a:bodyPr wrap="square" rtlCol="0">
            <a:spAutoFit/>
          </a:bodyPr>
          <a:lstStyle/>
          <a:p>
            <a:pPr lvl="0" algn="ctr"/>
            <a:r>
              <a:rPr lang="vi-VN" sz="4400"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Hoạt động 2: Trình bày thông tin tìm hiểu được bằng hình thức sơ đồ tư duy</a:t>
            </a:r>
            <a:endParaRPr kumimoji="0" lang="en-US" sz="4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058777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96927FF8-5201-3E54-C490-324851248181}"/>
              </a:ext>
            </a:extLst>
          </p:cNvPr>
          <p:cNvGrpSpPr/>
          <p:nvPr/>
        </p:nvGrpSpPr>
        <p:grpSpPr>
          <a:xfrm>
            <a:off x="171449" y="238125"/>
            <a:ext cx="11401425" cy="1266825"/>
            <a:chOff x="903320" y="1985271"/>
            <a:chExt cx="4290531" cy="3983916"/>
          </a:xfrm>
        </p:grpSpPr>
        <p:sp>
          <p:nvSpPr>
            <p:cNvPr id="21" name="矩形 17">
              <a:extLst>
                <a:ext uri="{FF2B5EF4-FFF2-40B4-BE49-F238E27FC236}">
                  <a16:creationId xmlns:a16="http://schemas.microsoft.com/office/drawing/2014/main" id="{C5FA5BF0-C2A2-0619-4CE5-84D5434621B8}"/>
                </a:ext>
              </a:extLst>
            </p:cNvPr>
            <p:cNvSpPr/>
            <p:nvPr/>
          </p:nvSpPr>
          <p:spPr>
            <a:xfrm>
              <a:off x="903320" y="1985271"/>
              <a:ext cx="4290531" cy="398391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字魂64号-萌趣软糖体"/>
                <a:cs typeface="+mn-cs"/>
              </a:endParaRPr>
            </a:p>
          </p:txBody>
        </p:sp>
        <p:sp>
          <p:nvSpPr>
            <p:cNvPr id="22" name="TextBox 21">
              <a:extLst>
                <a:ext uri="{FF2B5EF4-FFF2-40B4-BE49-F238E27FC236}">
                  <a16:creationId xmlns:a16="http://schemas.microsoft.com/office/drawing/2014/main" id="{C6ABD77B-3C55-1C7E-ACEF-311F68CBA9B1}"/>
                </a:ext>
              </a:extLst>
            </p:cNvPr>
            <p:cNvSpPr txBox="1"/>
            <p:nvPr/>
          </p:nvSpPr>
          <p:spPr>
            <a:xfrm>
              <a:off x="1004539" y="2388661"/>
              <a:ext cx="4084363" cy="2984341"/>
            </a:xfrm>
            <a:prstGeom prst="rect">
              <a:avLst/>
            </a:prstGeom>
            <a:noFill/>
          </p:spPr>
          <p:txBody>
            <a:bodyPr wrap="square" lIns="0" t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1"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Mỗi nhóm hãy lựa chọn một đồ vật để vẽ sơ đồ tư duy trình bày những thông tin đã tìm hiểu được qua trò chơi ở HĐ1.</a:t>
              </a:r>
              <a:endParaRPr kumimoji="0" lang="en-US" sz="32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pic>
        <p:nvPicPr>
          <p:cNvPr id="2" name="Picture 1">
            <a:extLst>
              <a:ext uri="{FF2B5EF4-FFF2-40B4-BE49-F238E27FC236}">
                <a16:creationId xmlns:a16="http://schemas.microsoft.com/office/drawing/2014/main" id="{392F222C-44FC-0F27-B417-53C917E70F2B}"/>
              </a:ext>
            </a:extLst>
          </p:cNvPr>
          <p:cNvPicPr/>
          <p:nvPr/>
        </p:nvPicPr>
        <p:blipFill>
          <a:blip r:embed="rId3"/>
          <a:stretch>
            <a:fillRect/>
          </a:stretch>
        </p:blipFill>
        <p:spPr>
          <a:xfrm>
            <a:off x="782955" y="2210435"/>
            <a:ext cx="501650" cy="544830"/>
          </a:xfrm>
          <a:prstGeom prst="rect">
            <a:avLst/>
          </a:prstGeom>
          <a:noFill/>
          <a:ln w="9525">
            <a:noFill/>
          </a:ln>
        </p:spPr>
      </p:pic>
      <p:sp>
        <p:nvSpPr>
          <p:cNvPr id="5" name="Text Box 30">
            <a:extLst>
              <a:ext uri="{FF2B5EF4-FFF2-40B4-BE49-F238E27FC236}">
                <a16:creationId xmlns:a16="http://schemas.microsoft.com/office/drawing/2014/main" id="{6E103090-CC1E-EEF6-D5BD-9EAFCFE514F4}"/>
              </a:ext>
            </a:extLst>
          </p:cNvPr>
          <p:cNvSpPr txBox="1"/>
          <p:nvPr/>
        </p:nvSpPr>
        <p:spPr>
          <a:xfrm>
            <a:off x="1426209" y="2114550"/>
            <a:ext cx="10127615" cy="1148648"/>
          </a:xfrm>
          <a:prstGeom prst="rect">
            <a:avLst/>
          </a:prstGeom>
          <a:noFill/>
        </p:spPr>
        <p:txBody>
          <a:bodyPr wrap="square" rtlCol="0">
            <a:spAutoFit/>
          </a:bodyPr>
          <a:lstStyle/>
          <a:p>
            <a:pPr algn="just">
              <a:lnSpc>
                <a:spcPct val="110000"/>
              </a:lnSpc>
            </a:pPr>
            <a:r>
              <a:rPr lang="vi-VN" sz="3200" b="1" dirty="0">
                <a:latin typeface="Calibri" panose="020F0502020204030204" charset="0"/>
                <a:cs typeface="Calibri" panose="020F0502020204030204" charset="0"/>
              </a:rPr>
              <a:t>Tên đồ vật ở giữa, có các đường nhánh chính, nhánh phụ tỏa ra, thể hiện sự phân loại.</a:t>
            </a:r>
            <a:endParaRPr lang="en-US" sz="3200" b="1" dirty="0">
              <a:solidFill>
                <a:schemeClr val="tx1"/>
              </a:solidFill>
              <a:latin typeface="Calibri" panose="020F0502020204030204" charset="0"/>
              <a:cs typeface="Calibri" panose="020F0502020204030204" charset="0"/>
            </a:endParaRPr>
          </a:p>
        </p:txBody>
      </p:sp>
      <p:pic>
        <p:nvPicPr>
          <p:cNvPr id="6" name="Picture 5">
            <a:extLst>
              <a:ext uri="{FF2B5EF4-FFF2-40B4-BE49-F238E27FC236}">
                <a16:creationId xmlns:a16="http://schemas.microsoft.com/office/drawing/2014/main" id="{5A62A190-98B2-66BD-1DBB-97B2C680E0E6}"/>
              </a:ext>
            </a:extLst>
          </p:cNvPr>
          <p:cNvPicPr/>
          <p:nvPr/>
        </p:nvPicPr>
        <p:blipFill>
          <a:blip r:embed="rId3"/>
          <a:stretch>
            <a:fillRect/>
          </a:stretch>
        </p:blipFill>
        <p:spPr>
          <a:xfrm>
            <a:off x="668655" y="3839210"/>
            <a:ext cx="501650" cy="544830"/>
          </a:xfrm>
          <a:prstGeom prst="rect">
            <a:avLst/>
          </a:prstGeom>
          <a:noFill/>
          <a:ln w="9525">
            <a:noFill/>
          </a:ln>
        </p:spPr>
      </p:pic>
      <p:sp>
        <p:nvSpPr>
          <p:cNvPr id="7" name="Text Box 30">
            <a:extLst>
              <a:ext uri="{FF2B5EF4-FFF2-40B4-BE49-F238E27FC236}">
                <a16:creationId xmlns:a16="http://schemas.microsoft.com/office/drawing/2014/main" id="{F115F059-975B-C8B4-C9C8-2DBCCE8BAF98}"/>
              </a:ext>
            </a:extLst>
          </p:cNvPr>
          <p:cNvSpPr txBox="1"/>
          <p:nvPr/>
        </p:nvSpPr>
        <p:spPr>
          <a:xfrm>
            <a:off x="1311909" y="3743325"/>
            <a:ext cx="10127615" cy="1148648"/>
          </a:xfrm>
          <a:prstGeom prst="rect">
            <a:avLst/>
          </a:prstGeom>
          <a:noFill/>
        </p:spPr>
        <p:txBody>
          <a:bodyPr wrap="square" rtlCol="0">
            <a:spAutoFit/>
          </a:bodyPr>
          <a:lstStyle/>
          <a:p>
            <a:pPr algn="just">
              <a:lnSpc>
                <a:spcPct val="110000"/>
              </a:lnSpc>
            </a:pPr>
            <a:r>
              <a:rPr lang="vi-VN" sz="3200" b="1">
                <a:latin typeface="Calibri" panose="020F0502020204030204" charset="0"/>
                <a:cs typeface="Calibri" panose="020F0502020204030204" charset="0"/>
              </a:rPr>
              <a:t>Xác định các nhánh chính dựa trên câu hỏi, không cần thiết sử dụng tất cả các nhánh.</a:t>
            </a:r>
            <a:endParaRPr lang="en-US" sz="3200" b="1" dirty="0">
              <a:solidFill>
                <a:schemeClr val="tx1"/>
              </a:solidFill>
              <a:latin typeface="Calibri" panose="020F0502020204030204" charset="0"/>
              <a:cs typeface="Calibri" panose="020F0502020204030204" charset="0"/>
            </a:endParaRPr>
          </a:p>
        </p:txBody>
      </p:sp>
    </p:spTree>
    <p:extLst>
      <p:ext uri="{BB962C8B-B14F-4D97-AF65-F5344CB8AC3E}">
        <p14:creationId xmlns:p14="http://schemas.microsoft.com/office/powerpoint/2010/main" val="42749007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399" y="4222073"/>
            <a:ext cx="4872187" cy="2741417"/>
          </a:xfrm>
          <a:prstGeom prst="rect">
            <a:avLst/>
          </a:prstGeom>
        </p:spPr>
      </p:pic>
      <p:grpSp>
        <p:nvGrpSpPr>
          <p:cNvPr id="4" name="Group 3">
            <a:extLst>
              <a:ext uri="{FF2B5EF4-FFF2-40B4-BE49-F238E27FC236}">
                <a16:creationId xmlns:a16="http://schemas.microsoft.com/office/drawing/2014/main" id="{2194A8FD-ECD9-31C4-6D0F-50837B23FEEF}"/>
              </a:ext>
            </a:extLst>
          </p:cNvPr>
          <p:cNvGrpSpPr/>
          <p:nvPr/>
        </p:nvGrpSpPr>
        <p:grpSpPr>
          <a:xfrm>
            <a:off x="206372" y="1718262"/>
            <a:ext cx="11422062" cy="1031631"/>
            <a:chOff x="6308591" y="1081302"/>
            <a:chExt cx="11422062" cy="1031631"/>
          </a:xfrm>
        </p:grpSpPr>
        <p:sp>
          <p:nvSpPr>
            <p:cNvPr id="5" name="Rectangle: Rounded Corners 4">
              <a:extLst>
                <a:ext uri="{FF2B5EF4-FFF2-40B4-BE49-F238E27FC236}">
                  <a16:creationId xmlns:a16="http://schemas.microsoft.com/office/drawing/2014/main" id="{C4DBA04F-F8AB-918B-43D1-595249677C19}"/>
                </a:ext>
              </a:extLst>
            </p:cNvPr>
            <p:cNvSpPr/>
            <p:nvPr/>
          </p:nvSpPr>
          <p:spPr>
            <a:xfrm>
              <a:off x="7083294" y="1268211"/>
              <a:ext cx="10647359" cy="844722"/>
            </a:xfrm>
            <a:prstGeom prst="roundRect">
              <a:avLst>
                <a:gd name="adj" fmla="val 30842"/>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b="1" dirty="0">
                  <a:solidFill>
                    <a:srgbClr val="002060"/>
                  </a:solidFill>
                  <a:latin typeface="Calibri" panose="020F0502020204030204" pitchFamily="34" charset="0"/>
                  <a:cs typeface="Calibri" panose="020F0502020204030204" pitchFamily="34" charset="0"/>
                </a:rPr>
                <a:t>Biết sử dụng các câu hỏi 5W1H để khai thác và tổ chức quản lí thông tin về sự vật, hiện tượng đang tìm hiểu.</a:t>
              </a:r>
              <a:endParaRPr lang="en-US" sz="2800" b="1" dirty="0">
                <a:solidFill>
                  <a:srgbClr val="002060"/>
                </a:solidFill>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51E6F692-978C-8C00-D848-902ED02CEFA2}"/>
                </a:ext>
              </a:extLst>
            </p:cNvPr>
            <p:cNvPicPr>
              <a:picLocks noChangeAspect="1"/>
            </p:cNvPicPr>
            <p:nvPr/>
          </p:nvPicPr>
          <p:blipFill>
            <a:blip r:embed="rId4"/>
            <a:stretch>
              <a:fillRect/>
            </a:stretch>
          </p:blipFill>
          <p:spPr>
            <a:xfrm>
              <a:off x="6308591" y="1081302"/>
              <a:ext cx="1031631" cy="1031631"/>
            </a:xfrm>
            <a:prstGeom prst="rect">
              <a:avLst/>
            </a:prstGeom>
          </p:spPr>
        </p:pic>
      </p:grpSp>
      <p:grpSp>
        <p:nvGrpSpPr>
          <p:cNvPr id="7" name="Group 6">
            <a:extLst>
              <a:ext uri="{FF2B5EF4-FFF2-40B4-BE49-F238E27FC236}">
                <a16:creationId xmlns:a16="http://schemas.microsoft.com/office/drawing/2014/main" id="{51FC579D-054D-4EA0-DDAE-55E2804A037B}"/>
              </a:ext>
            </a:extLst>
          </p:cNvPr>
          <p:cNvGrpSpPr/>
          <p:nvPr/>
        </p:nvGrpSpPr>
        <p:grpSpPr>
          <a:xfrm>
            <a:off x="267073" y="2837837"/>
            <a:ext cx="11045688" cy="1791313"/>
            <a:chOff x="6376985" y="2204685"/>
            <a:chExt cx="11045688" cy="1791313"/>
          </a:xfrm>
        </p:grpSpPr>
        <p:sp>
          <p:nvSpPr>
            <p:cNvPr id="8" name="Rectangle: Rounded Corners 7">
              <a:extLst>
                <a:ext uri="{FF2B5EF4-FFF2-40B4-BE49-F238E27FC236}">
                  <a16:creationId xmlns:a16="http://schemas.microsoft.com/office/drawing/2014/main" id="{BB3969E8-8A46-6A8C-8AAF-CFCDFA940FA5}"/>
                </a:ext>
              </a:extLst>
            </p:cNvPr>
            <p:cNvSpPr/>
            <p:nvPr/>
          </p:nvSpPr>
          <p:spPr>
            <a:xfrm>
              <a:off x="6824407" y="2395883"/>
              <a:ext cx="10598266" cy="1600115"/>
            </a:xfrm>
            <a:prstGeom prst="roundRect">
              <a:avLst>
                <a:gd name="adj" fmla="val 30842"/>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b="1" dirty="0">
                  <a:solidFill>
                    <a:srgbClr val="002060"/>
                  </a:solidFill>
                  <a:latin typeface="Calibri" panose="020F0502020204030204" pitchFamily="34" charset="0"/>
                  <a:cs typeface="Calibri" panose="020F0502020204030204" pitchFamily="34" charset="0"/>
                </a:rPr>
                <a:t>Biết cách thiết kế và sử dụng sơ đồ tư duy như công cụ tìm hiểu và công cụ hỗ trợ khi trình bày, qua đó thể hiện rõ các ý trong kết quả tư duy (thời gian, nhân quả, chính phụ,…).</a:t>
              </a:r>
              <a:endParaRPr lang="en-US" sz="2800" b="1" dirty="0">
                <a:solidFill>
                  <a:srgbClr val="002060"/>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7AF7DB96-A4C1-46F1-ED2C-544513E03CF8}"/>
                </a:ext>
              </a:extLst>
            </p:cNvPr>
            <p:cNvPicPr>
              <a:picLocks noChangeAspect="1"/>
            </p:cNvPicPr>
            <p:nvPr/>
          </p:nvPicPr>
          <p:blipFill>
            <a:blip r:embed="rId5"/>
            <a:stretch>
              <a:fillRect/>
            </a:stretch>
          </p:blipFill>
          <p:spPr>
            <a:xfrm>
              <a:off x="6376985" y="2204685"/>
              <a:ext cx="1031631" cy="1031631"/>
            </a:xfrm>
            <a:prstGeom prst="rect">
              <a:avLst/>
            </a:prstGeom>
          </p:spPr>
        </p:pic>
      </p:grpSp>
      <p:grpSp>
        <p:nvGrpSpPr>
          <p:cNvPr id="10" name="Group 9">
            <a:extLst>
              <a:ext uri="{FF2B5EF4-FFF2-40B4-BE49-F238E27FC236}">
                <a16:creationId xmlns:a16="http://schemas.microsoft.com/office/drawing/2014/main" id="{128909DA-12B9-AAD4-99F9-B2EF3A347713}"/>
              </a:ext>
            </a:extLst>
          </p:cNvPr>
          <p:cNvGrpSpPr/>
          <p:nvPr/>
        </p:nvGrpSpPr>
        <p:grpSpPr>
          <a:xfrm>
            <a:off x="142875" y="4863982"/>
            <a:ext cx="11181857" cy="1142555"/>
            <a:chOff x="6256561" y="3853734"/>
            <a:chExt cx="11181857" cy="1142555"/>
          </a:xfrm>
        </p:grpSpPr>
        <p:sp>
          <p:nvSpPr>
            <p:cNvPr id="11" name="Rectangle: Rounded Corners 10">
              <a:extLst>
                <a:ext uri="{FF2B5EF4-FFF2-40B4-BE49-F238E27FC236}">
                  <a16:creationId xmlns:a16="http://schemas.microsoft.com/office/drawing/2014/main" id="{EF434DA0-8453-3DD7-23D7-41067EAB4AED}"/>
                </a:ext>
              </a:extLst>
            </p:cNvPr>
            <p:cNvSpPr/>
            <p:nvPr/>
          </p:nvSpPr>
          <p:spPr>
            <a:xfrm>
              <a:off x="6840153" y="3969854"/>
              <a:ext cx="10598265" cy="1026435"/>
            </a:xfrm>
            <a:prstGeom prst="roundRect">
              <a:avLst>
                <a:gd name="adj" fmla="val 30842"/>
              </a:avLst>
            </a:prstGeom>
            <a:solidFill>
              <a:schemeClr val="bg1">
                <a:alpha val="82000"/>
              </a:schemeClr>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b="1" dirty="0">
                  <a:solidFill>
                    <a:srgbClr val="002060"/>
                  </a:solidFill>
                  <a:latin typeface="Calibri" panose="020F0502020204030204" pitchFamily="34" charset="0"/>
                  <a:cs typeface="Calibri" panose="020F0502020204030204" pitchFamily="34" charset="0"/>
                </a:rPr>
                <a:t>Chia sẻ về cách thiết kế và sử dụng sơ đồ tư duy trong sinh hoạt và học tập.</a:t>
              </a:r>
              <a:endParaRPr lang="en-US" sz="2800" b="1" dirty="0">
                <a:solidFill>
                  <a:srgbClr val="002060"/>
                </a:solidFill>
                <a:latin typeface="Calibri" panose="020F050202020403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83087025-3BF4-B84F-CE53-BB1B251FF640}"/>
                </a:ext>
              </a:extLst>
            </p:cNvPr>
            <p:cNvPicPr>
              <a:picLocks noChangeAspect="1"/>
            </p:cNvPicPr>
            <p:nvPr/>
          </p:nvPicPr>
          <p:blipFill>
            <a:blip r:embed="rId6"/>
            <a:stretch>
              <a:fillRect/>
            </a:stretch>
          </p:blipFill>
          <p:spPr>
            <a:xfrm>
              <a:off x="6256561" y="3853734"/>
              <a:ext cx="1031631" cy="1031631"/>
            </a:xfrm>
            <a:prstGeom prst="rect">
              <a:avLst/>
            </a:prstGeom>
          </p:spPr>
        </p:pic>
      </p:grpSp>
      <p:pic>
        <p:nvPicPr>
          <p:cNvPr id="14" name="Picture 13">
            <a:extLst>
              <a:ext uri="{FF2B5EF4-FFF2-40B4-BE49-F238E27FC236}">
                <a16:creationId xmlns:a16="http://schemas.microsoft.com/office/drawing/2014/main" id="{0BEAC611-81E2-6670-1663-63D6F05722FF}"/>
              </a:ext>
            </a:extLst>
          </p:cNvPr>
          <p:cNvPicPr>
            <a:picLocks noChangeAspect="1"/>
          </p:cNvPicPr>
          <p:nvPr/>
        </p:nvPicPr>
        <p:blipFill>
          <a:blip r:embed="rId7"/>
          <a:stretch>
            <a:fillRect/>
          </a:stretch>
        </p:blipFill>
        <p:spPr>
          <a:xfrm>
            <a:off x="3197101" y="825580"/>
            <a:ext cx="5797798" cy="107298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14:presetBounceEnd="68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68000">
                                          <p:cBhvr additive="base">
                                            <p:cTn id="13" dur="1000" fill="hold"/>
                                            <p:tgtEl>
                                              <p:spTgt spid="4"/>
                                            </p:tgtEl>
                                            <p:attrNameLst>
                                              <p:attrName>ppt_x</p:attrName>
                                            </p:attrNameLst>
                                          </p:cBhvr>
                                          <p:tavLst>
                                            <p:tav tm="0">
                                              <p:val>
                                                <p:strVal val="0-#ppt_w/2"/>
                                              </p:val>
                                            </p:tav>
                                            <p:tav tm="100000">
                                              <p:val>
                                                <p:strVal val="#ppt_x"/>
                                              </p:val>
                                            </p:tav>
                                          </p:tavLst>
                                        </p:anim>
                                        <p:anim calcmode="lin" valueType="num" p14:bounceEnd="68000">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14:presetBounceEnd="68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68000">
                                          <p:cBhvr additive="base">
                                            <p:cTn id="19" dur="1000" fill="hold"/>
                                            <p:tgtEl>
                                              <p:spTgt spid="7"/>
                                            </p:tgtEl>
                                            <p:attrNameLst>
                                              <p:attrName>ppt_x</p:attrName>
                                            </p:attrNameLst>
                                          </p:cBhvr>
                                          <p:tavLst>
                                            <p:tav tm="0">
                                              <p:val>
                                                <p:strVal val="0-#ppt_w/2"/>
                                              </p:val>
                                            </p:tav>
                                            <p:tav tm="100000">
                                              <p:val>
                                                <p:strVal val="#ppt_x"/>
                                              </p:val>
                                            </p:tav>
                                          </p:tavLst>
                                        </p:anim>
                                        <p:anim calcmode="lin" valueType="num" p14:bounceEnd="68000">
                                          <p:cBhvr additive="base">
                                            <p:cTn id="20"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14:presetBounceEnd="68000">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14:bounceEnd="68000">
                                          <p:cBhvr additive="base">
                                            <p:cTn id="25" dur="1000" fill="hold"/>
                                            <p:tgtEl>
                                              <p:spTgt spid="10"/>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0-#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0-#ppt_w/2"/>
                                              </p:val>
                                            </p:tav>
                                            <p:tav tm="100000">
                                              <p:val>
                                                <p:strVal val="#ppt_x"/>
                                              </p:val>
                                            </p:tav>
                                          </p:tavLst>
                                        </p:anim>
                                        <p:anim calcmode="lin" valueType="num">
                                          <p:cBhvr additive="base">
                                            <p:cTn id="20"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1000" fill="hold"/>
                                            <p:tgtEl>
                                              <p:spTgt spid="10"/>
                                            </p:tgtEl>
                                            <p:attrNameLst>
                                              <p:attrName>ppt_x</p:attrName>
                                            </p:attrNameLst>
                                          </p:cBhvr>
                                          <p:tavLst>
                                            <p:tav tm="0">
                                              <p:val>
                                                <p:strVal val="#ppt_x"/>
                                              </p:val>
                                            </p:tav>
                                            <p:tav tm="100000">
                                              <p:val>
                                                <p:strVal val="#ppt_x"/>
                                              </p:val>
                                            </p:tav>
                                          </p:tavLst>
                                        </p:anim>
                                        <p:anim calcmode="lin" valueType="num">
                                          <p:cBhvr additive="base">
                                            <p:cTn id="26"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96927FF8-5201-3E54-C490-324851248181}"/>
              </a:ext>
            </a:extLst>
          </p:cNvPr>
          <p:cNvGrpSpPr/>
          <p:nvPr/>
        </p:nvGrpSpPr>
        <p:grpSpPr>
          <a:xfrm>
            <a:off x="2724150" y="104775"/>
            <a:ext cx="6153149" cy="847725"/>
            <a:chOff x="903320" y="1985271"/>
            <a:chExt cx="4290531" cy="3983916"/>
          </a:xfrm>
        </p:grpSpPr>
        <p:sp>
          <p:nvSpPr>
            <p:cNvPr id="21" name="矩形 17">
              <a:extLst>
                <a:ext uri="{FF2B5EF4-FFF2-40B4-BE49-F238E27FC236}">
                  <a16:creationId xmlns:a16="http://schemas.microsoft.com/office/drawing/2014/main" id="{C5FA5BF0-C2A2-0619-4CE5-84D5434621B8}"/>
                </a:ext>
              </a:extLst>
            </p:cNvPr>
            <p:cNvSpPr/>
            <p:nvPr/>
          </p:nvSpPr>
          <p:spPr>
            <a:xfrm>
              <a:off x="903320" y="1985271"/>
              <a:ext cx="4290531" cy="3983916"/>
            </a:xfrm>
            <a:custGeom>
              <a:avLst/>
              <a:gdLst>
                <a:gd name="connsiteX0" fmla="*/ 0 w 8217127"/>
                <a:gd name="connsiteY0" fmla="*/ 0 h 2082968"/>
                <a:gd name="connsiteX1" fmla="*/ 438247 w 8217127"/>
                <a:gd name="connsiteY1" fmla="*/ 0 h 2082968"/>
                <a:gd name="connsiteX2" fmla="*/ 1205179 w 8217127"/>
                <a:gd name="connsiteY2" fmla="*/ 0 h 2082968"/>
                <a:gd name="connsiteX3" fmla="*/ 1807768 w 8217127"/>
                <a:gd name="connsiteY3" fmla="*/ 0 h 2082968"/>
                <a:gd name="connsiteX4" fmla="*/ 2492529 w 8217127"/>
                <a:gd name="connsiteY4" fmla="*/ 0 h 2082968"/>
                <a:gd name="connsiteX5" fmla="*/ 3341632 w 8217127"/>
                <a:gd name="connsiteY5" fmla="*/ 0 h 2082968"/>
                <a:gd name="connsiteX6" fmla="*/ 3862050 w 8217127"/>
                <a:gd name="connsiteY6" fmla="*/ 0 h 2082968"/>
                <a:gd name="connsiteX7" fmla="*/ 4628982 w 8217127"/>
                <a:gd name="connsiteY7" fmla="*/ 0 h 2082968"/>
                <a:gd name="connsiteX8" fmla="*/ 5149400 w 8217127"/>
                <a:gd name="connsiteY8" fmla="*/ 0 h 2082968"/>
                <a:gd name="connsiteX9" fmla="*/ 5834160 w 8217127"/>
                <a:gd name="connsiteY9" fmla="*/ 0 h 2082968"/>
                <a:gd name="connsiteX10" fmla="*/ 6601092 w 8217127"/>
                <a:gd name="connsiteY10" fmla="*/ 0 h 2082968"/>
                <a:gd name="connsiteX11" fmla="*/ 7039339 w 8217127"/>
                <a:gd name="connsiteY11" fmla="*/ 0 h 2082968"/>
                <a:gd name="connsiteX12" fmla="*/ 7477586 w 8217127"/>
                <a:gd name="connsiteY12" fmla="*/ 0 h 2082968"/>
                <a:gd name="connsiteX13" fmla="*/ 8217127 w 8217127"/>
                <a:gd name="connsiteY13" fmla="*/ 0 h 2082968"/>
                <a:gd name="connsiteX14" fmla="*/ 8217127 w 8217127"/>
                <a:gd name="connsiteY14" fmla="*/ 694323 h 2082968"/>
                <a:gd name="connsiteX15" fmla="*/ 8217127 w 8217127"/>
                <a:gd name="connsiteY15" fmla="*/ 1409475 h 2082968"/>
                <a:gd name="connsiteX16" fmla="*/ 8217127 w 8217127"/>
                <a:gd name="connsiteY16" fmla="*/ 2082968 h 2082968"/>
                <a:gd name="connsiteX17" fmla="*/ 7450195 w 8217127"/>
                <a:gd name="connsiteY17" fmla="*/ 2082968 h 2082968"/>
                <a:gd name="connsiteX18" fmla="*/ 6683263 w 8217127"/>
                <a:gd name="connsiteY18" fmla="*/ 2082968 h 2082968"/>
                <a:gd name="connsiteX19" fmla="*/ 5998503 w 8217127"/>
                <a:gd name="connsiteY19" fmla="*/ 2082968 h 2082968"/>
                <a:gd name="connsiteX20" fmla="*/ 5149400 w 8217127"/>
                <a:gd name="connsiteY20" fmla="*/ 2082968 h 2082968"/>
                <a:gd name="connsiteX21" fmla="*/ 4300296 w 8217127"/>
                <a:gd name="connsiteY21" fmla="*/ 2082968 h 2082968"/>
                <a:gd name="connsiteX22" fmla="*/ 3533365 w 8217127"/>
                <a:gd name="connsiteY22" fmla="*/ 2082968 h 2082968"/>
                <a:gd name="connsiteX23" fmla="*/ 2766433 w 8217127"/>
                <a:gd name="connsiteY23" fmla="*/ 2082968 h 2082968"/>
                <a:gd name="connsiteX24" fmla="*/ 1999501 w 8217127"/>
                <a:gd name="connsiteY24" fmla="*/ 2082968 h 2082968"/>
                <a:gd name="connsiteX25" fmla="*/ 1479083 w 8217127"/>
                <a:gd name="connsiteY25" fmla="*/ 2082968 h 2082968"/>
                <a:gd name="connsiteX26" fmla="*/ 629980 w 8217127"/>
                <a:gd name="connsiteY26" fmla="*/ 2082968 h 2082968"/>
                <a:gd name="connsiteX27" fmla="*/ 0 w 8217127"/>
                <a:gd name="connsiteY27" fmla="*/ 2082968 h 2082968"/>
                <a:gd name="connsiteX28" fmla="*/ 0 w 8217127"/>
                <a:gd name="connsiteY28" fmla="*/ 1451134 h 2082968"/>
                <a:gd name="connsiteX29" fmla="*/ 0 w 8217127"/>
                <a:gd name="connsiteY29" fmla="*/ 735982 h 2082968"/>
                <a:gd name="connsiteX30" fmla="*/ 0 w 8217127"/>
                <a:gd name="connsiteY30" fmla="*/ 0 h 2082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17127" h="2082968" fill="none" extrusionOk="0">
                  <a:moveTo>
                    <a:pt x="0" y="0"/>
                  </a:moveTo>
                  <a:cubicBezTo>
                    <a:pt x="165807" y="-11351"/>
                    <a:pt x="335355" y="-18385"/>
                    <a:pt x="438247" y="0"/>
                  </a:cubicBezTo>
                  <a:cubicBezTo>
                    <a:pt x="541139" y="18385"/>
                    <a:pt x="941177" y="5216"/>
                    <a:pt x="1205179" y="0"/>
                  </a:cubicBezTo>
                  <a:cubicBezTo>
                    <a:pt x="1469181" y="-5216"/>
                    <a:pt x="1632811" y="-76"/>
                    <a:pt x="1807768" y="0"/>
                  </a:cubicBezTo>
                  <a:cubicBezTo>
                    <a:pt x="1982725" y="76"/>
                    <a:pt x="2226002" y="-18539"/>
                    <a:pt x="2492529" y="0"/>
                  </a:cubicBezTo>
                  <a:cubicBezTo>
                    <a:pt x="2759056" y="18539"/>
                    <a:pt x="3152301" y="-36213"/>
                    <a:pt x="3341632" y="0"/>
                  </a:cubicBezTo>
                  <a:cubicBezTo>
                    <a:pt x="3530963" y="36213"/>
                    <a:pt x="3604474" y="10004"/>
                    <a:pt x="3862050" y="0"/>
                  </a:cubicBezTo>
                  <a:cubicBezTo>
                    <a:pt x="4119626" y="-10004"/>
                    <a:pt x="4349913" y="-23535"/>
                    <a:pt x="4628982" y="0"/>
                  </a:cubicBezTo>
                  <a:cubicBezTo>
                    <a:pt x="4908051" y="23535"/>
                    <a:pt x="5032886" y="-20516"/>
                    <a:pt x="5149400" y="0"/>
                  </a:cubicBezTo>
                  <a:cubicBezTo>
                    <a:pt x="5265914" y="20516"/>
                    <a:pt x="5509209" y="21396"/>
                    <a:pt x="5834160" y="0"/>
                  </a:cubicBezTo>
                  <a:cubicBezTo>
                    <a:pt x="6159111" y="-21396"/>
                    <a:pt x="6330349" y="2551"/>
                    <a:pt x="6601092" y="0"/>
                  </a:cubicBezTo>
                  <a:cubicBezTo>
                    <a:pt x="6871835" y="-2551"/>
                    <a:pt x="6902166" y="-12371"/>
                    <a:pt x="7039339" y="0"/>
                  </a:cubicBezTo>
                  <a:cubicBezTo>
                    <a:pt x="7176512" y="12371"/>
                    <a:pt x="7381142" y="3983"/>
                    <a:pt x="7477586" y="0"/>
                  </a:cubicBezTo>
                  <a:cubicBezTo>
                    <a:pt x="7574030" y="-3983"/>
                    <a:pt x="7982421" y="10778"/>
                    <a:pt x="8217127" y="0"/>
                  </a:cubicBezTo>
                  <a:cubicBezTo>
                    <a:pt x="8188520" y="146386"/>
                    <a:pt x="8199076" y="474205"/>
                    <a:pt x="8217127" y="694323"/>
                  </a:cubicBezTo>
                  <a:cubicBezTo>
                    <a:pt x="8235178" y="914441"/>
                    <a:pt x="8197971" y="1208093"/>
                    <a:pt x="8217127" y="1409475"/>
                  </a:cubicBezTo>
                  <a:cubicBezTo>
                    <a:pt x="8236283" y="1610857"/>
                    <a:pt x="8246131" y="1868827"/>
                    <a:pt x="8217127" y="2082968"/>
                  </a:cubicBezTo>
                  <a:cubicBezTo>
                    <a:pt x="8004395" y="2088476"/>
                    <a:pt x="7779173" y="2088059"/>
                    <a:pt x="7450195" y="2082968"/>
                  </a:cubicBezTo>
                  <a:cubicBezTo>
                    <a:pt x="7121217" y="2077877"/>
                    <a:pt x="6915516" y="2091793"/>
                    <a:pt x="6683263" y="2082968"/>
                  </a:cubicBezTo>
                  <a:cubicBezTo>
                    <a:pt x="6451010" y="2074143"/>
                    <a:pt x="6220862" y="2072168"/>
                    <a:pt x="5998503" y="2082968"/>
                  </a:cubicBezTo>
                  <a:cubicBezTo>
                    <a:pt x="5776144" y="2093768"/>
                    <a:pt x="5535617" y="2093861"/>
                    <a:pt x="5149400" y="2082968"/>
                  </a:cubicBezTo>
                  <a:cubicBezTo>
                    <a:pt x="4763183" y="2072075"/>
                    <a:pt x="4482481" y="2059538"/>
                    <a:pt x="4300296" y="2082968"/>
                  </a:cubicBezTo>
                  <a:cubicBezTo>
                    <a:pt x="4118111" y="2106398"/>
                    <a:pt x="3811430" y="2105950"/>
                    <a:pt x="3533365" y="2082968"/>
                  </a:cubicBezTo>
                  <a:cubicBezTo>
                    <a:pt x="3255300" y="2059986"/>
                    <a:pt x="3004863" y="2087443"/>
                    <a:pt x="2766433" y="2082968"/>
                  </a:cubicBezTo>
                  <a:cubicBezTo>
                    <a:pt x="2528003" y="2078493"/>
                    <a:pt x="2259600" y="2088318"/>
                    <a:pt x="1999501" y="2082968"/>
                  </a:cubicBezTo>
                  <a:cubicBezTo>
                    <a:pt x="1739402" y="2077618"/>
                    <a:pt x="1642132" y="2057842"/>
                    <a:pt x="1479083" y="2082968"/>
                  </a:cubicBezTo>
                  <a:cubicBezTo>
                    <a:pt x="1316034" y="2108094"/>
                    <a:pt x="1042108" y="2096383"/>
                    <a:pt x="629980" y="2082968"/>
                  </a:cubicBezTo>
                  <a:cubicBezTo>
                    <a:pt x="217852" y="2069553"/>
                    <a:pt x="211415" y="2065280"/>
                    <a:pt x="0" y="2082968"/>
                  </a:cubicBezTo>
                  <a:cubicBezTo>
                    <a:pt x="18302" y="1771738"/>
                    <a:pt x="13700" y="1586819"/>
                    <a:pt x="0" y="1451134"/>
                  </a:cubicBezTo>
                  <a:cubicBezTo>
                    <a:pt x="-13700" y="1315449"/>
                    <a:pt x="-25792" y="953296"/>
                    <a:pt x="0" y="735982"/>
                  </a:cubicBezTo>
                  <a:cubicBezTo>
                    <a:pt x="25792" y="518668"/>
                    <a:pt x="-2570" y="160513"/>
                    <a:pt x="0" y="0"/>
                  </a:cubicBezTo>
                  <a:close/>
                </a:path>
                <a:path w="8217127" h="2082968" stroke="0" extrusionOk="0">
                  <a:moveTo>
                    <a:pt x="0" y="0"/>
                  </a:moveTo>
                  <a:cubicBezTo>
                    <a:pt x="141477" y="25393"/>
                    <a:pt x="325336" y="25499"/>
                    <a:pt x="602589" y="0"/>
                  </a:cubicBezTo>
                  <a:cubicBezTo>
                    <a:pt x="879842" y="-25499"/>
                    <a:pt x="923946" y="-16545"/>
                    <a:pt x="1040836" y="0"/>
                  </a:cubicBezTo>
                  <a:cubicBezTo>
                    <a:pt x="1157726" y="16545"/>
                    <a:pt x="1496800" y="34351"/>
                    <a:pt x="1889939" y="0"/>
                  </a:cubicBezTo>
                  <a:cubicBezTo>
                    <a:pt x="2283078" y="-34351"/>
                    <a:pt x="2316137" y="-6160"/>
                    <a:pt x="2492529" y="0"/>
                  </a:cubicBezTo>
                  <a:cubicBezTo>
                    <a:pt x="2668921" y="6160"/>
                    <a:pt x="2958116" y="442"/>
                    <a:pt x="3095118" y="0"/>
                  </a:cubicBezTo>
                  <a:cubicBezTo>
                    <a:pt x="3232120" y="-442"/>
                    <a:pt x="3609253" y="-24588"/>
                    <a:pt x="3944221" y="0"/>
                  </a:cubicBezTo>
                  <a:cubicBezTo>
                    <a:pt x="4279189" y="24588"/>
                    <a:pt x="4236165" y="-22617"/>
                    <a:pt x="4464639" y="0"/>
                  </a:cubicBezTo>
                  <a:cubicBezTo>
                    <a:pt x="4693113" y="22617"/>
                    <a:pt x="5117640" y="-39846"/>
                    <a:pt x="5313742" y="0"/>
                  </a:cubicBezTo>
                  <a:cubicBezTo>
                    <a:pt x="5509844" y="39846"/>
                    <a:pt x="5848307" y="-14511"/>
                    <a:pt x="6162845" y="0"/>
                  </a:cubicBezTo>
                  <a:cubicBezTo>
                    <a:pt x="6477383" y="14511"/>
                    <a:pt x="6525207" y="-19172"/>
                    <a:pt x="6847606" y="0"/>
                  </a:cubicBezTo>
                  <a:cubicBezTo>
                    <a:pt x="7170005" y="19172"/>
                    <a:pt x="7631187" y="-32623"/>
                    <a:pt x="8217127" y="0"/>
                  </a:cubicBezTo>
                  <a:cubicBezTo>
                    <a:pt x="8216139" y="321265"/>
                    <a:pt x="8191967" y="434936"/>
                    <a:pt x="8217127" y="673493"/>
                  </a:cubicBezTo>
                  <a:cubicBezTo>
                    <a:pt x="8242287" y="912050"/>
                    <a:pt x="8223218" y="1145314"/>
                    <a:pt x="8217127" y="1305327"/>
                  </a:cubicBezTo>
                  <a:cubicBezTo>
                    <a:pt x="8211036" y="1465340"/>
                    <a:pt x="8214463" y="1884299"/>
                    <a:pt x="8217127" y="2082968"/>
                  </a:cubicBezTo>
                  <a:cubicBezTo>
                    <a:pt x="8017538" y="2103313"/>
                    <a:pt x="7738561" y="2057107"/>
                    <a:pt x="7532366" y="2082968"/>
                  </a:cubicBezTo>
                  <a:cubicBezTo>
                    <a:pt x="7326171" y="2108829"/>
                    <a:pt x="7101841" y="2114235"/>
                    <a:pt x="6847606" y="2082968"/>
                  </a:cubicBezTo>
                  <a:cubicBezTo>
                    <a:pt x="6593371" y="2051701"/>
                    <a:pt x="6281648" y="2066742"/>
                    <a:pt x="5998503" y="2082968"/>
                  </a:cubicBezTo>
                  <a:cubicBezTo>
                    <a:pt x="5715358" y="2099194"/>
                    <a:pt x="5654370" y="2116098"/>
                    <a:pt x="5313742" y="2082968"/>
                  </a:cubicBezTo>
                  <a:cubicBezTo>
                    <a:pt x="4973114" y="2049838"/>
                    <a:pt x="5033007" y="2065466"/>
                    <a:pt x="4875495" y="2082968"/>
                  </a:cubicBezTo>
                  <a:cubicBezTo>
                    <a:pt x="4717983" y="2100470"/>
                    <a:pt x="4522994" y="2060464"/>
                    <a:pt x="4355077" y="2082968"/>
                  </a:cubicBezTo>
                  <a:cubicBezTo>
                    <a:pt x="4187160" y="2105472"/>
                    <a:pt x="3774603" y="2115582"/>
                    <a:pt x="3505974" y="2082968"/>
                  </a:cubicBezTo>
                  <a:cubicBezTo>
                    <a:pt x="3237345" y="2050354"/>
                    <a:pt x="3006356" y="2092643"/>
                    <a:pt x="2821214" y="2082968"/>
                  </a:cubicBezTo>
                  <a:cubicBezTo>
                    <a:pt x="2636072" y="2073293"/>
                    <a:pt x="2427983" y="2078359"/>
                    <a:pt x="2300796" y="2082968"/>
                  </a:cubicBezTo>
                  <a:cubicBezTo>
                    <a:pt x="2173609" y="2087577"/>
                    <a:pt x="1938306" y="2062093"/>
                    <a:pt x="1616035" y="2082968"/>
                  </a:cubicBezTo>
                  <a:cubicBezTo>
                    <a:pt x="1293764" y="2103843"/>
                    <a:pt x="1392761" y="2076539"/>
                    <a:pt x="1177788" y="2082968"/>
                  </a:cubicBezTo>
                  <a:cubicBezTo>
                    <a:pt x="962815" y="2089397"/>
                    <a:pt x="899823" y="2100686"/>
                    <a:pt x="739541" y="2082968"/>
                  </a:cubicBezTo>
                  <a:cubicBezTo>
                    <a:pt x="579259" y="2065250"/>
                    <a:pt x="149113" y="2084780"/>
                    <a:pt x="0" y="2082968"/>
                  </a:cubicBezTo>
                  <a:cubicBezTo>
                    <a:pt x="-8846" y="1832357"/>
                    <a:pt x="-29383" y="1612072"/>
                    <a:pt x="0" y="1430305"/>
                  </a:cubicBezTo>
                  <a:cubicBezTo>
                    <a:pt x="29383" y="1248538"/>
                    <a:pt x="-28255" y="949635"/>
                    <a:pt x="0" y="694323"/>
                  </a:cubicBezTo>
                  <a:cubicBezTo>
                    <a:pt x="28255" y="439011"/>
                    <a:pt x="5768" y="188081"/>
                    <a:pt x="0" y="0"/>
                  </a:cubicBezTo>
                  <a:close/>
                </a:path>
              </a:pathLst>
            </a:custGeom>
            <a:solidFill>
              <a:schemeClr val="bg1">
                <a:alpha val="90000"/>
              </a:schemeClr>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字魂64号-萌趣软糖体"/>
                <a:cs typeface="+mn-cs"/>
              </a:endParaRPr>
            </a:p>
          </p:txBody>
        </p:sp>
        <p:sp>
          <p:nvSpPr>
            <p:cNvPr id="22" name="TextBox 21">
              <a:extLst>
                <a:ext uri="{FF2B5EF4-FFF2-40B4-BE49-F238E27FC236}">
                  <a16:creationId xmlns:a16="http://schemas.microsoft.com/office/drawing/2014/main" id="{C6ABD77B-3C55-1C7E-ACEF-311F68CBA9B1}"/>
                </a:ext>
              </a:extLst>
            </p:cNvPr>
            <p:cNvSpPr txBox="1"/>
            <p:nvPr/>
          </p:nvSpPr>
          <p:spPr>
            <a:xfrm>
              <a:off x="1004539" y="2388661"/>
              <a:ext cx="4084363" cy="1887398"/>
            </a:xfrm>
            <a:prstGeom prst="rect">
              <a:avLst/>
            </a:prstGeom>
            <a:noFill/>
          </p:spPr>
          <p:txBody>
            <a:bodyPr wrap="square" lIns="0" tIns="0" rtlCol="0">
              <a:spAutoFit/>
            </a:bodyPr>
            <a:lstStyle/>
            <a:p>
              <a:pPr marL="0" marR="0" algn="ctr">
                <a:spcBef>
                  <a:spcPts val="0"/>
                </a:spcBef>
                <a:spcAft>
                  <a:spcPts val="0"/>
                </a:spcAft>
              </a:pPr>
              <a:r>
                <a:rPr lang="en-US" sz="3600" b="1" i="1" dirty="0">
                  <a:solidFill>
                    <a:srgbClr val="002060"/>
                  </a:solidFill>
                  <a:latin typeface="Calibri" panose="020F0502020204030204" pitchFamily="34" charset="0"/>
                  <a:ea typeface="Calibri" panose="020F0502020204030204" pitchFamily="34" charset="0"/>
                  <a:cs typeface="Times New Roman" panose="02020603050405020304" pitchFamily="18" charset="0"/>
                </a:rPr>
                <a:t>V</a:t>
              </a:r>
              <a:r>
                <a:rPr lang="vi-VN" sz="3600" b="1" i="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í dụ: Tủ sách lớp học:</a:t>
              </a:r>
              <a:endParaRPr lang="en-US" sz="3600" b="1"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pSp>
      <p:grpSp>
        <p:nvGrpSpPr>
          <p:cNvPr id="24" name="Group 23">
            <a:extLst>
              <a:ext uri="{FF2B5EF4-FFF2-40B4-BE49-F238E27FC236}">
                <a16:creationId xmlns:a16="http://schemas.microsoft.com/office/drawing/2014/main" id="{2D95F341-81DD-34F4-30FA-FA8D87FE32C7}"/>
              </a:ext>
            </a:extLst>
          </p:cNvPr>
          <p:cNvGrpSpPr/>
          <p:nvPr/>
        </p:nvGrpSpPr>
        <p:grpSpPr>
          <a:xfrm>
            <a:off x="430711" y="1179512"/>
            <a:ext cx="10885131" cy="754063"/>
            <a:chOff x="8882" y="6360"/>
            <a:chExt cx="17146" cy="1528"/>
          </a:xfrm>
        </p:grpSpPr>
        <p:sp>
          <p:nvSpPr>
            <p:cNvPr id="25" name="Flowchart: Alternate Process 24">
              <a:extLst>
                <a:ext uri="{FF2B5EF4-FFF2-40B4-BE49-F238E27FC236}">
                  <a16:creationId xmlns:a16="http://schemas.microsoft.com/office/drawing/2014/main" id="{38B9EA1D-F95C-46B3-24C2-E876A25A894E}"/>
                </a:ext>
              </a:extLst>
            </p:cNvPr>
            <p:cNvSpPr/>
            <p:nvPr/>
          </p:nvSpPr>
          <p:spPr>
            <a:xfrm>
              <a:off x="9750" y="6443"/>
              <a:ext cx="16278" cy="1354"/>
            </a:xfrm>
            <a:prstGeom prst="flowChartAlternateProcess">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r>
                <a:rPr kumimoji="0" lang="en-US" sz="2400" b="1"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Nhánh</a:t>
              </a:r>
              <a:r>
                <a:rPr kumimoji="0" lang="en-US" sz="2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 1: </a:t>
              </a:r>
              <a:r>
                <a:rPr kumimoji="0" lang="en-US" sz="2400" b="1"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Nội</a:t>
              </a:r>
              <a:r>
                <a:rPr kumimoji="0" lang="en-US" sz="2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 dung </a:t>
              </a:r>
              <a:r>
                <a:rPr kumimoji="0" lang="en-US" sz="2400" b="1"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tủ</a:t>
              </a:r>
              <a:r>
                <a:rPr kumimoji="0" lang="en-US" sz="2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 </a:t>
              </a:r>
              <a:r>
                <a:rPr kumimoji="0" lang="en-US" sz="2400" b="1"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sách</a:t>
              </a:r>
              <a:r>
                <a:rPr kumimoji="0" lang="en-US" sz="2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 bao </a:t>
              </a:r>
              <a:r>
                <a:rPr kumimoji="0" lang="en-US" sz="2400" b="1"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gồm</a:t>
              </a:r>
              <a:r>
                <a:rPr kumimoji="0" lang="en-US" sz="2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 </a:t>
              </a:r>
              <a:r>
                <a:rPr kumimoji="0" lang="en-US" sz="2400" b="1"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những</a:t>
              </a:r>
              <a:r>
                <a:rPr kumimoji="0" lang="en-US" sz="2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 </a:t>
              </a:r>
              <a:r>
                <a:rPr kumimoji="0" lang="en-US" sz="2400" b="1"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cuốn</a:t>
              </a:r>
              <a:r>
                <a:rPr kumimoji="0" lang="en-US" sz="2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 </a:t>
              </a:r>
              <a:r>
                <a:rPr kumimoji="0" lang="en-US" sz="2400" b="1"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sách</a:t>
              </a:r>
              <a:r>
                <a:rPr kumimoji="0" lang="en-US" sz="2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 </a:t>
              </a:r>
              <a:r>
                <a:rPr kumimoji="0" lang="en-US" sz="2400" b="1"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nào</a:t>
              </a:r>
              <a:r>
                <a:rPr kumimoji="0" lang="en-US" sz="2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 </a:t>
              </a:r>
              <a:r>
                <a:rPr kumimoji="0" lang="en-US" sz="2400" b="1"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về</a:t>
              </a:r>
              <a:r>
                <a:rPr kumimoji="0" lang="en-US" sz="2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 </a:t>
              </a:r>
              <a:r>
                <a:rPr kumimoji="0" lang="en-US" sz="2400" b="1"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chủ</a:t>
              </a:r>
              <a:r>
                <a:rPr kumimoji="0" lang="en-US" sz="2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 </a:t>
              </a:r>
              <a:r>
                <a:rPr kumimoji="0" lang="en-US" sz="2400" b="1"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đề</a:t>
              </a:r>
              <a:r>
                <a:rPr kumimoji="0" lang="en-US" sz="2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 </a:t>
              </a:r>
              <a:r>
                <a:rPr kumimoji="0" lang="en-US" sz="2400" b="1" i="0" u="none" strike="noStrike" kern="0" cap="none" spc="0" normalizeH="0" baseline="0" noProof="0" dirty="0" err="1">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gì</a:t>
              </a:r>
              <a:r>
                <a:rPr kumimoji="0" lang="en-US" sz="2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rPr>
                <a:t>?</a:t>
              </a:r>
            </a:p>
          </p:txBody>
        </p:sp>
        <p:grpSp>
          <p:nvGrpSpPr>
            <p:cNvPr id="26" name="Group 25">
              <a:extLst>
                <a:ext uri="{FF2B5EF4-FFF2-40B4-BE49-F238E27FC236}">
                  <a16:creationId xmlns:a16="http://schemas.microsoft.com/office/drawing/2014/main" id="{F452DA30-EFF1-A3F6-F766-5EAEE7236E6C}"/>
                </a:ext>
              </a:extLst>
            </p:cNvPr>
            <p:cNvGrpSpPr/>
            <p:nvPr/>
          </p:nvGrpSpPr>
          <p:grpSpPr>
            <a:xfrm>
              <a:off x="8882" y="6360"/>
              <a:ext cx="1550" cy="1528"/>
              <a:chOff x="6115" y="484"/>
              <a:chExt cx="2156" cy="2093"/>
            </a:xfrm>
          </p:grpSpPr>
          <p:sp>
            <p:nvSpPr>
              <p:cNvPr id="27" name="Oval 26">
                <a:extLst>
                  <a:ext uri="{FF2B5EF4-FFF2-40B4-BE49-F238E27FC236}">
                    <a16:creationId xmlns:a16="http://schemas.microsoft.com/office/drawing/2014/main" id="{6564D3ED-9545-F538-222D-8F1BD9F26F17}"/>
                  </a:ext>
                </a:extLst>
              </p:cNvPr>
              <p:cNvSpPr/>
              <p:nvPr/>
            </p:nvSpPr>
            <p:spPr>
              <a:xfrm>
                <a:off x="6115" y="484"/>
                <a:ext cx="2156" cy="2093"/>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endParaRPr kumimoji="0" lang="en-US" sz="2400" b="0"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sym typeface="Arial" panose="020B0604020202020204"/>
                </a:endParaRPr>
              </a:p>
            </p:txBody>
          </p:sp>
          <p:pic>
            <p:nvPicPr>
              <p:cNvPr id="28" name="Picture 27">
                <a:extLst>
                  <a:ext uri="{FF2B5EF4-FFF2-40B4-BE49-F238E27FC236}">
                    <a16:creationId xmlns:a16="http://schemas.microsoft.com/office/drawing/2014/main" id="{33E64041-5B7C-EE8F-9927-E6C43160A504}"/>
                  </a:ext>
                </a:extLst>
              </p:cNvPr>
              <p:cNvPicPr/>
              <p:nvPr/>
            </p:nvPicPr>
            <p:blipFill>
              <a:blip r:embed="rId3"/>
              <a:srcRect l="10062" t="6494" r="2926" b="8123"/>
              <a:stretch>
                <a:fillRect/>
              </a:stretch>
            </p:blipFill>
            <p:spPr>
              <a:xfrm>
                <a:off x="6153" y="527"/>
                <a:ext cx="2092" cy="1998"/>
              </a:xfrm>
              <a:prstGeom prst="ellipse">
                <a:avLst/>
              </a:prstGeom>
              <a:noFill/>
              <a:ln w="76200">
                <a:solidFill>
                  <a:schemeClr val="tx1">
                    <a:alpha val="0"/>
                  </a:schemeClr>
                </a:solidFill>
              </a:ln>
            </p:spPr>
          </p:pic>
        </p:grpSp>
      </p:grpSp>
      <p:grpSp>
        <p:nvGrpSpPr>
          <p:cNvPr id="29" name="Group 28">
            <a:extLst>
              <a:ext uri="{FF2B5EF4-FFF2-40B4-BE49-F238E27FC236}">
                <a16:creationId xmlns:a16="http://schemas.microsoft.com/office/drawing/2014/main" id="{ACC77A80-EC24-EEE5-57E9-15362CC5C5F9}"/>
              </a:ext>
            </a:extLst>
          </p:cNvPr>
          <p:cNvGrpSpPr/>
          <p:nvPr/>
        </p:nvGrpSpPr>
        <p:grpSpPr>
          <a:xfrm>
            <a:off x="383086" y="2008187"/>
            <a:ext cx="10885131" cy="782638"/>
            <a:chOff x="8882" y="6360"/>
            <a:chExt cx="17146" cy="1528"/>
          </a:xfrm>
        </p:grpSpPr>
        <p:sp>
          <p:nvSpPr>
            <p:cNvPr id="30" name="Flowchart: Alternate Process 29">
              <a:extLst>
                <a:ext uri="{FF2B5EF4-FFF2-40B4-BE49-F238E27FC236}">
                  <a16:creationId xmlns:a16="http://schemas.microsoft.com/office/drawing/2014/main" id="{DFCB5E40-3902-E7E4-5BAE-0C5BF23C46A4}"/>
                </a:ext>
              </a:extLst>
            </p:cNvPr>
            <p:cNvSpPr/>
            <p:nvPr/>
          </p:nvSpPr>
          <p:spPr>
            <a:xfrm>
              <a:off x="9750" y="6443"/>
              <a:ext cx="16278" cy="1354"/>
            </a:xfrm>
            <a:prstGeom prst="flowChartAlternateProcess">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a:lnSpc>
                  <a:spcPct val="150000"/>
                </a:lnSpc>
                <a:spcBef>
                  <a:spcPts val="0"/>
                </a:spcBef>
                <a:spcAft>
                  <a:spcPts val="0"/>
                </a:spcAft>
              </a:pP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Nhánh</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2: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Người</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sử</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dụng</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ai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được</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sử</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dụng</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tủ</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sách</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en-US" sz="2400" b="1" dirty="0">
                <a:effectLst/>
                <a:latin typeface="Calibri" panose="020F0502020204030204" pitchFamily="34" charset="0"/>
                <a:ea typeface="Calibri" panose="020F0502020204030204" pitchFamily="34" charset="0"/>
                <a:cs typeface="Calibri" panose="020F0502020204030204" pitchFamily="34" charset="0"/>
              </a:endParaRPr>
            </a:p>
          </p:txBody>
        </p:sp>
        <p:grpSp>
          <p:nvGrpSpPr>
            <p:cNvPr id="31" name="Group 30">
              <a:extLst>
                <a:ext uri="{FF2B5EF4-FFF2-40B4-BE49-F238E27FC236}">
                  <a16:creationId xmlns:a16="http://schemas.microsoft.com/office/drawing/2014/main" id="{50BFAB44-26B5-BC87-0F50-4E7BB1C7E326}"/>
                </a:ext>
              </a:extLst>
            </p:cNvPr>
            <p:cNvGrpSpPr/>
            <p:nvPr/>
          </p:nvGrpSpPr>
          <p:grpSpPr>
            <a:xfrm>
              <a:off x="8882" y="6360"/>
              <a:ext cx="1550" cy="1528"/>
              <a:chOff x="6115" y="484"/>
              <a:chExt cx="2156" cy="2093"/>
            </a:xfrm>
          </p:grpSpPr>
          <p:sp>
            <p:nvSpPr>
              <p:cNvPr id="32" name="Oval 31">
                <a:extLst>
                  <a:ext uri="{FF2B5EF4-FFF2-40B4-BE49-F238E27FC236}">
                    <a16:creationId xmlns:a16="http://schemas.microsoft.com/office/drawing/2014/main" id="{364F5B56-13ED-7E86-58E6-37303609C3D1}"/>
                  </a:ext>
                </a:extLst>
              </p:cNvPr>
              <p:cNvSpPr/>
              <p:nvPr/>
            </p:nvSpPr>
            <p:spPr>
              <a:xfrm>
                <a:off x="6115" y="484"/>
                <a:ext cx="2156" cy="2093"/>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endParaRPr kumimoji="0" lang="en-US" sz="2400" b="0"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sym typeface="Arial" panose="020B0604020202020204"/>
                </a:endParaRPr>
              </a:p>
            </p:txBody>
          </p:sp>
          <p:pic>
            <p:nvPicPr>
              <p:cNvPr id="33" name="Picture 32">
                <a:extLst>
                  <a:ext uri="{FF2B5EF4-FFF2-40B4-BE49-F238E27FC236}">
                    <a16:creationId xmlns:a16="http://schemas.microsoft.com/office/drawing/2014/main" id="{66C50EF8-4380-8BC0-116E-D0DFB2554F87}"/>
                  </a:ext>
                </a:extLst>
              </p:cNvPr>
              <p:cNvPicPr/>
              <p:nvPr/>
            </p:nvPicPr>
            <p:blipFill>
              <a:blip r:embed="rId3"/>
              <a:srcRect l="10062" t="6494" r="2926" b="8123"/>
              <a:stretch>
                <a:fillRect/>
              </a:stretch>
            </p:blipFill>
            <p:spPr>
              <a:xfrm>
                <a:off x="6153" y="527"/>
                <a:ext cx="2092" cy="1998"/>
              </a:xfrm>
              <a:prstGeom prst="ellipse">
                <a:avLst/>
              </a:prstGeom>
              <a:noFill/>
              <a:ln w="76200">
                <a:solidFill>
                  <a:schemeClr val="tx1">
                    <a:alpha val="0"/>
                  </a:schemeClr>
                </a:solidFill>
              </a:ln>
            </p:spPr>
          </p:pic>
        </p:grpSp>
      </p:grpSp>
      <p:grpSp>
        <p:nvGrpSpPr>
          <p:cNvPr id="38" name="Group 37">
            <a:extLst>
              <a:ext uri="{FF2B5EF4-FFF2-40B4-BE49-F238E27FC236}">
                <a16:creationId xmlns:a16="http://schemas.microsoft.com/office/drawing/2014/main" id="{D6179861-A152-2D46-A41D-7A6F3BC5325E}"/>
              </a:ext>
            </a:extLst>
          </p:cNvPr>
          <p:cNvGrpSpPr/>
          <p:nvPr/>
        </p:nvGrpSpPr>
        <p:grpSpPr>
          <a:xfrm>
            <a:off x="325936" y="2855912"/>
            <a:ext cx="11332700" cy="839788"/>
            <a:chOff x="8882" y="6360"/>
            <a:chExt cx="17851" cy="1528"/>
          </a:xfrm>
        </p:grpSpPr>
        <p:sp>
          <p:nvSpPr>
            <p:cNvPr id="39" name="Flowchart: Alternate Process 38">
              <a:extLst>
                <a:ext uri="{FF2B5EF4-FFF2-40B4-BE49-F238E27FC236}">
                  <a16:creationId xmlns:a16="http://schemas.microsoft.com/office/drawing/2014/main" id="{7A4A8673-E6CB-A16D-5029-81B2CAEC665E}"/>
                </a:ext>
              </a:extLst>
            </p:cNvPr>
            <p:cNvSpPr/>
            <p:nvPr/>
          </p:nvSpPr>
          <p:spPr>
            <a:xfrm>
              <a:off x="10079" y="6443"/>
              <a:ext cx="16654" cy="1354"/>
            </a:xfrm>
            <a:prstGeom prst="flowChartAlternateProcess">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a:lnSpc>
                  <a:spcPct val="150000"/>
                </a:lnSpc>
                <a:spcBef>
                  <a:spcPts val="0"/>
                </a:spcBef>
                <a:spcAft>
                  <a:spcPts val="0"/>
                </a:spcAft>
              </a:pP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Nhánh</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3: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Thời</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gian</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sử</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dụng</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được</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sử</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dụng</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tủ</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sách</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vào</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thời</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gian</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nào</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trong</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ngày</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en-US" sz="2400" b="1" dirty="0">
                <a:effectLst/>
                <a:latin typeface="Calibri" panose="020F0502020204030204" pitchFamily="34" charset="0"/>
                <a:ea typeface="Calibri" panose="020F0502020204030204" pitchFamily="34" charset="0"/>
                <a:cs typeface="Calibri" panose="020F0502020204030204" pitchFamily="34" charset="0"/>
              </a:endParaRPr>
            </a:p>
          </p:txBody>
        </p:sp>
        <p:grpSp>
          <p:nvGrpSpPr>
            <p:cNvPr id="40" name="Group 39">
              <a:extLst>
                <a:ext uri="{FF2B5EF4-FFF2-40B4-BE49-F238E27FC236}">
                  <a16:creationId xmlns:a16="http://schemas.microsoft.com/office/drawing/2014/main" id="{C7C665B4-B1B4-379A-BB02-A742FF487F7B}"/>
                </a:ext>
              </a:extLst>
            </p:cNvPr>
            <p:cNvGrpSpPr/>
            <p:nvPr/>
          </p:nvGrpSpPr>
          <p:grpSpPr>
            <a:xfrm>
              <a:off x="8882" y="6360"/>
              <a:ext cx="1550" cy="1528"/>
              <a:chOff x="6115" y="484"/>
              <a:chExt cx="2156" cy="2093"/>
            </a:xfrm>
          </p:grpSpPr>
          <p:sp>
            <p:nvSpPr>
              <p:cNvPr id="41" name="Oval 40">
                <a:extLst>
                  <a:ext uri="{FF2B5EF4-FFF2-40B4-BE49-F238E27FC236}">
                    <a16:creationId xmlns:a16="http://schemas.microsoft.com/office/drawing/2014/main" id="{F1378709-7B96-B67B-4D16-D372E4E88E65}"/>
                  </a:ext>
                </a:extLst>
              </p:cNvPr>
              <p:cNvSpPr/>
              <p:nvPr/>
            </p:nvSpPr>
            <p:spPr>
              <a:xfrm>
                <a:off x="6115" y="484"/>
                <a:ext cx="2156" cy="2093"/>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endParaRPr kumimoji="0" lang="en-US" sz="2400" b="0"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sym typeface="Arial" panose="020B0604020202020204"/>
                </a:endParaRPr>
              </a:p>
            </p:txBody>
          </p:sp>
          <p:pic>
            <p:nvPicPr>
              <p:cNvPr id="42" name="Picture 41">
                <a:extLst>
                  <a:ext uri="{FF2B5EF4-FFF2-40B4-BE49-F238E27FC236}">
                    <a16:creationId xmlns:a16="http://schemas.microsoft.com/office/drawing/2014/main" id="{1288605E-4B81-6CCD-A462-00BDB28D8903}"/>
                  </a:ext>
                </a:extLst>
              </p:cNvPr>
              <p:cNvPicPr/>
              <p:nvPr/>
            </p:nvPicPr>
            <p:blipFill>
              <a:blip r:embed="rId3"/>
              <a:srcRect l="10062" t="6494" r="2926" b="8123"/>
              <a:stretch>
                <a:fillRect/>
              </a:stretch>
            </p:blipFill>
            <p:spPr>
              <a:xfrm>
                <a:off x="6153" y="527"/>
                <a:ext cx="2092" cy="1998"/>
              </a:xfrm>
              <a:prstGeom prst="ellipse">
                <a:avLst/>
              </a:prstGeom>
              <a:noFill/>
              <a:ln w="76200">
                <a:solidFill>
                  <a:schemeClr val="tx1">
                    <a:alpha val="0"/>
                  </a:schemeClr>
                </a:solidFill>
              </a:ln>
            </p:spPr>
          </p:pic>
        </p:grpSp>
      </p:grpSp>
      <p:grpSp>
        <p:nvGrpSpPr>
          <p:cNvPr id="43" name="Group 42">
            <a:extLst>
              <a:ext uri="{FF2B5EF4-FFF2-40B4-BE49-F238E27FC236}">
                <a16:creationId xmlns:a16="http://schemas.microsoft.com/office/drawing/2014/main" id="{0B1D6941-A175-C9B9-3B0A-943DB44F1417}"/>
              </a:ext>
            </a:extLst>
          </p:cNvPr>
          <p:cNvGrpSpPr/>
          <p:nvPr/>
        </p:nvGrpSpPr>
        <p:grpSpPr>
          <a:xfrm>
            <a:off x="230686" y="3798887"/>
            <a:ext cx="11246939" cy="754063"/>
            <a:chOff x="8882" y="6360"/>
            <a:chExt cx="17146" cy="1528"/>
          </a:xfrm>
        </p:grpSpPr>
        <p:sp>
          <p:nvSpPr>
            <p:cNvPr id="44" name="Flowchart: Alternate Process 43">
              <a:extLst>
                <a:ext uri="{FF2B5EF4-FFF2-40B4-BE49-F238E27FC236}">
                  <a16:creationId xmlns:a16="http://schemas.microsoft.com/office/drawing/2014/main" id="{5E65852F-FD3A-C973-E39C-2AB76616C1C0}"/>
                </a:ext>
              </a:extLst>
            </p:cNvPr>
            <p:cNvSpPr/>
            <p:nvPr/>
          </p:nvSpPr>
          <p:spPr>
            <a:xfrm>
              <a:off x="9750" y="6443"/>
              <a:ext cx="16278" cy="1354"/>
            </a:xfrm>
            <a:prstGeom prst="flowChartAlternateProcess">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a:lnSpc>
                  <a:spcPct val="150000"/>
                </a:lnSpc>
                <a:spcBef>
                  <a:spcPts val="0"/>
                </a:spcBef>
                <a:spcAft>
                  <a:spcPts val="0"/>
                </a:spcAft>
              </a:pP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Nhánh</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4: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Mục</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đích</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sử</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dụng</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vì</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sao</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lại</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để</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tủ</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sách</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trong</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lớp</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học</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để</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đây</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làm</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gì</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en-US" sz="2400" b="1" dirty="0">
                <a:effectLst/>
                <a:latin typeface="Calibri" panose="020F0502020204030204" pitchFamily="34" charset="0"/>
                <a:ea typeface="Calibri" panose="020F0502020204030204" pitchFamily="34" charset="0"/>
                <a:cs typeface="Calibri" panose="020F0502020204030204" pitchFamily="34" charset="0"/>
              </a:endParaRPr>
            </a:p>
          </p:txBody>
        </p:sp>
        <p:grpSp>
          <p:nvGrpSpPr>
            <p:cNvPr id="45" name="Group 44">
              <a:extLst>
                <a:ext uri="{FF2B5EF4-FFF2-40B4-BE49-F238E27FC236}">
                  <a16:creationId xmlns:a16="http://schemas.microsoft.com/office/drawing/2014/main" id="{E43EB96A-A0C3-9A76-5795-E78F6A5F1CED}"/>
                </a:ext>
              </a:extLst>
            </p:cNvPr>
            <p:cNvGrpSpPr/>
            <p:nvPr/>
          </p:nvGrpSpPr>
          <p:grpSpPr>
            <a:xfrm>
              <a:off x="8882" y="6360"/>
              <a:ext cx="1550" cy="1528"/>
              <a:chOff x="6115" y="484"/>
              <a:chExt cx="2156" cy="2093"/>
            </a:xfrm>
          </p:grpSpPr>
          <p:sp>
            <p:nvSpPr>
              <p:cNvPr id="46" name="Oval 45">
                <a:extLst>
                  <a:ext uri="{FF2B5EF4-FFF2-40B4-BE49-F238E27FC236}">
                    <a16:creationId xmlns:a16="http://schemas.microsoft.com/office/drawing/2014/main" id="{A09A5889-BB37-F3BE-8D32-B4A946B5F5A5}"/>
                  </a:ext>
                </a:extLst>
              </p:cNvPr>
              <p:cNvSpPr/>
              <p:nvPr/>
            </p:nvSpPr>
            <p:spPr>
              <a:xfrm>
                <a:off x="6115" y="484"/>
                <a:ext cx="2156" cy="2093"/>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endParaRPr kumimoji="0" lang="en-US" sz="2400" b="0"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sym typeface="Arial" panose="020B0604020202020204"/>
                </a:endParaRPr>
              </a:p>
            </p:txBody>
          </p:sp>
          <p:pic>
            <p:nvPicPr>
              <p:cNvPr id="47" name="Picture 46">
                <a:extLst>
                  <a:ext uri="{FF2B5EF4-FFF2-40B4-BE49-F238E27FC236}">
                    <a16:creationId xmlns:a16="http://schemas.microsoft.com/office/drawing/2014/main" id="{874E4B40-732F-4E71-AD11-5B83AB845B4D}"/>
                  </a:ext>
                </a:extLst>
              </p:cNvPr>
              <p:cNvPicPr/>
              <p:nvPr/>
            </p:nvPicPr>
            <p:blipFill>
              <a:blip r:embed="rId3"/>
              <a:srcRect l="10062" t="6494" r="2926" b="8123"/>
              <a:stretch>
                <a:fillRect/>
              </a:stretch>
            </p:blipFill>
            <p:spPr>
              <a:xfrm>
                <a:off x="6153" y="527"/>
                <a:ext cx="2092" cy="1998"/>
              </a:xfrm>
              <a:prstGeom prst="ellipse">
                <a:avLst/>
              </a:prstGeom>
              <a:noFill/>
              <a:ln w="76200">
                <a:solidFill>
                  <a:schemeClr val="tx1">
                    <a:alpha val="0"/>
                  </a:schemeClr>
                </a:solidFill>
              </a:ln>
            </p:spPr>
          </p:pic>
        </p:grpSp>
      </p:grpSp>
      <p:grpSp>
        <p:nvGrpSpPr>
          <p:cNvPr id="48" name="Group 47">
            <a:extLst>
              <a:ext uri="{FF2B5EF4-FFF2-40B4-BE49-F238E27FC236}">
                <a16:creationId xmlns:a16="http://schemas.microsoft.com/office/drawing/2014/main" id="{B38B4D82-31EC-04D6-1BEB-DC4719B7878A}"/>
              </a:ext>
            </a:extLst>
          </p:cNvPr>
          <p:cNvGrpSpPr/>
          <p:nvPr/>
        </p:nvGrpSpPr>
        <p:grpSpPr>
          <a:xfrm>
            <a:off x="192586" y="4627562"/>
            <a:ext cx="10885131" cy="830263"/>
            <a:chOff x="8882" y="6360"/>
            <a:chExt cx="17146" cy="1528"/>
          </a:xfrm>
        </p:grpSpPr>
        <p:sp>
          <p:nvSpPr>
            <p:cNvPr id="49" name="Flowchart: Alternate Process 48">
              <a:extLst>
                <a:ext uri="{FF2B5EF4-FFF2-40B4-BE49-F238E27FC236}">
                  <a16:creationId xmlns:a16="http://schemas.microsoft.com/office/drawing/2014/main" id="{DE34C49A-6D58-90F1-4266-C376EA41CD56}"/>
                </a:ext>
              </a:extLst>
            </p:cNvPr>
            <p:cNvSpPr/>
            <p:nvPr/>
          </p:nvSpPr>
          <p:spPr>
            <a:xfrm>
              <a:off x="9750" y="6443"/>
              <a:ext cx="16278" cy="1354"/>
            </a:xfrm>
            <a:prstGeom prst="flowChartAlternateProcess">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a:lnSpc>
                  <a:spcPct val="150000"/>
                </a:lnSpc>
                <a:spcBef>
                  <a:spcPts val="0"/>
                </a:spcBef>
                <a:spcAft>
                  <a:spcPts val="0"/>
                </a:spcAft>
              </a:pP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Nhánh</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5: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Vị</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trí</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đặt</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tủ</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sách</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đặt</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ở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đâu</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góc</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nào</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trong</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400" b="1" i="1"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lớp</a:t>
              </a:r>
              <a:r>
                <a:rPr lang="en-US" sz="2400" b="1"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en-US" sz="2400" b="1" dirty="0">
                <a:effectLst/>
                <a:latin typeface="Calibri" panose="020F0502020204030204" pitchFamily="34" charset="0"/>
                <a:ea typeface="Calibri" panose="020F0502020204030204" pitchFamily="34" charset="0"/>
                <a:cs typeface="Calibri" panose="020F0502020204030204" pitchFamily="34" charset="0"/>
              </a:endParaRPr>
            </a:p>
          </p:txBody>
        </p:sp>
        <p:grpSp>
          <p:nvGrpSpPr>
            <p:cNvPr id="50" name="Group 49">
              <a:extLst>
                <a:ext uri="{FF2B5EF4-FFF2-40B4-BE49-F238E27FC236}">
                  <a16:creationId xmlns:a16="http://schemas.microsoft.com/office/drawing/2014/main" id="{95880352-6FFF-2BDF-0224-04EBC0535164}"/>
                </a:ext>
              </a:extLst>
            </p:cNvPr>
            <p:cNvGrpSpPr/>
            <p:nvPr/>
          </p:nvGrpSpPr>
          <p:grpSpPr>
            <a:xfrm>
              <a:off x="8882" y="6360"/>
              <a:ext cx="1550" cy="1528"/>
              <a:chOff x="6115" y="484"/>
              <a:chExt cx="2156" cy="2093"/>
            </a:xfrm>
          </p:grpSpPr>
          <p:sp>
            <p:nvSpPr>
              <p:cNvPr id="51" name="Oval 50">
                <a:extLst>
                  <a:ext uri="{FF2B5EF4-FFF2-40B4-BE49-F238E27FC236}">
                    <a16:creationId xmlns:a16="http://schemas.microsoft.com/office/drawing/2014/main" id="{DB07F9F7-281C-F014-66F2-C3239B182C3E}"/>
                  </a:ext>
                </a:extLst>
              </p:cNvPr>
              <p:cNvSpPr/>
              <p:nvPr/>
            </p:nvSpPr>
            <p:spPr>
              <a:xfrm>
                <a:off x="6115" y="484"/>
                <a:ext cx="2156" cy="2093"/>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endParaRPr kumimoji="0" lang="en-US" sz="2400" b="0"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sym typeface="Arial" panose="020B0604020202020204"/>
                </a:endParaRPr>
              </a:p>
            </p:txBody>
          </p:sp>
          <p:pic>
            <p:nvPicPr>
              <p:cNvPr id="52" name="Picture 51">
                <a:extLst>
                  <a:ext uri="{FF2B5EF4-FFF2-40B4-BE49-F238E27FC236}">
                    <a16:creationId xmlns:a16="http://schemas.microsoft.com/office/drawing/2014/main" id="{38DF6B64-EB6E-DECE-3997-1B13E69F8555}"/>
                  </a:ext>
                </a:extLst>
              </p:cNvPr>
              <p:cNvPicPr/>
              <p:nvPr/>
            </p:nvPicPr>
            <p:blipFill>
              <a:blip r:embed="rId3"/>
              <a:srcRect l="10062" t="6494" r="2926" b="8123"/>
              <a:stretch>
                <a:fillRect/>
              </a:stretch>
            </p:blipFill>
            <p:spPr>
              <a:xfrm>
                <a:off x="6153" y="527"/>
                <a:ext cx="2092" cy="1998"/>
              </a:xfrm>
              <a:prstGeom prst="ellipse">
                <a:avLst/>
              </a:prstGeom>
              <a:noFill/>
              <a:ln w="76200">
                <a:solidFill>
                  <a:schemeClr val="tx1">
                    <a:alpha val="0"/>
                  </a:schemeClr>
                </a:solidFill>
              </a:ln>
            </p:spPr>
          </p:pic>
        </p:grpSp>
      </p:grpSp>
      <p:grpSp>
        <p:nvGrpSpPr>
          <p:cNvPr id="53" name="Group 52">
            <a:extLst>
              <a:ext uri="{FF2B5EF4-FFF2-40B4-BE49-F238E27FC236}">
                <a16:creationId xmlns:a16="http://schemas.microsoft.com/office/drawing/2014/main" id="{4036ED7C-2FEA-5FD8-8B93-68E8F9D354D1}"/>
              </a:ext>
            </a:extLst>
          </p:cNvPr>
          <p:cNvGrpSpPr/>
          <p:nvPr/>
        </p:nvGrpSpPr>
        <p:grpSpPr>
          <a:xfrm>
            <a:off x="192586" y="5551487"/>
            <a:ext cx="10885131" cy="830263"/>
            <a:chOff x="8882" y="6360"/>
            <a:chExt cx="17146" cy="1528"/>
          </a:xfrm>
        </p:grpSpPr>
        <p:sp>
          <p:nvSpPr>
            <p:cNvPr id="54" name="Flowchart: Alternate Process 53">
              <a:extLst>
                <a:ext uri="{FF2B5EF4-FFF2-40B4-BE49-F238E27FC236}">
                  <a16:creationId xmlns:a16="http://schemas.microsoft.com/office/drawing/2014/main" id="{235B9DA0-5D46-9A07-57B9-A4F6471AA634}"/>
                </a:ext>
              </a:extLst>
            </p:cNvPr>
            <p:cNvSpPr/>
            <p:nvPr/>
          </p:nvSpPr>
          <p:spPr>
            <a:xfrm>
              <a:off x="10019" y="6443"/>
              <a:ext cx="16009" cy="1354"/>
            </a:xfrm>
            <a:prstGeom prst="flowChartAlternateProcess">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a:spcBef>
                  <a:spcPts val="0"/>
                </a:spcBef>
                <a:spcAft>
                  <a:spcPts val="0"/>
                </a:spcAft>
              </a:pP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Nhánh</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6: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Biện</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pháp</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phát</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triển</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tủ</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sách</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thu</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thập</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thêm</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sách</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bằng</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cách</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nào</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Phát</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triển</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tủ</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sách</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như</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thế</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b="1"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nào</a:t>
              </a:r>
              <a:r>
                <a:rPr lang="en-US" sz="2400" b="1"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2400" b="1"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55" name="Group 54">
              <a:extLst>
                <a:ext uri="{FF2B5EF4-FFF2-40B4-BE49-F238E27FC236}">
                  <a16:creationId xmlns:a16="http://schemas.microsoft.com/office/drawing/2014/main" id="{5B729538-A245-5BD1-D4AE-ABFAF3E9F108}"/>
                </a:ext>
              </a:extLst>
            </p:cNvPr>
            <p:cNvGrpSpPr/>
            <p:nvPr/>
          </p:nvGrpSpPr>
          <p:grpSpPr>
            <a:xfrm>
              <a:off x="8882" y="6360"/>
              <a:ext cx="1550" cy="1528"/>
              <a:chOff x="6115" y="484"/>
              <a:chExt cx="2156" cy="2093"/>
            </a:xfrm>
          </p:grpSpPr>
          <p:sp>
            <p:nvSpPr>
              <p:cNvPr id="56" name="Oval 55">
                <a:extLst>
                  <a:ext uri="{FF2B5EF4-FFF2-40B4-BE49-F238E27FC236}">
                    <a16:creationId xmlns:a16="http://schemas.microsoft.com/office/drawing/2014/main" id="{F1082B48-C0C9-770E-4D98-A93AD8D56899}"/>
                  </a:ext>
                </a:extLst>
              </p:cNvPr>
              <p:cNvSpPr/>
              <p:nvPr/>
            </p:nvSpPr>
            <p:spPr>
              <a:xfrm>
                <a:off x="6115" y="484"/>
                <a:ext cx="2156" cy="2093"/>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panose="020B0604020202020204"/>
                  <a:buNone/>
                  <a:tabLst/>
                  <a:defRPr/>
                </a:pPr>
                <a:endParaRPr kumimoji="0" lang="en-US" sz="2400" b="0" i="0" u="none" strike="noStrike" kern="0" cap="none" spc="0" normalizeH="0" baseline="0" noProof="0">
                  <a:ln>
                    <a:noFill/>
                  </a:ln>
                  <a:solidFill>
                    <a:srgbClr val="FFFFFF"/>
                  </a:solidFill>
                  <a:effectLst/>
                  <a:uLnTx/>
                  <a:uFillTx/>
                  <a:latin typeface="Calibri" panose="020F0502020204030204" pitchFamily="34" charset="0"/>
                  <a:cs typeface="Calibri" panose="020F0502020204030204" pitchFamily="34" charset="0"/>
                  <a:sym typeface="Arial" panose="020B0604020202020204"/>
                </a:endParaRPr>
              </a:p>
            </p:txBody>
          </p:sp>
          <p:pic>
            <p:nvPicPr>
              <p:cNvPr id="57" name="Picture 56">
                <a:extLst>
                  <a:ext uri="{FF2B5EF4-FFF2-40B4-BE49-F238E27FC236}">
                    <a16:creationId xmlns:a16="http://schemas.microsoft.com/office/drawing/2014/main" id="{D852F270-E16A-0537-9071-E38BFA1840A7}"/>
                  </a:ext>
                </a:extLst>
              </p:cNvPr>
              <p:cNvPicPr/>
              <p:nvPr/>
            </p:nvPicPr>
            <p:blipFill>
              <a:blip r:embed="rId3"/>
              <a:srcRect l="10062" t="6494" r="2926" b="8123"/>
              <a:stretch>
                <a:fillRect/>
              </a:stretch>
            </p:blipFill>
            <p:spPr>
              <a:xfrm>
                <a:off x="6153" y="527"/>
                <a:ext cx="2092" cy="1998"/>
              </a:xfrm>
              <a:prstGeom prst="ellipse">
                <a:avLst/>
              </a:prstGeom>
              <a:noFill/>
              <a:ln w="76200">
                <a:solidFill>
                  <a:schemeClr val="tx1">
                    <a:alpha val="0"/>
                  </a:schemeClr>
                </a:solidFill>
              </a:ln>
            </p:spPr>
          </p:pic>
        </p:grpSp>
      </p:grpSp>
    </p:spTree>
    <p:extLst>
      <p:ext uri="{BB962C8B-B14F-4D97-AF65-F5344CB8AC3E}">
        <p14:creationId xmlns:p14="http://schemas.microsoft.com/office/powerpoint/2010/main" val="28510864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ppt_w</p:attrName>
                                        </p:attrNameLst>
                                      </p:cBhvr>
                                      <p:tavLst>
                                        <p:tav tm="0">
                                          <p:val>
                                            <p:strVal val="#ppt_w+.3"/>
                                          </p:val>
                                        </p:tav>
                                        <p:tav tm="100000">
                                          <p:val>
                                            <p:strVal val="#ppt_w"/>
                                          </p:val>
                                        </p:tav>
                                      </p:tavLst>
                                    </p:anim>
                                    <p:anim calcmode="lin" valueType="num">
                                      <p:cBhvr>
                                        <p:cTn id="13" dur="1000" fill="hold"/>
                                        <p:tgtEl>
                                          <p:spTgt spid="24"/>
                                        </p:tgtEl>
                                        <p:attrNameLst>
                                          <p:attrName>ppt_h</p:attrName>
                                        </p:attrNameLst>
                                      </p:cBhvr>
                                      <p:tavLst>
                                        <p:tav tm="0">
                                          <p:val>
                                            <p:strVal val="#ppt_h"/>
                                          </p:val>
                                        </p:tav>
                                        <p:tav tm="100000">
                                          <p:val>
                                            <p:strVal val="#ppt_h"/>
                                          </p:val>
                                        </p:tav>
                                      </p:tavLst>
                                    </p:anim>
                                    <p:animEffect transition="in" filter="fade">
                                      <p:cBhvr>
                                        <p:cTn id="14" dur="10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1000" fill="hold"/>
                                        <p:tgtEl>
                                          <p:spTgt spid="29"/>
                                        </p:tgtEl>
                                        <p:attrNameLst>
                                          <p:attrName>ppt_w</p:attrName>
                                        </p:attrNameLst>
                                      </p:cBhvr>
                                      <p:tavLst>
                                        <p:tav tm="0">
                                          <p:val>
                                            <p:strVal val="#ppt_w+.3"/>
                                          </p:val>
                                        </p:tav>
                                        <p:tav tm="100000">
                                          <p:val>
                                            <p:strVal val="#ppt_w"/>
                                          </p:val>
                                        </p:tav>
                                      </p:tavLst>
                                    </p:anim>
                                    <p:anim calcmode="lin" valueType="num">
                                      <p:cBhvr>
                                        <p:cTn id="20" dur="1000" fill="hold"/>
                                        <p:tgtEl>
                                          <p:spTgt spid="29"/>
                                        </p:tgtEl>
                                        <p:attrNameLst>
                                          <p:attrName>ppt_h</p:attrName>
                                        </p:attrNameLst>
                                      </p:cBhvr>
                                      <p:tavLst>
                                        <p:tav tm="0">
                                          <p:val>
                                            <p:strVal val="#ppt_h"/>
                                          </p:val>
                                        </p:tav>
                                        <p:tav tm="100000">
                                          <p:val>
                                            <p:strVal val="#ppt_h"/>
                                          </p:val>
                                        </p:tav>
                                      </p:tavLst>
                                    </p:anim>
                                    <p:animEffect transition="in" filter="fade">
                                      <p:cBhvr>
                                        <p:cTn id="21" dur="10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nodeType="click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1000" fill="hold"/>
                                        <p:tgtEl>
                                          <p:spTgt spid="38"/>
                                        </p:tgtEl>
                                        <p:attrNameLst>
                                          <p:attrName>ppt_w</p:attrName>
                                        </p:attrNameLst>
                                      </p:cBhvr>
                                      <p:tavLst>
                                        <p:tav tm="0">
                                          <p:val>
                                            <p:strVal val="#ppt_w+.3"/>
                                          </p:val>
                                        </p:tav>
                                        <p:tav tm="100000">
                                          <p:val>
                                            <p:strVal val="#ppt_w"/>
                                          </p:val>
                                        </p:tav>
                                      </p:tavLst>
                                    </p:anim>
                                    <p:anim calcmode="lin" valueType="num">
                                      <p:cBhvr>
                                        <p:cTn id="27" dur="1000" fill="hold"/>
                                        <p:tgtEl>
                                          <p:spTgt spid="38"/>
                                        </p:tgtEl>
                                        <p:attrNameLst>
                                          <p:attrName>ppt_h</p:attrName>
                                        </p:attrNameLst>
                                      </p:cBhvr>
                                      <p:tavLst>
                                        <p:tav tm="0">
                                          <p:val>
                                            <p:strVal val="#ppt_h"/>
                                          </p:val>
                                        </p:tav>
                                        <p:tav tm="100000">
                                          <p:val>
                                            <p:strVal val="#ppt_h"/>
                                          </p:val>
                                        </p:tav>
                                      </p:tavLst>
                                    </p:anim>
                                    <p:animEffect transition="in" filter="fade">
                                      <p:cBhvr>
                                        <p:cTn id="28" dur="1000"/>
                                        <p:tgtEl>
                                          <p:spTgt spid="38"/>
                                        </p:tgtEl>
                                      </p:cBhvr>
                                    </p:animEffect>
                                  </p:childTnLst>
                                </p:cTn>
                              </p:par>
                            </p:childTnLst>
                          </p:cTn>
                        </p:par>
                      </p:childTnLst>
                    </p:cTn>
                  </p:par>
                  <p:par>
                    <p:cTn id="29" fill="hold">
                      <p:stCondLst>
                        <p:cond delay="indefinite"/>
                      </p:stCondLst>
                      <p:childTnLst>
                        <p:par>
                          <p:cTn id="30" fill="hold">
                            <p:stCondLst>
                              <p:cond delay="0"/>
                            </p:stCondLst>
                            <p:childTnLst>
                              <p:par>
                                <p:cTn id="31" presetID="50" presetClass="entr" presetSubtype="0" decel="10000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1000" fill="hold"/>
                                        <p:tgtEl>
                                          <p:spTgt spid="43"/>
                                        </p:tgtEl>
                                        <p:attrNameLst>
                                          <p:attrName>ppt_w</p:attrName>
                                        </p:attrNameLst>
                                      </p:cBhvr>
                                      <p:tavLst>
                                        <p:tav tm="0">
                                          <p:val>
                                            <p:strVal val="#ppt_w+.3"/>
                                          </p:val>
                                        </p:tav>
                                        <p:tav tm="100000">
                                          <p:val>
                                            <p:strVal val="#ppt_w"/>
                                          </p:val>
                                        </p:tav>
                                      </p:tavLst>
                                    </p:anim>
                                    <p:anim calcmode="lin" valueType="num">
                                      <p:cBhvr>
                                        <p:cTn id="34" dur="1000" fill="hold"/>
                                        <p:tgtEl>
                                          <p:spTgt spid="43"/>
                                        </p:tgtEl>
                                        <p:attrNameLst>
                                          <p:attrName>ppt_h</p:attrName>
                                        </p:attrNameLst>
                                      </p:cBhvr>
                                      <p:tavLst>
                                        <p:tav tm="0">
                                          <p:val>
                                            <p:strVal val="#ppt_h"/>
                                          </p:val>
                                        </p:tav>
                                        <p:tav tm="100000">
                                          <p:val>
                                            <p:strVal val="#ppt_h"/>
                                          </p:val>
                                        </p:tav>
                                      </p:tavLst>
                                    </p:anim>
                                    <p:animEffect transition="in" filter="fade">
                                      <p:cBhvr>
                                        <p:cTn id="35" dur="1000"/>
                                        <p:tgtEl>
                                          <p:spTgt spid="43"/>
                                        </p:tgtEl>
                                      </p:cBhvr>
                                    </p:animEffect>
                                  </p:childTnLst>
                                </p:cTn>
                              </p:par>
                            </p:childTnLst>
                          </p:cTn>
                        </p:par>
                      </p:childTnLst>
                    </p:cTn>
                  </p:par>
                  <p:par>
                    <p:cTn id="36" fill="hold">
                      <p:stCondLst>
                        <p:cond delay="indefinite"/>
                      </p:stCondLst>
                      <p:childTnLst>
                        <p:par>
                          <p:cTn id="37" fill="hold">
                            <p:stCondLst>
                              <p:cond delay="0"/>
                            </p:stCondLst>
                            <p:childTnLst>
                              <p:par>
                                <p:cTn id="38" presetID="50" presetClass="entr" presetSubtype="0" decel="100000" fill="hold" nodeType="click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1000" fill="hold"/>
                                        <p:tgtEl>
                                          <p:spTgt spid="48"/>
                                        </p:tgtEl>
                                        <p:attrNameLst>
                                          <p:attrName>ppt_w</p:attrName>
                                        </p:attrNameLst>
                                      </p:cBhvr>
                                      <p:tavLst>
                                        <p:tav tm="0">
                                          <p:val>
                                            <p:strVal val="#ppt_w+.3"/>
                                          </p:val>
                                        </p:tav>
                                        <p:tav tm="100000">
                                          <p:val>
                                            <p:strVal val="#ppt_w"/>
                                          </p:val>
                                        </p:tav>
                                      </p:tavLst>
                                    </p:anim>
                                    <p:anim calcmode="lin" valueType="num">
                                      <p:cBhvr>
                                        <p:cTn id="41" dur="1000" fill="hold"/>
                                        <p:tgtEl>
                                          <p:spTgt spid="48"/>
                                        </p:tgtEl>
                                        <p:attrNameLst>
                                          <p:attrName>ppt_h</p:attrName>
                                        </p:attrNameLst>
                                      </p:cBhvr>
                                      <p:tavLst>
                                        <p:tav tm="0">
                                          <p:val>
                                            <p:strVal val="#ppt_h"/>
                                          </p:val>
                                        </p:tav>
                                        <p:tav tm="100000">
                                          <p:val>
                                            <p:strVal val="#ppt_h"/>
                                          </p:val>
                                        </p:tav>
                                      </p:tavLst>
                                    </p:anim>
                                    <p:animEffect transition="in" filter="fade">
                                      <p:cBhvr>
                                        <p:cTn id="42" dur="1000"/>
                                        <p:tgtEl>
                                          <p:spTgt spid="48"/>
                                        </p:tgtEl>
                                      </p:cBhvr>
                                    </p:animEffect>
                                  </p:childTnLst>
                                </p:cTn>
                              </p:par>
                            </p:childTnLst>
                          </p:cTn>
                        </p:par>
                      </p:childTnLst>
                    </p:cTn>
                  </p:par>
                  <p:par>
                    <p:cTn id="43" fill="hold">
                      <p:stCondLst>
                        <p:cond delay="indefinite"/>
                      </p:stCondLst>
                      <p:childTnLst>
                        <p:par>
                          <p:cTn id="44" fill="hold">
                            <p:stCondLst>
                              <p:cond delay="0"/>
                            </p:stCondLst>
                            <p:childTnLst>
                              <p:par>
                                <p:cTn id="45" presetID="50" presetClass="entr" presetSubtype="0" decel="100000" fill="hold" nodeType="click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1000" fill="hold"/>
                                        <p:tgtEl>
                                          <p:spTgt spid="53"/>
                                        </p:tgtEl>
                                        <p:attrNameLst>
                                          <p:attrName>ppt_w</p:attrName>
                                        </p:attrNameLst>
                                      </p:cBhvr>
                                      <p:tavLst>
                                        <p:tav tm="0">
                                          <p:val>
                                            <p:strVal val="#ppt_w+.3"/>
                                          </p:val>
                                        </p:tav>
                                        <p:tav tm="100000">
                                          <p:val>
                                            <p:strVal val="#ppt_w"/>
                                          </p:val>
                                        </p:tav>
                                      </p:tavLst>
                                    </p:anim>
                                    <p:anim calcmode="lin" valueType="num">
                                      <p:cBhvr>
                                        <p:cTn id="48" dur="1000" fill="hold"/>
                                        <p:tgtEl>
                                          <p:spTgt spid="53"/>
                                        </p:tgtEl>
                                        <p:attrNameLst>
                                          <p:attrName>ppt_h</p:attrName>
                                        </p:attrNameLst>
                                      </p:cBhvr>
                                      <p:tavLst>
                                        <p:tav tm="0">
                                          <p:val>
                                            <p:strVal val="#ppt_h"/>
                                          </p:val>
                                        </p:tav>
                                        <p:tav tm="100000">
                                          <p:val>
                                            <p:strVal val="#ppt_h"/>
                                          </p:val>
                                        </p:tav>
                                      </p:tavLst>
                                    </p:anim>
                                    <p:animEffect transition="in" filter="fade">
                                      <p:cBhvr>
                                        <p:cTn id="49"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C87B2D6-F9CA-C6E6-54BE-6A5EEF750512}"/>
              </a:ext>
            </a:extLst>
          </p:cNvPr>
          <p:cNvGrpSpPr/>
          <p:nvPr/>
        </p:nvGrpSpPr>
        <p:grpSpPr>
          <a:xfrm>
            <a:off x="4181475" y="1181099"/>
            <a:ext cx="3810000" cy="3990975"/>
            <a:chOff x="4257675" y="1704975"/>
            <a:chExt cx="3810000" cy="3810000"/>
          </a:xfrm>
        </p:grpSpPr>
        <p:pic>
          <p:nvPicPr>
            <p:cNvPr id="8" name="Picture 7" descr="A white cloud with brown edges&#10;&#10;Description automatically generated">
              <a:extLst>
                <a:ext uri="{FF2B5EF4-FFF2-40B4-BE49-F238E27FC236}">
                  <a16:creationId xmlns:a16="http://schemas.microsoft.com/office/drawing/2014/main" id="{496AB627-2689-0000-0A84-02D373DA3E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7675" y="1704975"/>
              <a:ext cx="3810000" cy="3810000"/>
            </a:xfrm>
            <a:prstGeom prst="rect">
              <a:avLst/>
            </a:prstGeom>
          </p:spPr>
        </p:pic>
        <p:sp>
          <p:nvSpPr>
            <p:cNvPr id="9" name="TextBox 8">
              <a:extLst>
                <a:ext uri="{FF2B5EF4-FFF2-40B4-BE49-F238E27FC236}">
                  <a16:creationId xmlns:a16="http://schemas.microsoft.com/office/drawing/2014/main" id="{CAA3262D-FDBF-6C4E-F8CD-9A4ED055BB75}"/>
                </a:ext>
              </a:extLst>
            </p:cNvPr>
            <p:cNvSpPr txBox="1"/>
            <p:nvPr/>
          </p:nvSpPr>
          <p:spPr>
            <a:xfrm>
              <a:off x="4676775" y="3476625"/>
              <a:ext cx="27432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ea typeface="微软雅黑"/>
                  <a:cs typeface="Calibri" panose="020F0502020204030204" pitchFamily="34" charset="0"/>
                </a:rPr>
                <a:t>Tủ</a:t>
              </a:r>
              <a:r>
                <a:rPr kumimoji="0" lang="en-US" sz="2800" b="1" i="0" u="none" strike="noStrike" kern="1200" cap="none" spc="0" normalizeH="0" baseline="0" noProof="0" dirty="0">
                  <a:ln>
                    <a:noFill/>
                  </a:ln>
                  <a:solidFill>
                    <a:srgbClr val="FF0000"/>
                  </a:solidFill>
                  <a:effectLst/>
                  <a:uLnTx/>
                  <a:uFillTx/>
                  <a:latin typeface="Calibri" panose="020F0502020204030204" pitchFamily="34" charset="0"/>
                  <a:ea typeface="微软雅黑"/>
                  <a:cs typeface="Calibri" panose="020F0502020204030204" pitchFamily="34" charset="0"/>
                </a:rPr>
                <a:t> </a:t>
              </a:r>
              <a:r>
                <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ea typeface="微软雅黑"/>
                  <a:cs typeface="Calibri" panose="020F0502020204030204" pitchFamily="34" charset="0"/>
                </a:rPr>
                <a:t>sách</a:t>
              </a:r>
              <a:r>
                <a:rPr kumimoji="0" lang="en-US" sz="2800" b="1" i="0" u="none" strike="noStrike" kern="1200" cap="none" spc="0" normalizeH="0" baseline="0" noProof="0" dirty="0">
                  <a:ln>
                    <a:noFill/>
                  </a:ln>
                  <a:solidFill>
                    <a:srgbClr val="FF0000"/>
                  </a:solidFill>
                  <a:effectLst/>
                  <a:uLnTx/>
                  <a:uFillTx/>
                  <a:latin typeface="Calibri" panose="020F0502020204030204" pitchFamily="34" charset="0"/>
                  <a:ea typeface="微软雅黑"/>
                  <a:cs typeface="Calibri" panose="020F0502020204030204" pitchFamily="34" charset="0"/>
                </a:rPr>
                <a:t> </a:t>
              </a:r>
              <a:r>
                <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ea typeface="微软雅黑"/>
                  <a:cs typeface="Calibri" panose="020F0502020204030204" pitchFamily="34" charset="0"/>
                </a:rPr>
                <a:t>lớp</a:t>
              </a:r>
              <a:r>
                <a:rPr kumimoji="0" lang="en-US" sz="2800" b="1" i="0" u="none" strike="noStrike" kern="1200" cap="none" spc="0" normalizeH="0" baseline="0" noProof="0" dirty="0">
                  <a:ln>
                    <a:noFill/>
                  </a:ln>
                  <a:solidFill>
                    <a:srgbClr val="FF0000"/>
                  </a:solidFill>
                  <a:effectLst/>
                  <a:uLnTx/>
                  <a:uFillTx/>
                  <a:latin typeface="Calibri" panose="020F0502020204030204" pitchFamily="34" charset="0"/>
                  <a:ea typeface="微软雅黑"/>
                  <a:cs typeface="Calibri" panose="020F0502020204030204" pitchFamily="34" charset="0"/>
                </a:rPr>
                <a:t> </a:t>
              </a:r>
              <a:r>
                <a:rPr kumimoji="0" lang="en-US" sz="2800" b="1" i="0" u="none" strike="noStrike" kern="1200" cap="none" spc="0" normalizeH="0" baseline="0" noProof="0" dirty="0" err="1">
                  <a:ln>
                    <a:noFill/>
                  </a:ln>
                  <a:solidFill>
                    <a:srgbClr val="FF0000"/>
                  </a:solidFill>
                  <a:effectLst/>
                  <a:uLnTx/>
                  <a:uFillTx/>
                  <a:latin typeface="Calibri" panose="020F0502020204030204" pitchFamily="34" charset="0"/>
                  <a:ea typeface="微软雅黑"/>
                  <a:cs typeface="Calibri" panose="020F0502020204030204" pitchFamily="34" charset="0"/>
                </a:rPr>
                <a:t>học</a:t>
              </a:r>
              <a:endParaRPr kumimoji="0" lang="en-US" sz="2800" b="1" i="0" u="none" strike="noStrike" kern="1200" cap="none" spc="0" normalizeH="0" baseline="0" noProof="0" dirty="0">
                <a:ln>
                  <a:noFill/>
                </a:ln>
                <a:solidFill>
                  <a:srgbClr val="FF0000"/>
                </a:solidFill>
                <a:effectLst/>
                <a:uLnTx/>
                <a:uFillTx/>
                <a:latin typeface="Calibri" panose="020F0502020204030204" pitchFamily="34" charset="0"/>
                <a:ea typeface="微软雅黑"/>
                <a:cs typeface="Calibri" panose="020F0502020204030204" pitchFamily="34" charset="0"/>
              </a:endParaRPr>
            </a:p>
          </p:txBody>
        </p:sp>
      </p:grpSp>
      <p:grpSp>
        <p:nvGrpSpPr>
          <p:cNvPr id="11" name="Group 10">
            <a:extLst>
              <a:ext uri="{FF2B5EF4-FFF2-40B4-BE49-F238E27FC236}">
                <a16:creationId xmlns:a16="http://schemas.microsoft.com/office/drawing/2014/main" id="{0CB1B9D7-03F7-C850-77D0-883066C277FC}"/>
              </a:ext>
            </a:extLst>
          </p:cNvPr>
          <p:cNvGrpSpPr/>
          <p:nvPr/>
        </p:nvGrpSpPr>
        <p:grpSpPr>
          <a:xfrm>
            <a:off x="1132110" y="1073117"/>
            <a:ext cx="3634695" cy="2498669"/>
            <a:chOff x="1208310" y="1596992"/>
            <a:chExt cx="3634695" cy="2498669"/>
          </a:xfrm>
        </p:grpSpPr>
        <p:pic>
          <p:nvPicPr>
            <p:cNvPr id="3" name="Picture 2" descr="A pink line on a black background&#10;&#10;Description automatically generated">
              <a:extLst>
                <a:ext uri="{FF2B5EF4-FFF2-40B4-BE49-F238E27FC236}">
                  <a16:creationId xmlns:a16="http://schemas.microsoft.com/office/drawing/2014/main" id="{072FCBA7-D543-8162-A34A-8C2B29596CBF}"/>
                </a:ext>
              </a:extLst>
            </p:cNvPr>
            <p:cNvPicPr>
              <a:picLocks noChangeAspect="1"/>
            </p:cNvPicPr>
            <p:nvPr/>
          </p:nvPicPr>
          <p:blipFill>
            <a:blip r:embed="rId4">
              <a:duotone>
                <a:prstClr val="black"/>
                <a:schemeClr val="accent4">
                  <a:lumMod val="75000"/>
                  <a:tint val="45000"/>
                  <a:satMod val="400000"/>
                </a:schemeClr>
              </a:duotone>
              <a:extLst>
                <a:ext uri="{28A0092B-C50C-407E-A947-70E740481C1C}">
                  <a14:useLocalDpi xmlns:a14="http://schemas.microsoft.com/office/drawing/2010/main" val="0"/>
                </a:ext>
              </a:extLst>
            </a:blip>
            <a:stretch>
              <a:fillRect/>
            </a:stretch>
          </p:blipFill>
          <p:spPr>
            <a:xfrm rot="21103474" flipV="1">
              <a:off x="1208310" y="1596992"/>
              <a:ext cx="3486150" cy="2498669"/>
            </a:xfrm>
            <a:prstGeom prst="rect">
              <a:avLst/>
            </a:prstGeom>
          </p:spPr>
        </p:pic>
        <p:sp>
          <p:nvSpPr>
            <p:cNvPr id="10" name="TextBox 9">
              <a:extLst>
                <a:ext uri="{FF2B5EF4-FFF2-40B4-BE49-F238E27FC236}">
                  <a16:creationId xmlns:a16="http://schemas.microsoft.com/office/drawing/2014/main" id="{ECE58791-79C4-607E-2E6D-A92D12068573}"/>
                </a:ext>
              </a:extLst>
            </p:cNvPr>
            <p:cNvSpPr txBox="1"/>
            <p:nvPr/>
          </p:nvSpPr>
          <p:spPr>
            <a:xfrm rot="1305598">
              <a:off x="2922256" y="2562681"/>
              <a:ext cx="192074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Mục</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18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đích</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18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sử</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18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dụng</a:t>
              </a:r>
              <a:endPar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grpSp>
      <p:grpSp>
        <p:nvGrpSpPr>
          <p:cNvPr id="12" name="Group 11">
            <a:extLst>
              <a:ext uri="{FF2B5EF4-FFF2-40B4-BE49-F238E27FC236}">
                <a16:creationId xmlns:a16="http://schemas.microsoft.com/office/drawing/2014/main" id="{0BA5C44D-D1F6-3A45-FF27-1F81689BF5C2}"/>
              </a:ext>
            </a:extLst>
          </p:cNvPr>
          <p:cNvGrpSpPr/>
          <p:nvPr/>
        </p:nvGrpSpPr>
        <p:grpSpPr>
          <a:xfrm rot="19133201">
            <a:off x="858595" y="3453356"/>
            <a:ext cx="4167847" cy="2498669"/>
            <a:chOff x="1208310" y="1596992"/>
            <a:chExt cx="3649440" cy="2498669"/>
          </a:xfrm>
        </p:grpSpPr>
        <p:pic>
          <p:nvPicPr>
            <p:cNvPr id="13" name="Picture 12" descr="A pink line on a black background&#10;&#10;Description automatically generated">
              <a:extLst>
                <a:ext uri="{FF2B5EF4-FFF2-40B4-BE49-F238E27FC236}">
                  <a16:creationId xmlns:a16="http://schemas.microsoft.com/office/drawing/2014/main" id="{439C5A2F-C4C0-713A-8728-CC37416653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103474" flipV="1">
              <a:off x="1208310" y="1596992"/>
              <a:ext cx="3486150" cy="2498669"/>
            </a:xfrm>
            <a:prstGeom prst="rect">
              <a:avLst/>
            </a:prstGeom>
          </p:spPr>
        </p:pic>
        <p:sp>
          <p:nvSpPr>
            <p:cNvPr id="14" name="TextBox 13">
              <a:extLst>
                <a:ext uri="{FF2B5EF4-FFF2-40B4-BE49-F238E27FC236}">
                  <a16:creationId xmlns:a16="http://schemas.microsoft.com/office/drawing/2014/main" id="{B0984DDD-C4A6-E37C-B886-0EE79030FF5E}"/>
                </a:ext>
              </a:extLst>
            </p:cNvPr>
            <p:cNvSpPr txBox="1"/>
            <p:nvPr/>
          </p:nvSpPr>
          <p:spPr>
            <a:xfrm rot="1305598">
              <a:off x="2990850" y="2552699"/>
              <a:ext cx="18669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Thời</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18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gian</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18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sử</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18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dụng</a:t>
              </a:r>
              <a:endPar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grpSp>
      <p:grpSp>
        <p:nvGrpSpPr>
          <p:cNvPr id="15" name="Group 14">
            <a:extLst>
              <a:ext uri="{FF2B5EF4-FFF2-40B4-BE49-F238E27FC236}">
                <a16:creationId xmlns:a16="http://schemas.microsoft.com/office/drawing/2014/main" id="{B145773D-1FFB-4B1B-0639-C2994B71A94D}"/>
              </a:ext>
            </a:extLst>
          </p:cNvPr>
          <p:cNvGrpSpPr/>
          <p:nvPr/>
        </p:nvGrpSpPr>
        <p:grpSpPr>
          <a:xfrm rot="9220078">
            <a:off x="7083781" y="1164096"/>
            <a:ext cx="3981361" cy="2498669"/>
            <a:chOff x="1208310" y="1596992"/>
            <a:chExt cx="3486150" cy="2498669"/>
          </a:xfrm>
        </p:grpSpPr>
        <p:pic>
          <p:nvPicPr>
            <p:cNvPr id="16" name="Picture 15" descr="A pink line on a black background&#10;&#10;Description automatically generated">
              <a:extLst>
                <a:ext uri="{FF2B5EF4-FFF2-40B4-BE49-F238E27FC236}">
                  <a16:creationId xmlns:a16="http://schemas.microsoft.com/office/drawing/2014/main" id="{D5191102-60F3-0862-48B7-36D4ED7D9724}"/>
                </a:ext>
              </a:extLst>
            </p:cNvPr>
            <p:cNvPicPr>
              <a:picLocks noChangeAspect="1"/>
            </p:cNvPicPr>
            <p:nvPr/>
          </p:nvPicPr>
          <p:blipFill>
            <a:blip r:embed="rId4">
              <a:duotone>
                <a:prstClr val="black"/>
                <a:srgbClr val="7030A0">
                  <a:tint val="45000"/>
                  <a:satMod val="400000"/>
                </a:srgbClr>
              </a:duotone>
              <a:extLst>
                <a:ext uri="{28A0092B-C50C-407E-A947-70E740481C1C}">
                  <a14:useLocalDpi xmlns:a14="http://schemas.microsoft.com/office/drawing/2010/main" val="0"/>
                </a:ext>
              </a:extLst>
            </a:blip>
            <a:stretch>
              <a:fillRect/>
            </a:stretch>
          </p:blipFill>
          <p:spPr>
            <a:xfrm rot="21103474" flipV="1">
              <a:off x="1208310" y="1596992"/>
              <a:ext cx="3486150" cy="2498669"/>
            </a:xfrm>
            <a:prstGeom prst="rect">
              <a:avLst/>
            </a:prstGeom>
          </p:spPr>
        </p:pic>
        <p:sp>
          <p:nvSpPr>
            <p:cNvPr id="17" name="TextBox 16">
              <a:extLst>
                <a:ext uri="{FF2B5EF4-FFF2-40B4-BE49-F238E27FC236}">
                  <a16:creationId xmlns:a16="http://schemas.microsoft.com/office/drawing/2014/main" id="{BF38CC4E-99FB-536B-2926-905C70E4EC8D}"/>
                </a:ext>
              </a:extLst>
            </p:cNvPr>
            <p:cNvSpPr txBox="1"/>
            <p:nvPr/>
          </p:nvSpPr>
          <p:spPr>
            <a:xfrm rot="11847509">
              <a:off x="2638789" y="3177906"/>
              <a:ext cx="18669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Người</a:t>
              </a: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20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sử</a:t>
              </a: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20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dụng</a:t>
              </a:r>
              <a:endParaRPr kumimoji="0" lang="en-US" sz="20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grpSp>
      <p:grpSp>
        <p:nvGrpSpPr>
          <p:cNvPr id="18" name="Group 17">
            <a:extLst>
              <a:ext uri="{FF2B5EF4-FFF2-40B4-BE49-F238E27FC236}">
                <a16:creationId xmlns:a16="http://schemas.microsoft.com/office/drawing/2014/main" id="{7C2B1006-649B-E9C5-9E25-FE0CA08729D7}"/>
              </a:ext>
            </a:extLst>
          </p:cNvPr>
          <p:cNvGrpSpPr/>
          <p:nvPr/>
        </p:nvGrpSpPr>
        <p:grpSpPr>
          <a:xfrm rot="13340457" flipV="1">
            <a:off x="7150642" y="3402049"/>
            <a:ext cx="3981361" cy="2688907"/>
            <a:chOff x="1208310" y="1596992"/>
            <a:chExt cx="3486150" cy="2498669"/>
          </a:xfrm>
        </p:grpSpPr>
        <p:pic>
          <p:nvPicPr>
            <p:cNvPr id="19" name="Picture 18" descr="A pink line on a black background&#10;&#10;Description automatically generated">
              <a:extLst>
                <a:ext uri="{FF2B5EF4-FFF2-40B4-BE49-F238E27FC236}">
                  <a16:creationId xmlns:a16="http://schemas.microsoft.com/office/drawing/2014/main" id="{9E148E60-80AF-EC00-8576-3FB7AAB28290}"/>
                </a:ext>
              </a:extLst>
            </p:cNvPr>
            <p:cNvPicPr>
              <a:picLocks noChangeAspect="1"/>
            </p:cNvPicPr>
            <p:nvPr/>
          </p:nvPicPr>
          <p:blipFill>
            <a:blip r:embed="rId4">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rot="21103474" flipV="1">
              <a:off x="1208310" y="1596992"/>
              <a:ext cx="3486150" cy="2498669"/>
            </a:xfrm>
            <a:prstGeom prst="rect">
              <a:avLst/>
            </a:prstGeom>
          </p:spPr>
        </p:pic>
        <p:sp>
          <p:nvSpPr>
            <p:cNvPr id="23" name="TextBox 22">
              <a:extLst>
                <a:ext uri="{FF2B5EF4-FFF2-40B4-BE49-F238E27FC236}">
                  <a16:creationId xmlns:a16="http://schemas.microsoft.com/office/drawing/2014/main" id="{4F8E1B7A-1100-2522-31B2-E8524EA46685}"/>
                </a:ext>
              </a:extLst>
            </p:cNvPr>
            <p:cNvSpPr txBox="1"/>
            <p:nvPr/>
          </p:nvSpPr>
          <p:spPr>
            <a:xfrm rot="606673">
              <a:off x="2740159" y="3206963"/>
              <a:ext cx="1866900" cy="65780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Biện</a:t>
              </a: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20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pháp</a:t>
              </a: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20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phát</a:t>
              </a: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20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triển</a:t>
              </a: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20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tủ</a:t>
              </a:r>
              <a:r>
                <a:rPr kumimoji="0" lang="en-US" sz="20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sz="2000" b="1"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sách</a:t>
              </a:r>
              <a:endParaRPr kumimoji="0" lang="en-US" sz="2000" b="1"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grpSp>
    </p:spTree>
    <p:extLst>
      <p:ext uri="{BB962C8B-B14F-4D97-AF65-F5344CB8AC3E}">
        <p14:creationId xmlns:p14="http://schemas.microsoft.com/office/powerpoint/2010/main" val="22335067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339612" y="2128100"/>
            <a:ext cx="5877496" cy="791198"/>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04289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50A82D-191C-0114-6A59-910FB481D774}"/>
              </a:ext>
            </a:extLst>
          </p:cNvPr>
          <p:cNvPicPr>
            <a:picLocks noChangeAspect="1"/>
          </p:cNvPicPr>
          <p:nvPr/>
        </p:nvPicPr>
        <p:blipFill>
          <a:blip r:embed="rId3"/>
          <a:stretch>
            <a:fillRect/>
          </a:stretch>
        </p:blipFill>
        <p:spPr>
          <a:xfrm>
            <a:off x="428625" y="1430654"/>
            <a:ext cx="11479575" cy="389382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0">
            <a:extLst>
              <a:ext uri="{FF2B5EF4-FFF2-40B4-BE49-F238E27FC236}">
                <a16:creationId xmlns:a16="http://schemas.microsoft.com/office/drawing/2014/main" id="{E1E4608A-ED5E-2958-BF93-3FB285CD0A80}"/>
              </a:ext>
            </a:extLst>
          </p:cNvPr>
          <p:cNvSpPr txBox="1"/>
          <p:nvPr/>
        </p:nvSpPr>
        <p:spPr>
          <a:xfrm>
            <a:off x="142876" y="696074"/>
            <a:ext cx="8164956" cy="5005626"/>
          </a:xfrm>
          <a:prstGeom prst="roundRect">
            <a:avLst/>
          </a:prstGeom>
          <a:ln w="38100"/>
        </p:spPr>
        <p:style>
          <a:lnRef idx="2">
            <a:schemeClr val="accent5"/>
          </a:lnRef>
          <a:fillRef idx="1">
            <a:schemeClr val="lt1"/>
          </a:fillRef>
          <a:effectRef idx="0">
            <a:schemeClr val="accent5"/>
          </a:effectRef>
          <a:fontRef idx="minor">
            <a:schemeClr val="dk1"/>
          </a:fontRef>
        </p:style>
        <p:txBody>
          <a:bodyPr wrap="square" rtlCol="0">
            <a:spAutoFit/>
          </a:bodyPr>
          <a:lstStyle/>
          <a:p>
            <a:pPr marL="571500" indent="-571500" algn="just">
              <a:buFont typeface="Arial" panose="020B0604020202020204" pitchFamily="34" charset="0"/>
              <a:buChar char="•"/>
            </a:pPr>
            <a:r>
              <a:rPr lang="vi-VN" altLang="zh-CN" sz="3600" b="1" dirty="0">
                <a:solidFill>
                  <a:srgbClr val="FF0000"/>
                </a:solidFill>
                <a:latin typeface="Calibri" panose="020F0502020204030204" pitchFamily="34" charset="0"/>
                <a:ea typeface="字魂36号-正文宋楷" panose="02000000000000000000" pitchFamily="2" charset="-122"/>
                <a:cs typeface="Calibri" panose="020F0502020204030204" pitchFamily="34" charset="0"/>
              </a:rPr>
              <a:t>Sơ đồ tư duy giúp chúng ta hệ thống thông tin về một sự vật, hiện tượng, cho ta nhìn rõ hơn về mối quan hệ giữa các bộ phận, nội dung. </a:t>
            </a:r>
            <a:endParaRPr lang="en-US" altLang="zh-CN" sz="3600" b="1" dirty="0">
              <a:solidFill>
                <a:srgbClr val="FF0000"/>
              </a:solidFill>
              <a:latin typeface="Calibri" panose="020F0502020204030204" pitchFamily="34" charset="0"/>
              <a:ea typeface="字魂36号-正文宋楷" panose="02000000000000000000" pitchFamily="2" charset="-122"/>
              <a:cs typeface="Calibri" panose="020F0502020204030204" pitchFamily="34" charset="0"/>
            </a:endParaRPr>
          </a:p>
          <a:p>
            <a:pPr marL="571500" indent="-571500" algn="just">
              <a:buFont typeface="Arial" panose="020B0604020202020204" pitchFamily="34" charset="0"/>
              <a:buChar char="•"/>
            </a:pPr>
            <a:r>
              <a:rPr lang="vi-VN" altLang="zh-CN" sz="3600" b="1" dirty="0">
                <a:solidFill>
                  <a:srgbClr val="FF0000"/>
                </a:solidFill>
                <a:latin typeface="Calibri" panose="020F0502020204030204" pitchFamily="34" charset="0"/>
                <a:ea typeface="字魂36号-正文宋楷" panose="02000000000000000000" pitchFamily="2" charset="-122"/>
                <a:cs typeface="Calibri" panose="020F0502020204030204" pitchFamily="34" charset="0"/>
              </a:rPr>
              <a:t>Hỏi, tự hỏi để tìm kiếm thông tin; ghi lại, phân loại và hệ thống lại thông tin – đó là những thao tác ban đầu của tư duy khoa học.</a:t>
            </a:r>
            <a:endParaRPr lang="zh-CN" altLang="en-US" sz="3600" b="1" dirty="0">
              <a:solidFill>
                <a:srgbClr val="FF0000"/>
              </a:solidFill>
              <a:latin typeface="Calibri" panose="020F0502020204030204" pitchFamily="34" charset="0"/>
              <a:ea typeface="字魂36号-正文宋楷" panose="02000000000000000000" pitchFamily="2" charset="-122"/>
              <a:cs typeface="Calibri" panose="020F0502020204030204" pitchFamily="34" charset="0"/>
            </a:endParaRPr>
          </a:p>
        </p:txBody>
      </p:sp>
      <p:pic>
        <p:nvPicPr>
          <p:cNvPr id="3" name="Picture 2" descr="Hand Drawn Teacher Cartoon PNG Free Download And Clipart Image For Free  Download - Lovepik | 400451093">
            <a:extLst>
              <a:ext uri="{FF2B5EF4-FFF2-40B4-BE49-F238E27FC236}">
                <a16:creationId xmlns:a16="http://schemas.microsoft.com/office/drawing/2014/main" id="{AC40F2AB-C0E0-F2B9-0546-54F4485DF0FB}"/>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4000" b="96000" l="9769" r="89889">
                        <a14:foregroundMark x1="44473" y1="7000" x2="48500" y2="7800"/>
                        <a14:foregroundMark x1="48415" y1="4100" x2="48415" y2="4100"/>
                        <a14:foregroundMark x1="47301" y1="10000" x2="47044" y2="33700"/>
                        <a14:foregroundMark x1="47044" y1="33700" x2="47044" y2="33700"/>
                        <a14:foregroundMark x1="41988" y1="43000" x2="44302" y2="39400"/>
                        <a14:foregroundMark x1="67181" y1="22200" x2="66067" y2="25400"/>
                        <a14:foregroundMark x1="49443" y1="73700" x2="49443" y2="91600"/>
                        <a14:foregroundMark x1="49443" y1="91600" x2="50814" y2="95200"/>
                        <a14:foregroundMark x1="42502" y1="96000" x2="44130" y2="96000"/>
                      </a14:backgroundRemoval>
                    </a14:imgEffect>
                  </a14:imgLayer>
                </a14:imgProps>
              </a:ext>
              <a:ext uri="{28A0092B-C50C-407E-A947-70E740481C1C}">
                <a14:useLocalDpi xmlns:a14="http://schemas.microsoft.com/office/drawing/2010/main" val="0"/>
              </a:ext>
            </a:extLst>
          </a:blip>
          <a:srcRect/>
          <a:stretch>
            <a:fillRect/>
          </a:stretch>
        </p:blipFill>
        <p:spPr bwMode="auto">
          <a:xfrm>
            <a:off x="7268555" y="1465976"/>
            <a:ext cx="6291943" cy="53920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65909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746457"/>
        </a:solidFill>
        <a:effectLst/>
      </p:bgPr>
    </p:bg>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571F10DC-E210-4C44-A927-0117A2835AC0}"/>
              </a:ext>
            </a:extLst>
          </p:cNvPr>
          <p:cNvGrpSpPr/>
          <p:nvPr/>
        </p:nvGrpSpPr>
        <p:grpSpPr>
          <a:xfrm>
            <a:off x="-1" y="0"/>
            <a:ext cx="12192001" cy="5644082"/>
            <a:chOff x="-1" y="0"/>
            <a:chExt cx="12192001" cy="5644082"/>
          </a:xfrm>
        </p:grpSpPr>
        <p:grpSp>
          <p:nvGrpSpPr>
            <p:cNvPr id="18" name="Group 17">
              <a:extLst>
                <a:ext uri="{FF2B5EF4-FFF2-40B4-BE49-F238E27FC236}">
                  <a16:creationId xmlns:a16="http://schemas.microsoft.com/office/drawing/2014/main" id="{69351A48-5311-4C43-93DC-D6B63E589D05}"/>
                </a:ext>
              </a:extLst>
            </p:cNvPr>
            <p:cNvGrpSpPr/>
            <p:nvPr/>
          </p:nvGrpSpPr>
          <p:grpSpPr>
            <a:xfrm>
              <a:off x="-1" y="0"/>
              <a:ext cx="12192001" cy="3804557"/>
              <a:chOff x="-1" y="0"/>
              <a:chExt cx="12192001" cy="4808409"/>
            </a:xfrm>
          </p:grpSpPr>
          <p:sp>
            <p:nvSpPr>
              <p:cNvPr id="4" name="Rectangle 3">
                <a:extLst>
                  <a:ext uri="{FF2B5EF4-FFF2-40B4-BE49-F238E27FC236}">
                    <a16:creationId xmlns:a16="http://schemas.microsoft.com/office/drawing/2014/main" id="{CAEF350D-D18D-4AD2-8DCC-2785EC7F7EAA}"/>
                  </a:ext>
                </a:extLst>
              </p:cNvPr>
              <p:cNvSpPr/>
              <p:nvPr/>
            </p:nvSpPr>
            <p:spPr>
              <a:xfrm>
                <a:off x="-1" y="0"/>
                <a:ext cx="12191999" cy="4659550"/>
              </a:xfrm>
              <a:prstGeom prst="rect">
                <a:avLst/>
              </a:prstGeom>
              <a:solidFill>
                <a:srgbClr val="F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22E76500-5855-43C7-9A09-301CF2A616A6}"/>
                  </a:ext>
                </a:extLst>
              </p:cNvPr>
              <p:cNvSpPr/>
              <p:nvPr/>
            </p:nvSpPr>
            <p:spPr>
              <a:xfrm>
                <a:off x="0" y="4572003"/>
                <a:ext cx="12192000" cy="2364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7" name="Rectangle 36">
              <a:extLst>
                <a:ext uri="{FF2B5EF4-FFF2-40B4-BE49-F238E27FC236}">
                  <a16:creationId xmlns:a16="http://schemas.microsoft.com/office/drawing/2014/main" id="{20BA6EB0-B451-4BFD-95E3-48B554A34B29}"/>
                </a:ext>
              </a:extLst>
            </p:cNvPr>
            <p:cNvSpPr/>
            <p:nvPr/>
          </p:nvSpPr>
          <p:spPr>
            <a:xfrm>
              <a:off x="0" y="3804557"/>
              <a:ext cx="12192000" cy="1839525"/>
            </a:xfrm>
            <a:prstGeom prst="rect">
              <a:avLst/>
            </a:prstGeom>
            <a:solidFill>
              <a:srgbClr val="FFFF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65" name="Group 64">
            <a:extLst>
              <a:ext uri="{FF2B5EF4-FFF2-40B4-BE49-F238E27FC236}">
                <a16:creationId xmlns:a16="http://schemas.microsoft.com/office/drawing/2014/main" id="{4C771E79-7002-49ED-A7D5-7C775C79DE6C}"/>
              </a:ext>
            </a:extLst>
          </p:cNvPr>
          <p:cNvGrpSpPr/>
          <p:nvPr/>
        </p:nvGrpSpPr>
        <p:grpSpPr>
          <a:xfrm>
            <a:off x="8488981" y="0"/>
            <a:ext cx="2867377" cy="812800"/>
            <a:chOff x="5007836" y="507047"/>
            <a:chExt cx="1501614" cy="308638"/>
          </a:xfrm>
        </p:grpSpPr>
        <p:cxnSp>
          <p:nvCxnSpPr>
            <p:cNvPr id="66" name="Straight Connector 65">
              <a:extLst>
                <a:ext uri="{FF2B5EF4-FFF2-40B4-BE49-F238E27FC236}">
                  <a16:creationId xmlns:a16="http://schemas.microsoft.com/office/drawing/2014/main" id="{D4A0F5E5-68C3-4ACC-ABB4-FD1429042A93}"/>
                </a:ext>
              </a:extLst>
            </p:cNvPr>
            <p:cNvCxnSpPr>
              <a:cxnSpLocks/>
            </p:cNvCxnSpPr>
            <p:nvPr/>
          </p:nvCxnSpPr>
          <p:spPr>
            <a:xfrm flipV="1">
              <a:off x="5187297" y="507047"/>
              <a:ext cx="0" cy="249256"/>
            </a:xfrm>
            <a:prstGeom prst="line">
              <a:avLst/>
            </a:prstGeom>
            <a:ln w="28575">
              <a:solidFill>
                <a:srgbClr val="816F6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8B592AB4-A251-4062-B5F4-D370CBC047AA}"/>
                </a:ext>
              </a:extLst>
            </p:cNvPr>
            <p:cNvCxnSpPr>
              <a:cxnSpLocks/>
            </p:cNvCxnSpPr>
            <p:nvPr/>
          </p:nvCxnSpPr>
          <p:spPr>
            <a:xfrm flipV="1">
              <a:off x="6352374" y="509182"/>
              <a:ext cx="0" cy="249256"/>
            </a:xfrm>
            <a:prstGeom prst="line">
              <a:avLst/>
            </a:prstGeom>
            <a:ln w="28575">
              <a:solidFill>
                <a:srgbClr val="816F6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949FCF8D-C16E-4EE7-AAE4-769972177901}"/>
                </a:ext>
              </a:extLst>
            </p:cNvPr>
            <p:cNvCxnSpPr/>
            <p:nvPr/>
          </p:nvCxnSpPr>
          <p:spPr>
            <a:xfrm>
              <a:off x="5007836" y="756303"/>
              <a:ext cx="1491241" cy="0"/>
            </a:xfrm>
            <a:prstGeom prst="line">
              <a:avLst/>
            </a:prstGeom>
            <a:ln w="57150">
              <a:solidFill>
                <a:srgbClr val="816F61"/>
              </a:solidFill>
            </a:ln>
          </p:spPr>
          <p:style>
            <a:lnRef idx="1">
              <a:schemeClr val="accent1"/>
            </a:lnRef>
            <a:fillRef idx="0">
              <a:schemeClr val="accent1"/>
            </a:fillRef>
            <a:effectRef idx="0">
              <a:schemeClr val="accent1"/>
            </a:effectRef>
            <a:fontRef idx="minor">
              <a:schemeClr val="tx1"/>
            </a:fontRef>
          </p:style>
        </p:cxnSp>
        <p:sp>
          <p:nvSpPr>
            <p:cNvPr id="69" name="Rectangle: Rounded Corners 68">
              <a:extLst>
                <a:ext uri="{FF2B5EF4-FFF2-40B4-BE49-F238E27FC236}">
                  <a16:creationId xmlns:a16="http://schemas.microsoft.com/office/drawing/2014/main" id="{D541763C-224C-4A07-9DAF-12855679B2D1}"/>
                </a:ext>
              </a:extLst>
            </p:cNvPr>
            <p:cNvSpPr/>
            <p:nvPr/>
          </p:nvSpPr>
          <p:spPr>
            <a:xfrm>
              <a:off x="5008420" y="766192"/>
              <a:ext cx="1501030" cy="4949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9" name="Group 18">
            <a:extLst>
              <a:ext uri="{FF2B5EF4-FFF2-40B4-BE49-F238E27FC236}">
                <a16:creationId xmlns:a16="http://schemas.microsoft.com/office/drawing/2014/main" id="{E36D0E46-35AF-4195-B794-1D01ED99ED4B}"/>
              </a:ext>
            </a:extLst>
          </p:cNvPr>
          <p:cNvGrpSpPr/>
          <p:nvPr/>
        </p:nvGrpSpPr>
        <p:grpSpPr>
          <a:xfrm>
            <a:off x="970843" y="-71906"/>
            <a:ext cx="2867377" cy="812800"/>
            <a:chOff x="5007836" y="507047"/>
            <a:chExt cx="1501614" cy="308638"/>
          </a:xfrm>
        </p:grpSpPr>
        <p:cxnSp>
          <p:nvCxnSpPr>
            <p:cNvPr id="20" name="Straight Connector 19">
              <a:extLst>
                <a:ext uri="{FF2B5EF4-FFF2-40B4-BE49-F238E27FC236}">
                  <a16:creationId xmlns:a16="http://schemas.microsoft.com/office/drawing/2014/main" id="{9F99856C-728B-4B86-AAA0-177F861AECC1}"/>
                </a:ext>
              </a:extLst>
            </p:cNvPr>
            <p:cNvCxnSpPr>
              <a:cxnSpLocks/>
            </p:cNvCxnSpPr>
            <p:nvPr/>
          </p:nvCxnSpPr>
          <p:spPr>
            <a:xfrm flipV="1">
              <a:off x="5187297" y="507047"/>
              <a:ext cx="0" cy="249256"/>
            </a:xfrm>
            <a:prstGeom prst="line">
              <a:avLst/>
            </a:prstGeom>
            <a:ln w="28575">
              <a:solidFill>
                <a:srgbClr val="816F6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C56635B-760C-4A53-A281-85EC1CA88F39}"/>
                </a:ext>
              </a:extLst>
            </p:cNvPr>
            <p:cNvCxnSpPr>
              <a:cxnSpLocks/>
            </p:cNvCxnSpPr>
            <p:nvPr/>
          </p:nvCxnSpPr>
          <p:spPr>
            <a:xfrm flipV="1">
              <a:off x="6352374" y="509182"/>
              <a:ext cx="0" cy="249256"/>
            </a:xfrm>
            <a:prstGeom prst="line">
              <a:avLst/>
            </a:prstGeom>
            <a:ln w="28575">
              <a:solidFill>
                <a:srgbClr val="816F6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888744A-D438-44F0-A5C6-BE491A03CE45}"/>
                </a:ext>
              </a:extLst>
            </p:cNvPr>
            <p:cNvCxnSpPr/>
            <p:nvPr/>
          </p:nvCxnSpPr>
          <p:spPr>
            <a:xfrm>
              <a:off x="5007836" y="756303"/>
              <a:ext cx="1491241" cy="0"/>
            </a:xfrm>
            <a:prstGeom prst="line">
              <a:avLst/>
            </a:prstGeom>
            <a:ln w="57150">
              <a:solidFill>
                <a:srgbClr val="816F61"/>
              </a:solidFill>
            </a:ln>
          </p:spPr>
          <p:style>
            <a:lnRef idx="1">
              <a:schemeClr val="accent1"/>
            </a:lnRef>
            <a:fillRef idx="0">
              <a:schemeClr val="accent1"/>
            </a:fillRef>
            <a:effectRef idx="0">
              <a:schemeClr val="accent1"/>
            </a:effectRef>
            <a:fontRef idx="minor">
              <a:schemeClr val="tx1"/>
            </a:fontRef>
          </p:style>
        </p:cxnSp>
        <p:sp>
          <p:nvSpPr>
            <p:cNvPr id="23" name="Rectangle: Rounded Corners 22">
              <a:extLst>
                <a:ext uri="{FF2B5EF4-FFF2-40B4-BE49-F238E27FC236}">
                  <a16:creationId xmlns:a16="http://schemas.microsoft.com/office/drawing/2014/main" id="{FA60BD5A-01E0-4060-9581-4A9C210A06C1}"/>
                </a:ext>
              </a:extLst>
            </p:cNvPr>
            <p:cNvSpPr/>
            <p:nvPr/>
          </p:nvSpPr>
          <p:spPr>
            <a:xfrm>
              <a:off x="5008420" y="766192"/>
              <a:ext cx="1501030" cy="4949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6001BCA5-F4CC-4EF7-8D55-218AE382D793}"/>
              </a:ext>
            </a:extLst>
          </p:cNvPr>
          <p:cNvGrpSpPr/>
          <p:nvPr/>
        </p:nvGrpSpPr>
        <p:grpSpPr>
          <a:xfrm>
            <a:off x="2988690" y="1174645"/>
            <a:ext cx="1699059" cy="1166711"/>
            <a:chOff x="4461861" y="1475041"/>
            <a:chExt cx="3413917" cy="1986081"/>
          </a:xfrm>
        </p:grpSpPr>
        <p:sp>
          <p:nvSpPr>
            <p:cNvPr id="40" name="Rectangle 39">
              <a:extLst>
                <a:ext uri="{FF2B5EF4-FFF2-40B4-BE49-F238E27FC236}">
                  <a16:creationId xmlns:a16="http://schemas.microsoft.com/office/drawing/2014/main" id="{DB3DA9E2-C7CD-4A05-BD45-CEB2618DE4F1}"/>
                </a:ext>
              </a:extLst>
            </p:cNvPr>
            <p:cNvSpPr/>
            <p:nvPr/>
          </p:nvSpPr>
          <p:spPr>
            <a:xfrm>
              <a:off x="4461861" y="1475041"/>
              <a:ext cx="3413917" cy="1986081"/>
            </a:xfrm>
            <a:prstGeom prst="rect">
              <a:avLst/>
            </a:prstGeom>
            <a:solidFill>
              <a:schemeClr val="bg1"/>
            </a:solidFill>
            <a:ln w="76200">
              <a:solidFill>
                <a:srgbClr val="C0B5AC"/>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2" name="Picture 41" descr="A collage of a person's body&#10;&#10;Description automatically generated with low confidence">
              <a:extLst>
                <a:ext uri="{FF2B5EF4-FFF2-40B4-BE49-F238E27FC236}">
                  <a16:creationId xmlns:a16="http://schemas.microsoft.com/office/drawing/2014/main" id="{D76A4197-667D-41AE-B8BB-138C674BB3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3796" y="1584072"/>
              <a:ext cx="1726940" cy="1726940"/>
            </a:xfrm>
            <a:prstGeom prst="rect">
              <a:avLst/>
            </a:prstGeom>
          </p:spPr>
        </p:pic>
        <p:pic>
          <p:nvPicPr>
            <p:cNvPr id="44" name="Picture 43">
              <a:extLst>
                <a:ext uri="{FF2B5EF4-FFF2-40B4-BE49-F238E27FC236}">
                  <a16:creationId xmlns:a16="http://schemas.microsoft.com/office/drawing/2014/main" id="{C45B4821-4B42-4A73-A03B-AAC7D76D16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6365" y="1688251"/>
              <a:ext cx="1236662" cy="1548095"/>
            </a:xfrm>
            <a:prstGeom prst="rect">
              <a:avLst/>
            </a:prstGeom>
          </p:spPr>
        </p:pic>
      </p:grpSp>
      <p:pic>
        <p:nvPicPr>
          <p:cNvPr id="52" name="Picture 51" descr="Calendar&#10;&#10;Description automatically generated">
            <a:extLst>
              <a:ext uri="{FF2B5EF4-FFF2-40B4-BE49-F238E27FC236}">
                <a16:creationId xmlns:a16="http://schemas.microsoft.com/office/drawing/2014/main" id="{26C5B1B5-1E14-413C-8DA5-C676772A259E}"/>
              </a:ext>
            </a:extLst>
          </p:cNvPr>
          <p:cNvPicPr>
            <a:picLocks noChangeAspect="1"/>
          </p:cNvPicPr>
          <p:nvPr/>
        </p:nvPicPr>
        <p:blipFill rotWithShape="1">
          <a:blip r:embed="rId4">
            <a:extLst>
              <a:ext uri="{28A0092B-C50C-407E-A947-70E740481C1C}">
                <a14:useLocalDpi xmlns:a14="http://schemas.microsoft.com/office/drawing/2010/main" val="0"/>
              </a:ext>
            </a:extLst>
          </a:blip>
          <a:srcRect l="29856" t="2811" r="31733" b="3357"/>
          <a:stretch/>
        </p:blipFill>
        <p:spPr>
          <a:xfrm>
            <a:off x="1942486" y="927945"/>
            <a:ext cx="777161" cy="2180473"/>
          </a:xfrm>
          <a:prstGeom prst="rect">
            <a:avLst/>
          </a:prstGeom>
        </p:spPr>
      </p:pic>
      <p:pic>
        <p:nvPicPr>
          <p:cNvPr id="31" name="Picture 30">
            <a:extLst>
              <a:ext uri="{FF2B5EF4-FFF2-40B4-BE49-F238E27FC236}">
                <a16:creationId xmlns:a16="http://schemas.microsoft.com/office/drawing/2014/main" id="{4B28CA9E-C138-4D53-9FC2-8014C35D1EC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8667" b="91167" l="10000" r="90000">
                        <a14:foregroundMark x1="37167" y1="8833" x2="37167" y2="8833"/>
                        <a14:foregroundMark x1="52333" y1="24667" x2="58333" y2="40333"/>
                        <a14:foregroundMark x1="53167" y1="21833" x2="52833" y2="35833"/>
                        <a14:foregroundMark x1="54833" y1="19500" x2="56000" y2="35167"/>
                        <a14:foregroundMark x1="68500" y1="53500" x2="68000" y2="62333"/>
                        <a14:foregroundMark x1="74500" y1="91167" x2="25333" y2="86333"/>
                      </a14:backgroundRemoval>
                    </a14:imgEffect>
                  </a14:imgLayer>
                </a14:imgProps>
              </a:ext>
            </a:extLst>
          </a:blip>
          <a:stretch>
            <a:fillRect/>
          </a:stretch>
        </p:blipFill>
        <p:spPr>
          <a:xfrm>
            <a:off x="-251832" y="693814"/>
            <a:ext cx="2646459" cy="2646459"/>
          </a:xfrm>
          <a:prstGeom prst="rect">
            <a:avLst/>
          </a:prstGeom>
        </p:spPr>
      </p:pic>
      <p:pic>
        <p:nvPicPr>
          <p:cNvPr id="32" name="Picture 31" descr="A picture containing text, clock&#10;&#10;Description automatically generated">
            <a:extLst>
              <a:ext uri="{FF2B5EF4-FFF2-40B4-BE49-F238E27FC236}">
                <a16:creationId xmlns:a16="http://schemas.microsoft.com/office/drawing/2014/main" id="{29DE270D-106D-45ED-82C3-2C331CB3D0B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52286" y="110351"/>
            <a:ext cx="1106859" cy="1105973"/>
          </a:xfrm>
          <a:prstGeom prst="rect">
            <a:avLst/>
          </a:prstGeom>
        </p:spPr>
      </p:pic>
      <p:pic>
        <p:nvPicPr>
          <p:cNvPr id="13" name="Picture 12">
            <a:extLst>
              <a:ext uri="{FF2B5EF4-FFF2-40B4-BE49-F238E27FC236}">
                <a16:creationId xmlns:a16="http://schemas.microsoft.com/office/drawing/2014/main" id="{4EF7E9E7-4A26-4319-8908-5496E6015BB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0007" y="426446"/>
            <a:ext cx="8308857" cy="4589795"/>
          </a:xfrm>
          <a:prstGeom prst="rect">
            <a:avLst/>
          </a:prstGeom>
        </p:spPr>
      </p:pic>
      <p:pic>
        <p:nvPicPr>
          <p:cNvPr id="7" name="Picture 6">
            <a:extLst>
              <a:ext uri="{FF2B5EF4-FFF2-40B4-BE49-F238E27FC236}">
                <a16:creationId xmlns:a16="http://schemas.microsoft.com/office/drawing/2014/main" id="{2319B828-9144-4B7A-8723-D8317274A3AF}"/>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8813" b="90000" l="10000" r="93067">
                        <a14:foregroundMark x1="53993" y1="37377" x2="54333" y2="37750"/>
                        <a14:foregroundMark x1="40400" y1="22500" x2="52745" y2="36012"/>
                        <a14:foregroundMark x1="63966" y1="42149" x2="69267" y2="43625"/>
                        <a14:foregroundMark x1="61733" y1="44063" x2="63733" y2="43813"/>
                        <a14:foregroundMark x1="63584" y1="42712" x2="65800" y2="43375"/>
                        <a14:foregroundMark x1="78533" y1="8813" x2="78533" y2="8813"/>
                        <a14:foregroundMark x1="73667" y1="9563" x2="81800" y2="10875"/>
                        <a14:foregroundMark x1="85267" y1="13625" x2="88200" y2="17625"/>
                        <a14:foregroundMark x1="88733" y1="18625" x2="93067" y2="28813"/>
                        <a14:foregroundMark x1="93067" y1="28813" x2="93067" y2="28813"/>
                        <a14:foregroundMark x1="90400" y1="21563" x2="90133" y2="31313"/>
                        <a14:foregroundMark x1="90133" y1="31313" x2="90133" y2="31313"/>
                        <a14:foregroundMark x1="59933" y1="42875" x2="62067" y2="43188"/>
                        <a14:foregroundMark x1="59133" y1="41188" x2="61400" y2="42250"/>
                        <a14:backgroundMark x1="18600" y1="18500" x2="42600" y2="53500"/>
                        <a14:backgroundMark x1="56533" y1="28625" x2="50533" y2="22438"/>
                        <a14:backgroundMark x1="50533" y1="22438" x2="25667" y2="15563"/>
                        <a14:backgroundMark x1="25667" y1="15563" x2="7400" y2="24625"/>
                        <a14:backgroundMark x1="7400" y1="24625" x2="20200" y2="41938"/>
                        <a14:backgroundMark x1="20200" y1="41938" x2="43133" y2="49438"/>
                        <a14:backgroundMark x1="43133" y1="49438" x2="53067" y2="49813"/>
                        <a14:backgroundMark x1="53067" y1="49813" x2="35067" y2="27437"/>
                        <a14:backgroundMark x1="35728" y1="24231" x2="36600" y2="20000"/>
                        <a14:backgroundMark x1="35067" y1="27437" x2="35199" y2="26795"/>
                        <a14:backgroundMark x1="36600" y1="20000" x2="49467" y2="21688"/>
                        <a14:backgroundMark x1="49467" y1="21688" x2="53133" y2="24250"/>
                        <a14:backgroundMark x1="56067" y1="21875" x2="58133" y2="33438"/>
                        <a14:backgroundMark x1="58133" y1="33438" x2="58733" y2="34688"/>
                        <a14:backgroundMark x1="62800" y1="57625" x2="64713" y2="44354"/>
                        <a14:backgroundMark x1="63627" y1="40764" x2="55667" y2="20500"/>
                        <a14:backgroundMark x1="55667" y1="20500" x2="21200" y2="13500"/>
                        <a14:backgroundMark x1="21200" y1="13500" x2="4333" y2="15438"/>
                        <a14:backgroundMark x1="4333" y1="15438" x2="4600" y2="33188"/>
                        <a14:backgroundMark x1="4600" y1="33188" x2="29800" y2="68813"/>
                        <a14:backgroundMark x1="29800" y1="68813" x2="58000" y2="55625"/>
                        <a14:backgroundMark x1="61273" y1="40759" x2="63133" y2="32313"/>
                        <a14:backgroundMark x1="58000" y1="55625" x2="60523" y2="44166"/>
                        <a14:backgroundMark x1="57933" y1="15125" x2="57933" y2="33375"/>
                        <a14:backgroundMark x1="60800" y1="17500" x2="60333" y2="20438"/>
                        <a14:backgroundMark x1="45600" y1="47000" x2="64400" y2="50688"/>
                        <a14:backgroundMark x1="53867" y1="48500" x2="57800" y2="48500"/>
                        <a14:backgroundMark x1="62454" y1="41313" x2="64067" y2="41313"/>
                        <a14:backgroundMark x1="62961" y1="42000" x2="64067" y2="42000"/>
                        <a14:backgroundMark x1="36333" y1="21000" x2="24133" y2="32813"/>
                        <a14:backgroundMark x1="24133" y1="32813" x2="23933" y2="33500"/>
                        <a14:backgroundMark x1="36800" y1="23625" x2="42933" y2="37938"/>
                        <a14:backgroundMark x1="42933" y1="37938" x2="43867" y2="39250"/>
                        <a14:backgroundMark x1="40533" y1="31313" x2="32400" y2="38375"/>
                        <a14:backgroundMark x1="35667" y1="27000" x2="52133" y2="44250"/>
                        <a14:backgroundMark x1="52600" y1="42438" x2="59000" y2="46375"/>
                        <a14:backgroundMark x1="59000" y1="46375" x2="59200" y2="46938"/>
                        <a14:backgroundMark x1="40533" y1="30688" x2="48000" y2="33000"/>
                        <a14:backgroundMark x1="48000" y1="33000" x2="51667" y2="38750"/>
                        <a14:backgroundMark x1="51667" y1="38750" x2="51667" y2="41813"/>
                        <a14:backgroundMark x1="58267" y1="35938" x2="49933" y2="29125"/>
                        <a14:backgroundMark x1="34133" y1="23438" x2="35533" y2="26438"/>
                        <a14:backgroundMark x1="52267" y1="36375" x2="53667" y2="37625"/>
                        <a14:backgroundMark x1="42133" y1="29313" x2="42800" y2="31250"/>
                      </a14:backgroundRemoval>
                    </a14:imgEffect>
                  </a14:imgLayer>
                </a14:imgProps>
              </a:ext>
              <a:ext uri="{28A0092B-C50C-407E-A947-70E740481C1C}">
                <a14:useLocalDpi xmlns:a14="http://schemas.microsoft.com/office/drawing/2010/main" val="0"/>
              </a:ext>
            </a:extLst>
          </a:blip>
          <a:stretch>
            <a:fillRect/>
          </a:stretch>
        </p:blipFill>
        <p:spPr>
          <a:xfrm>
            <a:off x="5416507" y="896733"/>
            <a:ext cx="6780033" cy="7232036"/>
          </a:xfrm>
          <a:prstGeom prst="rect">
            <a:avLst/>
          </a:prstGeom>
        </p:spPr>
      </p:pic>
      <p:sp>
        <p:nvSpPr>
          <p:cNvPr id="41" name="TextBox 40">
            <a:extLst>
              <a:ext uri="{FF2B5EF4-FFF2-40B4-BE49-F238E27FC236}">
                <a16:creationId xmlns:a16="http://schemas.microsoft.com/office/drawing/2014/main" id="{E10B99C0-AF37-47E5-B25F-23F72C2F0BE1}"/>
              </a:ext>
            </a:extLst>
          </p:cNvPr>
          <p:cNvSpPr txBox="1"/>
          <p:nvPr/>
        </p:nvSpPr>
        <p:spPr>
          <a:xfrm>
            <a:off x="1114581" y="497100"/>
            <a:ext cx="7641814" cy="3046988"/>
          </a:xfrm>
          <a:prstGeom prst="rect">
            <a:avLst/>
          </a:prstGeom>
          <a:noFill/>
        </p:spPr>
        <p:txBody>
          <a:bodyPr wrap="square" rtlCol="0">
            <a:spAutoFit/>
          </a:bodyPr>
          <a:lstStyle/>
          <a:p>
            <a:pPr lvl="0" algn="ctr"/>
            <a:r>
              <a:rPr lang="en-US" sz="4800" b="1" u="sng" dirty="0" err="1">
                <a:solidFill>
                  <a:srgbClr val="FFFF00"/>
                </a:solidFill>
                <a:latin typeface="Calibri" panose="020F0502020204030204"/>
              </a:rPr>
              <a:t>Về</a:t>
            </a:r>
            <a:r>
              <a:rPr lang="en-US" sz="4800" b="1" u="sng" dirty="0">
                <a:solidFill>
                  <a:srgbClr val="FFFF00"/>
                </a:solidFill>
                <a:latin typeface="Calibri" panose="020F0502020204030204"/>
              </a:rPr>
              <a:t> </a:t>
            </a:r>
            <a:r>
              <a:rPr lang="en-US" sz="4800" b="1" u="sng" dirty="0" err="1">
                <a:solidFill>
                  <a:srgbClr val="FFFF00"/>
                </a:solidFill>
                <a:latin typeface="Calibri" panose="020F0502020204030204"/>
              </a:rPr>
              <a:t>nhà</a:t>
            </a:r>
            <a:r>
              <a:rPr lang="en-US" sz="4800" b="1" u="sng" dirty="0">
                <a:solidFill>
                  <a:srgbClr val="FFFF00"/>
                </a:solidFill>
                <a:latin typeface="Calibri" panose="020F0502020204030204"/>
              </a:rPr>
              <a:t>:</a:t>
            </a:r>
          </a:p>
          <a:p>
            <a:pPr lvl="0" algn="ctr"/>
            <a:r>
              <a:rPr lang="vi-VN" sz="4800" b="1" dirty="0">
                <a:solidFill>
                  <a:prstClr val="white"/>
                </a:solidFill>
                <a:latin typeface="Calibri" panose="020F0502020204030204"/>
              </a:rPr>
              <a:t>Lựa chọn một sự vật, hiện tượng mà em quan tâm để vẽ sơ đồ tư duy. </a:t>
            </a:r>
            <a:endParaRPr kumimoji="0" lang="en-US" sz="4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6" name="Picture 15">
            <a:extLst>
              <a:ext uri="{FF2B5EF4-FFF2-40B4-BE49-F238E27FC236}">
                <a16:creationId xmlns:a16="http://schemas.microsoft.com/office/drawing/2014/main" id="{48BC472F-A929-46E9-80A6-42D388E3841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7241" y="3438427"/>
            <a:ext cx="9972231" cy="3419573"/>
          </a:xfrm>
          <a:prstGeom prst="rect">
            <a:avLst/>
          </a:prstGeom>
        </p:spPr>
      </p:pic>
    </p:spTree>
    <p:extLst>
      <p:ext uri="{BB962C8B-B14F-4D97-AF65-F5344CB8AC3E}">
        <p14:creationId xmlns:p14="http://schemas.microsoft.com/office/powerpoint/2010/main" val="13323488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2000"/>
          </a:stretch>
        </a:blipFill>
        <a:effectLst/>
      </p:bgPr>
    </p:bg>
    <p:spTree>
      <p:nvGrpSpPr>
        <p:cNvPr id="1" name=""/>
        <p:cNvGrpSpPr/>
        <p:nvPr/>
      </p:nvGrpSpPr>
      <p:grpSpPr>
        <a:xfrm>
          <a:off x="0" y="0"/>
          <a:ext cx="0" cy="0"/>
          <a:chOff x="0" y="0"/>
          <a:chExt cx="0" cy="0"/>
        </a:xfrm>
      </p:grpSpPr>
      <p:pic>
        <p:nvPicPr>
          <p:cNvPr id="1026" name="Picture 2" descr="Free vector teacher talking with her students on white background">
            <a:extLst>
              <a:ext uri="{FF2B5EF4-FFF2-40B4-BE49-F238E27FC236}">
                <a16:creationId xmlns:a16="http://schemas.microsoft.com/office/drawing/2014/main" id="{1EA55BF3-1578-3143-869D-8D2BD430AD16}"/>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019" b="94796" l="3994" r="95208">
                        <a14:foregroundMark x1="37380" y1="5390" x2="37380" y2="5390"/>
                        <a14:foregroundMark x1="37380" y1="33086" x2="34345" y2="40706"/>
                        <a14:foregroundMark x1="8946" y1="51487" x2="8466" y2="61710"/>
                        <a14:foregroundMark x1="8466" y1="61710" x2="8466" y2="61710"/>
                        <a14:foregroundMark x1="5591" y1="65985" x2="5591" y2="65985"/>
                        <a14:foregroundMark x1="4153" y1="53160" x2="4153" y2="53160"/>
                        <a14:foregroundMark x1="20288" y1="66171" x2="23848" y2="70314"/>
                        <a14:foregroundMark x1="12141" y1="62268" x2="10642" y2="66167"/>
                        <a14:foregroundMark x1="11767" y1="72122" x2="15335" y2="77881"/>
                        <a14:foregroundMark x1="15335" y1="77881" x2="15335" y2="77881"/>
                        <a14:foregroundMark x1="12300" y1="82156" x2="11022" y2="91450"/>
                        <a14:foregroundMark x1="9744" y1="93680" x2="9744" y2="93680"/>
                        <a14:foregroundMark x1="19489" y1="89219" x2="22843" y2="94610"/>
                        <a14:foregroundMark x1="31629" y1="93866" x2="31629" y2="93866"/>
                        <a14:foregroundMark x1="6230" y1="93123" x2="9585" y2="90335"/>
                        <a14:foregroundMark x1="32109" y1="95353" x2="32109" y2="95353"/>
                        <a14:foregroundMark x1="55911" y1="49257" x2="58626" y2="61524"/>
                        <a14:foregroundMark x1="58626" y1="61524" x2="58307" y2="78253"/>
                        <a14:foregroundMark x1="62780" y1="46283" x2="59265" y2="46283"/>
                        <a14:foregroundMark x1="62141" y1="84944" x2="64058" y2="92007"/>
                        <a14:foregroundMark x1="55751" y1="92193" x2="55751" y2="92193"/>
                        <a14:foregroundMark x1="83706" y1="47026" x2="86741" y2="71190"/>
                        <a14:foregroundMark x1="86741" y1="71190" x2="86581" y2="72491"/>
                        <a14:foregroundMark x1="91534" y1="51115" x2="92013" y2="51487"/>
                        <a14:foregroundMark x1="92013" y1="51487" x2="93930" y2="53903"/>
                        <a14:foregroundMark x1="95208" y1="53717" x2="95208" y2="53717"/>
                        <a14:foregroundMark x1="90096" y1="40892" x2="90096" y2="40892"/>
                        <a14:foregroundMark x1="72524" y1="71375" x2="78754" y2="71561"/>
                        <a14:foregroundMark x1="55112" y1="83829" x2="56390" y2="89219"/>
                        <a14:foregroundMark x1="82268" y1="90706" x2="84345" y2="89405"/>
                        <a14:foregroundMark x1="87540" y1="87546" x2="88658" y2="92193"/>
                        <a14:foregroundMark x1="79073" y1="91636" x2="81470" y2="91264"/>
                        <a14:foregroundMark x1="11342" y1="69888" x2="11502" y2="70818"/>
                        <a14:foregroundMark x1="11342" y1="69703" x2="11342" y2="69703"/>
                        <a14:foregroundMark x1="11022" y1="69145" x2="11182" y2="71190"/>
                        <a14:foregroundMark x1="82428" y1="65985" x2="84665" y2="77138"/>
                        <a14:foregroundMark x1="86422" y1="68959" x2="87859" y2="69703"/>
                        <a14:foregroundMark x1="81470" y1="72491" x2="81470" y2="72491"/>
                        <a14:foregroundMark x1="81470" y1="70446" x2="80511" y2="76952"/>
                        <a14:foregroundMark x1="79073" y1="69517" x2="79073" y2="69517"/>
                        <a14:foregroundMark x1="78914" y1="68401" x2="78754" y2="69145"/>
                        <a14:foregroundMark x1="87220" y1="42751" x2="87220" y2="42751"/>
                        <a14:foregroundMark x1="90895" y1="43309" x2="90895" y2="43309"/>
                        <a14:foregroundMark x1="90575" y1="46654" x2="90575" y2="46654"/>
                        <a14:foregroundMark x1="90256" y1="44238" x2="90256" y2="44238"/>
                        <a14:foregroundMark x1="90415" y1="45911" x2="90415" y2="45911"/>
                        <a14:foregroundMark x1="90415" y1="46097" x2="90415" y2="46097"/>
                        <a14:backgroundMark x1="28435" y1="42751" x2="28435" y2="42751"/>
                        <a14:backgroundMark x1="9425" y1="68030" x2="10529" y2="69197"/>
                        <a14:backgroundMark x1="9585" y1="66543" x2="10311" y2="69220"/>
                        <a14:backgroundMark x1="10824" y1="71227" x2="11022" y2="72305"/>
                        <a14:backgroundMark x1="24601" y1="70632" x2="24601" y2="70632"/>
                        <a14:backgroundMark x1="23962" y1="70260" x2="24441" y2="71561"/>
                        <a14:backgroundMark x1="53355" y1="64498" x2="53355" y2="64498"/>
                        <a14:backgroundMark x1="83546" y1="44981" x2="83546" y2="44981"/>
                        <a14:backgroundMark x1="81789" y1="45353" x2="81789" y2="45353"/>
                        <a14:backgroundMark x1="88339" y1="46097" x2="88339" y2="46097"/>
                        <a14:backgroundMark x1="90256" y1="45911" x2="90256" y2="45911"/>
                        <a14:backgroundMark x1="88179" y1="45911" x2="88179" y2="45911"/>
                        <a14:backgroundMark x1="90575" y1="43866" x2="90575" y2="43866"/>
                        <a14:backgroundMark x1="89776" y1="45353" x2="89936" y2="45911"/>
                        <a14:backgroundMark x1="90575" y1="46654" x2="90575" y2="46654"/>
                        <a14:backgroundMark x1="90096" y1="41264" x2="90096" y2="41264"/>
                        <a14:backgroundMark x1="91054" y1="39963" x2="91054" y2="39963"/>
                        <a14:backgroundMark x1="91054" y1="39963" x2="91534" y2="39963"/>
                        <a14:backgroundMark x1="89617" y1="41450" x2="89617" y2="41450"/>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6716486" y="2518238"/>
            <a:ext cx="5049611" cy="433976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E73CCA95-45B9-CCDB-8F73-C6BDDA8C6178}"/>
              </a:ext>
            </a:extLst>
          </p:cNvPr>
          <p:cNvPicPr>
            <a:picLocks noChangeAspect="1"/>
          </p:cNvPicPr>
          <p:nvPr/>
        </p:nvPicPr>
        <p:blipFill>
          <a:blip r:embed="rId6"/>
          <a:stretch>
            <a:fillRect/>
          </a:stretch>
        </p:blipFill>
        <p:spPr>
          <a:xfrm>
            <a:off x="4416997" y="1762029"/>
            <a:ext cx="4755292" cy="2121592"/>
          </a:xfrm>
          <a:prstGeom prst="rect">
            <a:avLst/>
          </a:prstGeom>
        </p:spPr>
      </p:pic>
    </p:spTree>
    <p:extLst>
      <p:ext uri="{BB962C8B-B14F-4D97-AF65-F5344CB8AC3E}">
        <p14:creationId xmlns:p14="http://schemas.microsoft.com/office/powerpoint/2010/main" val="39646780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B0BB"/>
        </a:solidFill>
        <a:effectLst/>
      </p:bgPr>
    </p:bg>
    <p:spTree>
      <p:nvGrpSpPr>
        <p:cNvPr id="1" name=""/>
        <p:cNvGrpSpPr/>
        <p:nvPr/>
      </p:nvGrpSpPr>
      <p:grpSpPr>
        <a:xfrm>
          <a:off x="0" y="0"/>
          <a:ext cx="0" cy="0"/>
          <a:chOff x="0" y="0"/>
          <a:chExt cx="0" cy="0"/>
        </a:xfrm>
      </p:grpSpPr>
      <p:sp>
        <p:nvSpPr>
          <p:cNvPr id="2" name="文本框 43">
            <a:extLst>
              <a:ext uri="{FF2B5EF4-FFF2-40B4-BE49-F238E27FC236}">
                <a16:creationId xmlns:a16="http://schemas.microsoft.com/office/drawing/2014/main" id="{3D4A17D6-85EC-FD8E-85A1-DEADA6959276}"/>
              </a:ext>
            </a:extLst>
          </p:cNvPr>
          <p:cNvSpPr txBox="1"/>
          <p:nvPr/>
        </p:nvSpPr>
        <p:spPr>
          <a:xfrm>
            <a:off x="6321544" y="3690347"/>
            <a:ext cx="4602609" cy="3987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9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输入替换内容</a:t>
            </a:r>
          </a:p>
        </p:txBody>
      </p:sp>
      <p:pic>
        <p:nvPicPr>
          <p:cNvPr id="3" name="Picture 4">
            <a:extLst>
              <a:ext uri="{FF2B5EF4-FFF2-40B4-BE49-F238E27FC236}">
                <a16:creationId xmlns:a16="http://schemas.microsoft.com/office/drawing/2014/main" id="{43884A4C-66FB-31DD-3362-9E7B63267EB8}"/>
              </a:ext>
            </a:extLst>
          </p:cNvPr>
          <p:cNvPicPr>
            <a:picLocks noChangeAspect="1"/>
          </p:cNvPicPr>
          <p:nvPr/>
        </p:nvPicPr>
        <p:blipFill>
          <a:blip r:embed="rId2"/>
          <a:srcRect/>
          <a:stretch>
            <a:fillRect/>
          </a:stretch>
        </p:blipFill>
        <p:spPr>
          <a:xfrm>
            <a:off x="-16047" y="4595477"/>
            <a:ext cx="12196057" cy="2317251"/>
          </a:xfrm>
          <a:prstGeom prst="rect">
            <a:avLst/>
          </a:prstGeom>
        </p:spPr>
      </p:pic>
      <p:pic>
        <p:nvPicPr>
          <p:cNvPr id="4" name="Picture 3">
            <a:extLst>
              <a:ext uri="{FF2B5EF4-FFF2-40B4-BE49-F238E27FC236}">
                <a16:creationId xmlns:a16="http://schemas.microsoft.com/office/drawing/2014/main" id="{936ADBF9-5AF9-095C-945D-B352561F91BC}"/>
              </a:ext>
            </a:extLst>
          </p:cNvPr>
          <p:cNvPicPr>
            <a:picLocks noChangeAspect="1"/>
          </p:cNvPicPr>
          <p:nvPr/>
        </p:nvPicPr>
        <p:blipFill rotWithShape="1">
          <a:blip r:embed="rId3">
            <a:extLst>
              <a:ext uri="{28A0092B-C50C-407E-A947-70E740481C1C}">
                <a14:useLocalDpi xmlns:a14="http://schemas.microsoft.com/office/drawing/2010/main" val="0"/>
              </a:ext>
            </a:extLst>
          </a:blip>
          <a:srcRect l="4749" t="6005" r="4923" b="5523"/>
          <a:stretch/>
        </p:blipFill>
        <p:spPr>
          <a:xfrm>
            <a:off x="2921000" y="110834"/>
            <a:ext cx="6642100" cy="4303377"/>
          </a:xfrm>
          <a:prstGeom prst="rect">
            <a:avLst/>
          </a:prstGeom>
        </p:spPr>
      </p:pic>
      <p:pic>
        <p:nvPicPr>
          <p:cNvPr id="6" name="Picture 14" descr="Cute cactus illustration - seamless pattern">
            <a:extLst>
              <a:ext uri="{FF2B5EF4-FFF2-40B4-BE49-F238E27FC236}">
                <a16:creationId xmlns:a16="http://schemas.microsoft.com/office/drawing/2014/main" id="{12984EB3-3CA9-2A54-ACCC-E8105579A2D0}"/>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9375" b="89773" l="1597" r="41374">
                        <a14:foregroundMark x1="1917" y1="22727" x2="1917" y2="22727"/>
                        <a14:foregroundMark x1="1757" y1="35227" x2="1757" y2="35227"/>
                        <a14:foregroundMark x1="26358" y1="23580" x2="26358" y2="23580"/>
                        <a14:foregroundMark x1="41374" y1="35795" x2="41374" y2="35795"/>
                        <a14:foregroundMark x1="36102" y1="56250" x2="36102" y2="56250"/>
                        <a14:foregroundMark x1="15655" y1="77557" x2="15655" y2="77557"/>
                      </a14:backgroundRemoval>
                    </a14:imgEffect>
                  </a14:imgLayer>
                </a14:imgProps>
              </a:ext>
              <a:ext uri="{28A0092B-C50C-407E-A947-70E740481C1C}">
                <a14:useLocalDpi xmlns:a14="http://schemas.microsoft.com/office/drawing/2010/main" val="0"/>
              </a:ext>
            </a:extLst>
          </a:blip>
          <a:srcRect r="55815"/>
          <a:stretch/>
        </p:blipFill>
        <p:spPr bwMode="auto">
          <a:xfrm>
            <a:off x="7964410" y="2795066"/>
            <a:ext cx="3699408" cy="464856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FC733BD4-FD48-8497-2C2E-01C7F42E7A26}"/>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4708" b="90747" l="28935" r="67797">
                        <a14:foregroundMark x1="45036" y1="15097" x2="49274" y2="23864"/>
                        <a14:foregroundMark x1="53753" y1="15747" x2="55932" y2="30519"/>
                        <a14:foregroundMark x1="53511" y1="7468" x2="53390" y2="12338"/>
                        <a14:foregroundMark x1="49516" y1="6169" x2="53511" y2="5032"/>
                        <a14:foregroundMark x1="30024" y1="33117" x2="30024" y2="33117"/>
                        <a14:foregroundMark x1="32809" y1="29221" x2="32809" y2="29221"/>
                        <a14:foregroundMark x1="64891" y1="53409" x2="64891" y2="53409"/>
                        <a14:foregroundMark x1="67797" y1="56169" x2="67797" y2="56169"/>
                        <a14:foregroundMark x1="66223" y1="57305" x2="66223" y2="57305"/>
                        <a14:foregroundMark x1="55327" y1="90747" x2="55327" y2="90747"/>
                        <a14:foregroundMark x1="46973" y1="89610" x2="46973" y2="89610"/>
                        <a14:foregroundMark x1="28935" y1="32955" x2="28935" y2="32955"/>
                      </a14:backgroundRemoval>
                    </a14:imgEffect>
                  </a14:imgLayer>
                </a14:imgProps>
              </a:ext>
              <a:ext uri="{28A0092B-C50C-407E-A947-70E740481C1C}">
                <a14:useLocalDpi xmlns:a14="http://schemas.microsoft.com/office/drawing/2010/main" val="0"/>
              </a:ext>
            </a:extLst>
          </a:blip>
          <a:srcRect l="26567" t="53" r="30756" b="2463"/>
          <a:stretch/>
        </p:blipFill>
        <p:spPr>
          <a:xfrm flipH="1">
            <a:off x="528182" y="1031607"/>
            <a:ext cx="3213700" cy="5474491"/>
          </a:xfrm>
          <a:prstGeom prst="rect">
            <a:avLst/>
          </a:prstGeom>
        </p:spPr>
      </p:pic>
      <p:pic>
        <p:nvPicPr>
          <p:cNvPr id="8" name="Picture 7">
            <a:extLst>
              <a:ext uri="{FF2B5EF4-FFF2-40B4-BE49-F238E27FC236}">
                <a16:creationId xmlns:a16="http://schemas.microsoft.com/office/drawing/2014/main" id="{032BB521-565F-360C-0FAB-EBC828CAA258}"/>
              </a:ext>
            </a:extLst>
          </p:cNvPr>
          <p:cNvPicPr>
            <a:picLocks noChangeAspect="1"/>
          </p:cNvPicPr>
          <p:nvPr/>
        </p:nvPicPr>
        <p:blipFill>
          <a:blip r:embed="rId8"/>
          <a:stretch>
            <a:fillRect/>
          </a:stretch>
        </p:blipFill>
        <p:spPr>
          <a:xfrm>
            <a:off x="3031815" y="406398"/>
            <a:ext cx="6005080" cy="1853345"/>
          </a:xfrm>
          <a:prstGeom prst="rect">
            <a:avLst/>
          </a:prstGeom>
        </p:spPr>
      </p:pic>
    </p:spTree>
    <p:extLst>
      <p:ext uri="{BB962C8B-B14F-4D97-AF65-F5344CB8AC3E}">
        <p14:creationId xmlns:p14="http://schemas.microsoft.com/office/powerpoint/2010/main" val="355334526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B0BB"/>
        </a:solidFill>
        <a:effectLst/>
      </p:bgPr>
    </p:bg>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C0AF3AB2-B4F0-6AC2-4F67-23818E1EEFD0}"/>
              </a:ext>
            </a:extLst>
          </p:cNvPr>
          <p:cNvPicPr>
            <a:picLocks noChangeAspect="1"/>
          </p:cNvPicPr>
          <p:nvPr/>
        </p:nvPicPr>
        <p:blipFill>
          <a:blip r:embed="rId2"/>
          <a:srcRect/>
          <a:stretch>
            <a:fillRect/>
          </a:stretch>
        </p:blipFill>
        <p:spPr>
          <a:xfrm>
            <a:off x="-4057" y="4736035"/>
            <a:ext cx="12196057" cy="2317251"/>
          </a:xfrm>
          <a:prstGeom prst="rect">
            <a:avLst/>
          </a:prstGeom>
        </p:spPr>
      </p:pic>
      <p:grpSp>
        <p:nvGrpSpPr>
          <p:cNvPr id="3" name="Group 2">
            <a:extLst>
              <a:ext uri="{FF2B5EF4-FFF2-40B4-BE49-F238E27FC236}">
                <a16:creationId xmlns:a16="http://schemas.microsoft.com/office/drawing/2014/main" id="{C75EABE1-56D0-99AB-AFFC-1216FD9336C7}"/>
              </a:ext>
            </a:extLst>
          </p:cNvPr>
          <p:cNvGrpSpPr/>
          <p:nvPr/>
        </p:nvGrpSpPr>
        <p:grpSpPr>
          <a:xfrm>
            <a:off x="0" y="4392607"/>
            <a:ext cx="12192000" cy="365587"/>
            <a:chOff x="0" y="0"/>
            <a:chExt cx="6186311" cy="185501"/>
          </a:xfrm>
        </p:grpSpPr>
        <p:sp>
          <p:nvSpPr>
            <p:cNvPr id="4" name="Freeform 5">
              <a:extLst>
                <a:ext uri="{FF2B5EF4-FFF2-40B4-BE49-F238E27FC236}">
                  <a16:creationId xmlns:a16="http://schemas.microsoft.com/office/drawing/2014/main" id="{061E8347-44D5-F9BE-E990-A125A9C8357A}"/>
                </a:ext>
              </a:extLst>
            </p:cNvPr>
            <p:cNvSpPr/>
            <p:nvPr/>
          </p:nvSpPr>
          <p:spPr>
            <a:xfrm>
              <a:off x="0" y="0"/>
              <a:ext cx="6186311" cy="185501"/>
            </a:xfrm>
            <a:custGeom>
              <a:avLst/>
              <a:gdLst/>
              <a:ahLst/>
              <a:cxnLst/>
              <a:rect l="l" t="t" r="r" b="b"/>
              <a:pathLst>
                <a:path w="6186311" h="185501">
                  <a:moveTo>
                    <a:pt x="0" y="0"/>
                  </a:moveTo>
                  <a:lnTo>
                    <a:pt x="6186311" y="0"/>
                  </a:lnTo>
                  <a:lnTo>
                    <a:pt x="6186311" y="185501"/>
                  </a:lnTo>
                  <a:lnTo>
                    <a:pt x="0" y="185501"/>
                  </a:lnTo>
                  <a:close/>
                </a:path>
              </a:pathLst>
            </a:custGeom>
            <a:solidFill>
              <a:srgbClr val="C69F65"/>
            </a:solidFill>
          </p:spPr>
        </p:sp>
      </p:grpSp>
      <p:pic>
        <p:nvPicPr>
          <p:cNvPr id="6" name="Picture 10">
            <a:extLst>
              <a:ext uri="{FF2B5EF4-FFF2-40B4-BE49-F238E27FC236}">
                <a16:creationId xmlns:a16="http://schemas.microsoft.com/office/drawing/2014/main" id="{3AA44843-7E71-858B-9B56-EFDA8ACFE40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9265077" y="308123"/>
            <a:ext cx="2624543" cy="4534847"/>
          </a:xfrm>
          <a:prstGeom prst="rect">
            <a:avLst/>
          </a:prstGeom>
        </p:spPr>
      </p:pic>
      <p:pic>
        <p:nvPicPr>
          <p:cNvPr id="7" name="Picture 11">
            <a:extLst>
              <a:ext uri="{FF2B5EF4-FFF2-40B4-BE49-F238E27FC236}">
                <a16:creationId xmlns:a16="http://schemas.microsoft.com/office/drawing/2014/main" id="{6C27903E-040B-4E52-E492-43507ACFF9D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998055" y="642243"/>
            <a:ext cx="2152772" cy="2152772"/>
          </a:xfrm>
          <a:prstGeom prst="rect">
            <a:avLst/>
          </a:prstGeom>
        </p:spPr>
      </p:pic>
      <p:grpSp>
        <p:nvGrpSpPr>
          <p:cNvPr id="8" name="Group 12">
            <a:extLst>
              <a:ext uri="{FF2B5EF4-FFF2-40B4-BE49-F238E27FC236}">
                <a16:creationId xmlns:a16="http://schemas.microsoft.com/office/drawing/2014/main" id="{F35C9237-F046-8A47-9A39-5D2F845BAC34}"/>
              </a:ext>
            </a:extLst>
          </p:cNvPr>
          <p:cNvGrpSpPr/>
          <p:nvPr/>
        </p:nvGrpSpPr>
        <p:grpSpPr>
          <a:xfrm>
            <a:off x="0" y="1"/>
            <a:ext cx="12192000" cy="300351"/>
            <a:chOff x="0" y="0"/>
            <a:chExt cx="6186311" cy="152400"/>
          </a:xfrm>
          <a:solidFill>
            <a:schemeClr val="bg1"/>
          </a:solidFill>
        </p:grpSpPr>
        <p:sp>
          <p:nvSpPr>
            <p:cNvPr id="9" name="Freeform 13">
              <a:extLst>
                <a:ext uri="{FF2B5EF4-FFF2-40B4-BE49-F238E27FC236}">
                  <a16:creationId xmlns:a16="http://schemas.microsoft.com/office/drawing/2014/main" id="{249FD8AF-C3D5-52FD-18FF-159785CCDC3B}"/>
                </a:ext>
              </a:extLst>
            </p:cNvPr>
            <p:cNvSpPr/>
            <p:nvPr/>
          </p:nvSpPr>
          <p:spPr>
            <a:xfrm>
              <a:off x="0" y="0"/>
              <a:ext cx="6186311" cy="152400"/>
            </a:xfrm>
            <a:custGeom>
              <a:avLst/>
              <a:gdLst/>
              <a:ahLst/>
              <a:cxnLst/>
              <a:rect l="l" t="t" r="r" b="b"/>
              <a:pathLst>
                <a:path w="6186311" h="152400">
                  <a:moveTo>
                    <a:pt x="0" y="0"/>
                  </a:moveTo>
                  <a:lnTo>
                    <a:pt x="6186311" y="0"/>
                  </a:lnTo>
                  <a:lnTo>
                    <a:pt x="6186311" y="152400"/>
                  </a:lnTo>
                  <a:lnTo>
                    <a:pt x="0" y="152400"/>
                  </a:lnTo>
                  <a:close/>
                </a:path>
              </a:pathLst>
            </a:custGeom>
            <a:grpFill/>
          </p:spPr>
        </p:sp>
      </p:grpSp>
      <p:grpSp>
        <p:nvGrpSpPr>
          <p:cNvPr id="10" name="Group 14">
            <a:extLst>
              <a:ext uri="{FF2B5EF4-FFF2-40B4-BE49-F238E27FC236}">
                <a16:creationId xmlns:a16="http://schemas.microsoft.com/office/drawing/2014/main" id="{FA433F8D-CE67-8258-5DFC-003A8ADFE688}"/>
              </a:ext>
            </a:extLst>
          </p:cNvPr>
          <p:cNvGrpSpPr/>
          <p:nvPr/>
        </p:nvGrpSpPr>
        <p:grpSpPr>
          <a:xfrm rot="-5400000">
            <a:off x="-2038357" y="2053899"/>
            <a:ext cx="4377064" cy="300351"/>
            <a:chOff x="0" y="0"/>
            <a:chExt cx="2220955" cy="152400"/>
          </a:xfrm>
          <a:solidFill>
            <a:schemeClr val="bg1"/>
          </a:solidFill>
        </p:grpSpPr>
        <p:sp>
          <p:nvSpPr>
            <p:cNvPr id="11" name="Freeform 15">
              <a:extLst>
                <a:ext uri="{FF2B5EF4-FFF2-40B4-BE49-F238E27FC236}">
                  <a16:creationId xmlns:a16="http://schemas.microsoft.com/office/drawing/2014/main" id="{D15C78FC-4B20-3D16-E415-291BB17FF83C}"/>
                </a:ext>
              </a:extLst>
            </p:cNvPr>
            <p:cNvSpPr/>
            <p:nvPr/>
          </p:nvSpPr>
          <p:spPr>
            <a:xfrm>
              <a:off x="0" y="0"/>
              <a:ext cx="2220955" cy="152400"/>
            </a:xfrm>
            <a:custGeom>
              <a:avLst/>
              <a:gdLst/>
              <a:ahLst/>
              <a:cxnLst/>
              <a:rect l="l" t="t" r="r" b="b"/>
              <a:pathLst>
                <a:path w="2220955" h="152400">
                  <a:moveTo>
                    <a:pt x="0" y="0"/>
                  </a:moveTo>
                  <a:lnTo>
                    <a:pt x="2220955" y="0"/>
                  </a:lnTo>
                  <a:lnTo>
                    <a:pt x="2220955" y="152400"/>
                  </a:lnTo>
                  <a:lnTo>
                    <a:pt x="0" y="152400"/>
                  </a:lnTo>
                  <a:close/>
                </a:path>
              </a:pathLst>
            </a:custGeom>
            <a:grpFill/>
          </p:spPr>
        </p:sp>
      </p:grpSp>
      <p:grpSp>
        <p:nvGrpSpPr>
          <p:cNvPr id="12" name="Group 16">
            <a:extLst>
              <a:ext uri="{FF2B5EF4-FFF2-40B4-BE49-F238E27FC236}">
                <a16:creationId xmlns:a16="http://schemas.microsoft.com/office/drawing/2014/main" id="{E803BD2A-1E14-6D4D-36BF-345F8167E470}"/>
              </a:ext>
            </a:extLst>
          </p:cNvPr>
          <p:cNvGrpSpPr/>
          <p:nvPr/>
        </p:nvGrpSpPr>
        <p:grpSpPr>
          <a:xfrm rot="-5400000">
            <a:off x="9853293" y="2046129"/>
            <a:ext cx="4377064" cy="300351"/>
            <a:chOff x="0" y="0"/>
            <a:chExt cx="2220955" cy="152400"/>
          </a:xfrm>
          <a:solidFill>
            <a:schemeClr val="bg1"/>
          </a:solidFill>
        </p:grpSpPr>
        <p:sp>
          <p:nvSpPr>
            <p:cNvPr id="13" name="Freeform 17">
              <a:extLst>
                <a:ext uri="{FF2B5EF4-FFF2-40B4-BE49-F238E27FC236}">
                  <a16:creationId xmlns:a16="http://schemas.microsoft.com/office/drawing/2014/main" id="{F60E87CC-D4D8-0AAC-5A53-13B8ED29CF5B}"/>
                </a:ext>
              </a:extLst>
            </p:cNvPr>
            <p:cNvSpPr/>
            <p:nvPr/>
          </p:nvSpPr>
          <p:spPr>
            <a:xfrm>
              <a:off x="0" y="0"/>
              <a:ext cx="2220955" cy="152400"/>
            </a:xfrm>
            <a:custGeom>
              <a:avLst/>
              <a:gdLst/>
              <a:ahLst/>
              <a:cxnLst/>
              <a:rect l="l" t="t" r="r" b="b"/>
              <a:pathLst>
                <a:path w="2220955" h="152400">
                  <a:moveTo>
                    <a:pt x="0" y="0"/>
                  </a:moveTo>
                  <a:lnTo>
                    <a:pt x="2220955" y="0"/>
                  </a:lnTo>
                  <a:lnTo>
                    <a:pt x="2220955" y="152400"/>
                  </a:lnTo>
                  <a:lnTo>
                    <a:pt x="0" y="152400"/>
                  </a:lnTo>
                  <a:close/>
                </a:path>
              </a:pathLst>
            </a:custGeom>
            <a:grpFill/>
          </p:spPr>
        </p:sp>
      </p:grpSp>
      <p:pic>
        <p:nvPicPr>
          <p:cNvPr id="14" name="Picture 18">
            <a:extLst>
              <a:ext uri="{FF2B5EF4-FFF2-40B4-BE49-F238E27FC236}">
                <a16:creationId xmlns:a16="http://schemas.microsoft.com/office/drawing/2014/main" id="{F8AD426B-E9B0-16CB-B673-5239FE9D3E73}"/>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487691" y="2257291"/>
            <a:ext cx="1423035" cy="2743200"/>
          </a:xfrm>
          <a:prstGeom prst="rect">
            <a:avLst/>
          </a:prstGeom>
        </p:spPr>
      </p:pic>
      <p:sp>
        <p:nvSpPr>
          <p:cNvPr id="16" name="Speech Bubble: Oval 15">
            <a:extLst>
              <a:ext uri="{FF2B5EF4-FFF2-40B4-BE49-F238E27FC236}">
                <a16:creationId xmlns:a16="http://schemas.microsoft.com/office/drawing/2014/main" id="{93CF9E5C-26AF-98D0-B56E-A169EA1B4D23}"/>
              </a:ext>
            </a:extLst>
          </p:cNvPr>
          <p:cNvSpPr/>
          <p:nvPr/>
        </p:nvSpPr>
        <p:spPr>
          <a:xfrm>
            <a:off x="110252" y="158414"/>
            <a:ext cx="3949653" cy="2037645"/>
          </a:xfrm>
          <a:prstGeom prst="wedgeEllipseCallout">
            <a:avLst>
              <a:gd name="adj1" fmla="val 25608"/>
              <a:gd name="adj2" fmla="val 58889"/>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
        <p:nvSpPr>
          <p:cNvPr id="17" name="TextBox 16">
            <a:extLst>
              <a:ext uri="{FF2B5EF4-FFF2-40B4-BE49-F238E27FC236}">
                <a16:creationId xmlns:a16="http://schemas.microsoft.com/office/drawing/2014/main" id="{AE6E0F3A-05E6-D3DE-A469-A56922A37C02}"/>
              </a:ext>
            </a:extLst>
          </p:cNvPr>
          <p:cNvSpPr txBox="1"/>
          <p:nvPr/>
        </p:nvSpPr>
        <p:spPr>
          <a:xfrm>
            <a:off x="207170" y="517232"/>
            <a:ext cx="3643164" cy="138499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Các</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tổ</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trưởng</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báo</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cáo</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kết</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quả</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hoạt</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động</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trong</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tuần</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của</a:t>
            </a:r>
            <a:r>
              <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en-US"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tổ</a:t>
            </a:r>
            <a:endParaRPr kumimoji="0" lang="en-US"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18" name="Speech Bubble: Oval 17">
            <a:extLst>
              <a:ext uri="{FF2B5EF4-FFF2-40B4-BE49-F238E27FC236}">
                <a16:creationId xmlns:a16="http://schemas.microsoft.com/office/drawing/2014/main" id="{FEF23F96-6AE0-33F2-DEE6-3C421F2BE4B9}"/>
              </a:ext>
            </a:extLst>
          </p:cNvPr>
          <p:cNvSpPr/>
          <p:nvPr/>
        </p:nvSpPr>
        <p:spPr>
          <a:xfrm>
            <a:off x="8467231" y="372315"/>
            <a:ext cx="3717851" cy="2037645"/>
          </a:xfrm>
          <a:prstGeom prst="wedgeEllipseCallout">
            <a:avLst>
              <a:gd name="adj1" fmla="val -15107"/>
              <a:gd name="adj2" fmla="val 58889"/>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Lớp</a:t>
            </a:r>
            <a:r>
              <a:rPr kumimoji="0" lang="vi-VN"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trưởng</a:t>
            </a:r>
            <a:r>
              <a:rPr kumimoji="0" lang="vi-VN"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báo</a:t>
            </a:r>
            <a:r>
              <a:rPr kumimoji="0" lang="vi-VN"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cáo</a:t>
            </a:r>
            <a:r>
              <a:rPr kumimoji="0" lang="vi-VN"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kết</a:t>
            </a:r>
            <a:r>
              <a:rPr kumimoji="0" lang="vi-VN"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quả</a:t>
            </a:r>
            <a:r>
              <a:rPr kumimoji="0" lang="vi-VN"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học</a:t>
            </a:r>
            <a:r>
              <a:rPr kumimoji="0" lang="vi-VN"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tập</a:t>
            </a:r>
            <a:r>
              <a:rPr kumimoji="0" lang="vi-VN"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của</a:t>
            </a:r>
            <a:r>
              <a:rPr kumimoji="0" lang="vi-VN"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vi-VN"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lớp</a:t>
            </a:r>
            <a:r>
              <a:rPr kumimoji="0" lang="vi-VN"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trong </a:t>
            </a:r>
            <a:r>
              <a:rPr kumimoji="0" lang="vi-VN" sz="2800" b="1"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tuần</a:t>
            </a:r>
            <a:endParaRPr kumimoji="0" lang="vi-VN" sz="28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21" name="Picture 2" descr="Premium Vector | Happy cute kid boy learning in school">
            <a:extLst>
              <a:ext uri="{FF2B5EF4-FFF2-40B4-BE49-F238E27FC236}">
                <a16:creationId xmlns:a16="http://schemas.microsoft.com/office/drawing/2014/main" id="{F009E167-1AD6-93DE-32D8-979F8E389E51}"/>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9688" b="90097" l="3700" r="94200">
                        <a14:foregroundMark x1="16700" y1="29064" x2="16700" y2="29064"/>
                        <a14:foregroundMark x1="6700" y1="63402" x2="7200" y2="80732"/>
                        <a14:foregroundMark x1="3700" y1="85468" x2="3700" y2="85468"/>
                        <a14:foregroundMark x1="19300" y1="87191" x2="19300" y2="87191"/>
                        <a14:foregroundMark x1="32550" y1="26588" x2="64200" y2="57696"/>
                        <a14:foregroundMark x1="64200" y1="57696" x2="71200" y2="39720"/>
                        <a14:foregroundMark x1="71200" y1="39720" x2="66100" y2="22928"/>
                        <a14:foregroundMark x1="66100" y1="22928" x2="53100" y2="29386"/>
                        <a14:foregroundMark x1="53100" y1="29386" x2="36500" y2="72766"/>
                        <a14:foregroundMark x1="77750" y1="56082" x2="78900" y2="68461"/>
                        <a14:foregroundMark x1="81600" y1="53821" x2="81600" y2="53821"/>
                        <a14:foregroundMark x1="91200" y1="59203" x2="92250" y2="80086"/>
                        <a14:foregroundMark x1="92250" y1="80086" x2="92250" y2="80086"/>
                        <a14:foregroundMark x1="91850" y1="85468" x2="91850" y2="85468"/>
                        <a14:foregroundMark x1="94200" y1="82131" x2="91400" y2="88375"/>
                        <a14:foregroundMark x1="84300" y1="90097" x2="84300" y2="90097"/>
                        <a14:foregroundMark x1="73400" y1="89236" x2="73400" y2="89236"/>
                        <a14:foregroundMark x1="21900" y1="25296" x2="21900" y2="25296"/>
                        <a14:foregroundMark x1="19000" y1="56512" x2="20450" y2="58881"/>
                        <a14:foregroundMark x1="19545" y1="60280" x2="19700" y2="62002"/>
                        <a14:foregroundMark x1="19487" y1="59634" x2="19545" y2="60280"/>
                        <a14:foregroundMark x1="19400" y1="58665" x2="19487" y2="59634"/>
                        <a14:foregroundMark x1="88950" y1="50700" x2="88950" y2="50700"/>
                        <a14:backgroundMark x1="18250" y1="65339" x2="18050" y2="73197"/>
                        <a14:backgroundMark x1="75700" y1="47578" x2="75700" y2="47578"/>
                        <a14:backgroundMark x1="76000" y1="48009" x2="76000" y2="48009"/>
                        <a14:backgroundMark x1="82100" y1="78364" x2="82100" y2="78364"/>
                        <a14:backgroundMark x1="19300" y1="60280" x2="19300" y2="60280"/>
                        <a14:backgroundMark x1="19500" y1="59634" x2="19500" y2="59634"/>
                      </a14:backgroundRemoval>
                    </a14:imgEffect>
                  </a14:imgLayer>
                </a14:imgProps>
              </a:ext>
              <a:ext uri="{28A0092B-C50C-407E-A947-70E740481C1C}">
                <a14:useLocalDpi xmlns:a14="http://schemas.microsoft.com/office/drawing/2010/main" val="0"/>
              </a:ext>
            </a:extLst>
          </a:blip>
          <a:srcRect/>
          <a:stretch>
            <a:fillRect/>
          </a:stretch>
        </p:blipFill>
        <p:spPr bwMode="auto">
          <a:xfrm>
            <a:off x="540667" y="1541087"/>
            <a:ext cx="11106607" cy="5158499"/>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3E94AF18-04C1-1DD1-C884-CD7D7EE7CE63}"/>
              </a:ext>
            </a:extLst>
          </p:cNvPr>
          <p:cNvSpPr txBox="1"/>
          <p:nvPr/>
        </p:nvSpPr>
        <p:spPr>
          <a:xfrm>
            <a:off x="3828448" y="2450889"/>
            <a:ext cx="2251737" cy="34163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Phần</a:t>
            </a:r>
            <a:r>
              <a:rPr kumimoji="0" lang="en-US" sz="5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việc</a:t>
            </a:r>
            <a:r>
              <a:rPr kumimoji="0" lang="en-US" sz="5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ban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sự</a:t>
            </a:r>
            <a:endParaRPr kumimoji="0" lang="en-US" sz="5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23" name="TextBox 22">
            <a:extLst>
              <a:ext uri="{FF2B5EF4-FFF2-40B4-BE49-F238E27FC236}">
                <a16:creationId xmlns:a16="http://schemas.microsoft.com/office/drawing/2014/main" id="{9BE62AC3-7E9F-EFA6-1189-D209C4695762}"/>
              </a:ext>
            </a:extLst>
          </p:cNvPr>
          <p:cNvSpPr txBox="1"/>
          <p:nvPr/>
        </p:nvSpPr>
        <p:spPr>
          <a:xfrm>
            <a:off x="6215494" y="2474152"/>
            <a:ext cx="2251737" cy="34163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làm</a:t>
            </a:r>
            <a:r>
              <a:rPr kumimoji="0" lang="en-US" sz="5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của</a:t>
            </a:r>
            <a:r>
              <a:rPr kumimoji="0" lang="en-US" sz="5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cán</a:t>
            </a:r>
            <a:r>
              <a:rPr kumimoji="0" lang="en-US" sz="5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54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lớp</a:t>
            </a:r>
            <a:endParaRPr kumimoji="0" lang="en-US" sz="54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331255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500" fill="hold"/>
                                        <p:tgtEl>
                                          <p:spTgt spid="17"/>
                                        </p:tgtEl>
                                        <p:attrNameLst>
                                          <p:attrName>ppt_x</p:attrName>
                                        </p:attrNameLst>
                                      </p:cBhvr>
                                      <p:tavLst>
                                        <p:tav tm="0">
                                          <p:val>
                                            <p:strVal val="#ppt_x"/>
                                          </p:val>
                                        </p:tav>
                                        <p:tav tm="100000">
                                          <p:val>
                                            <p:strVal val="#ppt_x"/>
                                          </p:val>
                                        </p:tav>
                                      </p:tavLst>
                                    </p:anim>
                                    <p:anim calcmode="lin" valueType="num">
                                      <p:cBhvr additive="base">
                                        <p:cTn id="11" dur="500" fill="hold"/>
                                        <p:tgtEl>
                                          <p:spTgt spid="17"/>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ppt_x"/>
                                          </p:val>
                                        </p:tav>
                                        <p:tav tm="100000">
                                          <p:val>
                                            <p:strVal val="#ppt_x"/>
                                          </p:val>
                                        </p:tav>
                                      </p:tavLst>
                                    </p:anim>
                                    <p:anim calcmode="lin" valueType="num">
                                      <p:cBhvr additive="base">
                                        <p:cTn id="1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80">
                                          <p:stCondLst>
                                            <p:cond delay="0"/>
                                          </p:stCondLst>
                                        </p:cTn>
                                        <p:tgtEl>
                                          <p:spTgt spid="22"/>
                                        </p:tgtEl>
                                      </p:cBhvr>
                                    </p:animEffect>
                                    <p:anim calcmode="lin" valueType="num">
                                      <p:cBhvr>
                                        <p:cTn id="21"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26" dur="26">
                                          <p:stCondLst>
                                            <p:cond delay="650"/>
                                          </p:stCondLst>
                                        </p:cTn>
                                        <p:tgtEl>
                                          <p:spTgt spid="22"/>
                                        </p:tgtEl>
                                      </p:cBhvr>
                                      <p:to x="100000" y="60000"/>
                                    </p:animScale>
                                    <p:animScale>
                                      <p:cBhvr>
                                        <p:cTn id="27" dur="166" decel="50000">
                                          <p:stCondLst>
                                            <p:cond delay="676"/>
                                          </p:stCondLst>
                                        </p:cTn>
                                        <p:tgtEl>
                                          <p:spTgt spid="22"/>
                                        </p:tgtEl>
                                      </p:cBhvr>
                                      <p:to x="100000" y="100000"/>
                                    </p:animScale>
                                    <p:animScale>
                                      <p:cBhvr>
                                        <p:cTn id="28" dur="26">
                                          <p:stCondLst>
                                            <p:cond delay="1312"/>
                                          </p:stCondLst>
                                        </p:cTn>
                                        <p:tgtEl>
                                          <p:spTgt spid="22"/>
                                        </p:tgtEl>
                                      </p:cBhvr>
                                      <p:to x="100000" y="80000"/>
                                    </p:animScale>
                                    <p:animScale>
                                      <p:cBhvr>
                                        <p:cTn id="29" dur="166" decel="50000">
                                          <p:stCondLst>
                                            <p:cond delay="1338"/>
                                          </p:stCondLst>
                                        </p:cTn>
                                        <p:tgtEl>
                                          <p:spTgt spid="22"/>
                                        </p:tgtEl>
                                      </p:cBhvr>
                                      <p:to x="100000" y="100000"/>
                                    </p:animScale>
                                    <p:animScale>
                                      <p:cBhvr>
                                        <p:cTn id="30" dur="26">
                                          <p:stCondLst>
                                            <p:cond delay="1642"/>
                                          </p:stCondLst>
                                        </p:cTn>
                                        <p:tgtEl>
                                          <p:spTgt spid="22"/>
                                        </p:tgtEl>
                                      </p:cBhvr>
                                      <p:to x="100000" y="90000"/>
                                    </p:animScale>
                                    <p:animScale>
                                      <p:cBhvr>
                                        <p:cTn id="31" dur="166" decel="50000">
                                          <p:stCondLst>
                                            <p:cond delay="1668"/>
                                          </p:stCondLst>
                                        </p:cTn>
                                        <p:tgtEl>
                                          <p:spTgt spid="22"/>
                                        </p:tgtEl>
                                      </p:cBhvr>
                                      <p:to x="100000" y="100000"/>
                                    </p:animScale>
                                    <p:animScale>
                                      <p:cBhvr>
                                        <p:cTn id="32" dur="26">
                                          <p:stCondLst>
                                            <p:cond delay="1808"/>
                                          </p:stCondLst>
                                        </p:cTn>
                                        <p:tgtEl>
                                          <p:spTgt spid="22"/>
                                        </p:tgtEl>
                                      </p:cBhvr>
                                      <p:to x="100000" y="95000"/>
                                    </p:animScale>
                                    <p:animScale>
                                      <p:cBhvr>
                                        <p:cTn id="33" dur="166" decel="50000">
                                          <p:stCondLst>
                                            <p:cond delay="1834"/>
                                          </p:stCondLst>
                                        </p:cTn>
                                        <p:tgtEl>
                                          <p:spTgt spid="22"/>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26"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down)">
                                      <p:cBhvr>
                                        <p:cTn id="38" dur="580">
                                          <p:stCondLst>
                                            <p:cond delay="0"/>
                                          </p:stCondLst>
                                        </p:cTn>
                                        <p:tgtEl>
                                          <p:spTgt spid="23"/>
                                        </p:tgtEl>
                                      </p:cBhvr>
                                    </p:animEffect>
                                    <p:anim calcmode="lin" valueType="num">
                                      <p:cBhvr>
                                        <p:cTn id="39"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44" dur="26">
                                          <p:stCondLst>
                                            <p:cond delay="650"/>
                                          </p:stCondLst>
                                        </p:cTn>
                                        <p:tgtEl>
                                          <p:spTgt spid="23"/>
                                        </p:tgtEl>
                                      </p:cBhvr>
                                      <p:to x="100000" y="60000"/>
                                    </p:animScale>
                                    <p:animScale>
                                      <p:cBhvr>
                                        <p:cTn id="45" dur="166" decel="50000">
                                          <p:stCondLst>
                                            <p:cond delay="676"/>
                                          </p:stCondLst>
                                        </p:cTn>
                                        <p:tgtEl>
                                          <p:spTgt spid="23"/>
                                        </p:tgtEl>
                                      </p:cBhvr>
                                      <p:to x="100000" y="100000"/>
                                    </p:animScale>
                                    <p:animScale>
                                      <p:cBhvr>
                                        <p:cTn id="46" dur="26">
                                          <p:stCondLst>
                                            <p:cond delay="1312"/>
                                          </p:stCondLst>
                                        </p:cTn>
                                        <p:tgtEl>
                                          <p:spTgt spid="23"/>
                                        </p:tgtEl>
                                      </p:cBhvr>
                                      <p:to x="100000" y="80000"/>
                                    </p:animScale>
                                    <p:animScale>
                                      <p:cBhvr>
                                        <p:cTn id="47" dur="166" decel="50000">
                                          <p:stCondLst>
                                            <p:cond delay="1338"/>
                                          </p:stCondLst>
                                        </p:cTn>
                                        <p:tgtEl>
                                          <p:spTgt spid="23"/>
                                        </p:tgtEl>
                                      </p:cBhvr>
                                      <p:to x="100000" y="100000"/>
                                    </p:animScale>
                                    <p:animScale>
                                      <p:cBhvr>
                                        <p:cTn id="48" dur="26">
                                          <p:stCondLst>
                                            <p:cond delay="1642"/>
                                          </p:stCondLst>
                                        </p:cTn>
                                        <p:tgtEl>
                                          <p:spTgt spid="23"/>
                                        </p:tgtEl>
                                      </p:cBhvr>
                                      <p:to x="100000" y="90000"/>
                                    </p:animScale>
                                    <p:animScale>
                                      <p:cBhvr>
                                        <p:cTn id="49" dur="166" decel="50000">
                                          <p:stCondLst>
                                            <p:cond delay="1668"/>
                                          </p:stCondLst>
                                        </p:cTn>
                                        <p:tgtEl>
                                          <p:spTgt spid="23"/>
                                        </p:tgtEl>
                                      </p:cBhvr>
                                      <p:to x="100000" y="100000"/>
                                    </p:animScale>
                                    <p:animScale>
                                      <p:cBhvr>
                                        <p:cTn id="50" dur="26">
                                          <p:stCondLst>
                                            <p:cond delay="1808"/>
                                          </p:stCondLst>
                                        </p:cTn>
                                        <p:tgtEl>
                                          <p:spTgt spid="23"/>
                                        </p:tgtEl>
                                      </p:cBhvr>
                                      <p:to x="100000" y="95000"/>
                                    </p:animScale>
                                    <p:animScale>
                                      <p:cBhvr>
                                        <p:cTn id="51" dur="166" decel="50000">
                                          <p:stCondLst>
                                            <p:cond delay="1834"/>
                                          </p:stCondLst>
                                        </p:cTn>
                                        <p:tgtEl>
                                          <p:spTgt spid="2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animBg="1"/>
      <p:bldP spid="22"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B0BB"/>
        </a:solidFill>
        <a:effectLst/>
      </p:bgPr>
    </p:bg>
    <p:spTree>
      <p:nvGrpSpPr>
        <p:cNvPr id="1" name=""/>
        <p:cNvGrpSpPr/>
        <p:nvPr/>
      </p:nvGrpSpPr>
      <p:grpSpPr>
        <a:xfrm>
          <a:off x="0" y="0"/>
          <a:ext cx="0" cy="0"/>
          <a:chOff x="0" y="0"/>
          <a:chExt cx="0" cy="0"/>
        </a:xfrm>
      </p:grpSpPr>
      <p:sp>
        <p:nvSpPr>
          <p:cNvPr id="2" name="文本框 43">
            <a:extLst>
              <a:ext uri="{FF2B5EF4-FFF2-40B4-BE49-F238E27FC236}">
                <a16:creationId xmlns:a16="http://schemas.microsoft.com/office/drawing/2014/main" id="{25191D4B-13AF-6D46-05B2-7F7A2E13A730}"/>
              </a:ext>
            </a:extLst>
          </p:cNvPr>
          <p:cNvSpPr txBox="1"/>
          <p:nvPr/>
        </p:nvSpPr>
        <p:spPr>
          <a:xfrm>
            <a:off x="6321544" y="3690347"/>
            <a:ext cx="4602609" cy="3987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9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输入替换内容</a:t>
            </a:r>
          </a:p>
        </p:txBody>
      </p:sp>
      <p:pic>
        <p:nvPicPr>
          <p:cNvPr id="3" name="Picture 4">
            <a:extLst>
              <a:ext uri="{FF2B5EF4-FFF2-40B4-BE49-F238E27FC236}">
                <a16:creationId xmlns:a16="http://schemas.microsoft.com/office/drawing/2014/main" id="{FA854863-9114-9821-FF1E-D375D1C5F470}"/>
              </a:ext>
            </a:extLst>
          </p:cNvPr>
          <p:cNvPicPr>
            <a:picLocks noChangeAspect="1"/>
          </p:cNvPicPr>
          <p:nvPr/>
        </p:nvPicPr>
        <p:blipFill>
          <a:blip r:embed="rId2"/>
          <a:srcRect/>
          <a:stretch>
            <a:fillRect/>
          </a:stretch>
        </p:blipFill>
        <p:spPr>
          <a:xfrm>
            <a:off x="-16047" y="4595477"/>
            <a:ext cx="12196057" cy="2317251"/>
          </a:xfrm>
          <a:prstGeom prst="rect">
            <a:avLst/>
          </a:prstGeom>
        </p:spPr>
      </p:pic>
      <p:pic>
        <p:nvPicPr>
          <p:cNvPr id="4" name="Picture 3">
            <a:extLst>
              <a:ext uri="{FF2B5EF4-FFF2-40B4-BE49-F238E27FC236}">
                <a16:creationId xmlns:a16="http://schemas.microsoft.com/office/drawing/2014/main" id="{32992D6B-B1BE-5B48-8CFF-3EEAE4EB3571}"/>
              </a:ext>
            </a:extLst>
          </p:cNvPr>
          <p:cNvPicPr>
            <a:picLocks noChangeAspect="1"/>
          </p:cNvPicPr>
          <p:nvPr/>
        </p:nvPicPr>
        <p:blipFill rotWithShape="1">
          <a:blip r:embed="rId3">
            <a:extLst>
              <a:ext uri="{28A0092B-C50C-407E-A947-70E740481C1C}">
                <a14:useLocalDpi xmlns:a14="http://schemas.microsoft.com/office/drawing/2010/main" val="0"/>
              </a:ext>
            </a:extLst>
          </a:blip>
          <a:srcRect l="4749" t="6005" r="4923" b="5523"/>
          <a:stretch/>
        </p:blipFill>
        <p:spPr>
          <a:xfrm>
            <a:off x="2921000" y="110834"/>
            <a:ext cx="6642100" cy="4303377"/>
          </a:xfrm>
          <a:prstGeom prst="rect">
            <a:avLst/>
          </a:prstGeom>
        </p:spPr>
      </p:pic>
      <p:pic>
        <p:nvPicPr>
          <p:cNvPr id="6" name="Picture 14" descr="Cute cactus illustration - seamless pattern">
            <a:extLst>
              <a:ext uri="{FF2B5EF4-FFF2-40B4-BE49-F238E27FC236}">
                <a16:creationId xmlns:a16="http://schemas.microsoft.com/office/drawing/2014/main" id="{C50B1956-7CD7-1E1A-6305-9DA39CF3A00B}"/>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9375" b="89773" l="1597" r="41374">
                        <a14:foregroundMark x1="1917" y1="22727" x2="1917" y2="22727"/>
                        <a14:foregroundMark x1="1757" y1="35227" x2="1757" y2="35227"/>
                        <a14:foregroundMark x1="26358" y1="23580" x2="26358" y2="23580"/>
                        <a14:foregroundMark x1="41374" y1="35795" x2="41374" y2="35795"/>
                        <a14:foregroundMark x1="36102" y1="56250" x2="36102" y2="56250"/>
                        <a14:foregroundMark x1="15655" y1="77557" x2="15655" y2="77557"/>
                      </a14:backgroundRemoval>
                    </a14:imgEffect>
                  </a14:imgLayer>
                </a14:imgProps>
              </a:ext>
              <a:ext uri="{28A0092B-C50C-407E-A947-70E740481C1C}">
                <a14:useLocalDpi xmlns:a14="http://schemas.microsoft.com/office/drawing/2010/main" val="0"/>
              </a:ext>
            </a:extLst>
          </a:blip>
          <a:srcRect r="55815"/>
          <a:stretch/>
        </p:blipFill>
        <p:spPr bwMode="auto">
          <a:xfrm>
            <a:off x="7964410" y="2795066"/>
            <a:ext cx="3699408" cy="464856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58806E11-4EF1-01F6-55FE-6F765DA1C164}"/>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4708" b="90747" l="28935" r="67797">
                        <a14:foregroundMark x1="45036" y1="15097" x2="49274" y2="23864"/>
                        <a14:foregroundMark x1="53753" y1="15747" x2="55932" y2="30519"/>
                        <a14:foregroundMark x1="53511" y1="7468" x2="53390" y2="12338"/>
                        <a14:foregroundMark x1="49516" y1="6169" x2="53511" y2="5032"/>
                        <a14:foregroundMark x1="30024" y1="33117" x2="30024" y2="33117"/>
                        <a14:foregroundMark x1="32809" y1="29221" x2="32809" y2="29221"/>
                        <a14:foregroundMark x1="64891" y1="53409" x2="64891" y2="53409"/>
                        <a14:foregroundMark x1="67797" y1="56169" x2="67797" y2="56169"/>
                        <a14:foregroundMark x1="66223" y1="57305" x2="66223" y2="57305"/>
                        <a14:foregroundMark x1="55327" y1="90747" x2="55327" y2="90747"/>
                        <a14:foregroundMark x1="46973" y1="89610" x2="46973" y2="89610"/>
                        <a14:foregroundMark x1="28935" y1="32955" x2="28935" y2="32955"/>
                      </a14:backgroundRemoval>
                    </a14:imgEffect>
                  </a14:imgLayer>
                </a14:imgProps>
              </a:ext>
              <a:ext uri="{28A0092B-C50C-407E-A947-70E740481C1C}">
                <a14:useLocalDpi xmlns:a14="http://schemas.microsoft.com/office/drawing/2010/main" val="0"/>
              </a:ext>
            </a:extLst>
          </a:blip>
          <a:srcRect l="26567" t="53" r="30756" b="2463"/>
          <a:stretch/>
        </p:blipFill>
        <p:spPr>
          <a:xfrm flipH="1">
            <a:off x="528182" y="1031607"/>
            <a:ext cx="3213700" cy="5474491"/>
          </a:xfrm>
          <a:prstGeom prst="rect">
            <a:avLst/>
          </a:prstGeom>
        </p:spPr>
      </p:pic>
      <p:sp>
        <p:nvSpPr>
          <p:cNvPr id="8" name="TextBox 7">
            <a:extLst>
              <a:ext uri="{FF2B5EF4-FFF2-40B4-BE49-F238E27FC236}">
                <a16:creationId xmlns:a16="http://schemas.microsoft.com/office/drawing/2014/main" id="{1FB8A3E7-C197-59AD-1CC6-AE7EF41DB023}"/>
              </a:ext>
            </a:extLst>
          </p:cNvPr>
          <p:cNvSpPr txBox="1"/>
          <p:nvPr/>
        </p:nvSpPr>
        <p:spPr>
          <a:xfrm>
            <a:off x="3741881" y="2262522"/>
            <a:ext cx="177717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FF0000"/>
                </a:solidFill>
                <a:effectLst/>
                <a:uLnTx/>
                <a:uFillTx/>
                <a:latin typeface="Calibri" panose="020F0502020204030204" pitchFamily="34" charset="0"/>
                <a:ea typeface="+mn-ea"/>
                <a:cs typeface="Calibri" panose="020F0502020204030204" pitchFamily="34" charset="0"/>
              </a:rPr>
              <a:t>Ưu điểm:</a:t>
            </a:r>
          </a:p>
        </p:txBody>
      </p:sp>
      <p:pic>
        <p:nvPicPr>
          <p:cNvPr id="9" name="Picture 8">
            <a:extLst>
              <a:ext uri="{FF2B5EF4-FFF2-40B4-BE49-F238E27FC236}">
                <a16:creationId xmlns:a16="http://schemas.microsoft.com/office/drawing/2014/main" id="{D0CE82BC-B031-83E6-304D-BC8F1763626D}"/>
              </a:ext>
            </a:extLst>
          </p:cNvPr>
          <p:cNvPicPr>
            <a:picLocks noChangeAspect="1"/>
          </p:cNvPicPr>
          <p:nvPr/>
        </p:nvPicPr>
        <p:blipFill>
          <a:blip r:embed="rId8"/>
          <a:stretch>
            <a:fillRect/>
          </a:stretch>
        </p:blipFill>
        <p:spPr>
          <a:xfrm>
            <a:off x="3370862" y="437222"/>
            <a:ext cx="6005080" cy="1853345"/>
          </a:xfrm>
          <a:prstGeom prst="rect">
            <a:avLst/>
          </a:prstGeom>
        </p:spPr>
      </p:pic>
    </p:spTree>
    <p:extLst>
      <p:ext uri="{BB962C8B-B14F-4D97-AF65-F5344CB8AC3E}">
        <p14:creationId xmlns:p14="http://schemas.microsoft.com/office/powerpoint/2010/main" val="21227475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 name="图片 1" descr="组 2"/>
          <p:cNvPicPr>
            <a:picLocks noChangeAspect="1"/>
          </p:cNvPicPr>
          <p:nvPr/>
        </p:nvPicPr>
        <p:blipFill>
          <a:blip r:embed="rId4"/>
          <a:stretch>
            <a:fillRect/>
          </a:stretch>
        </p:blipFill>
        <p:spPr>
          <a:xfrm>
            <a:off x="0" y="129540"/>
            <a:ext cx="12192000" cy="6598920"/>
          </a:xfrm>
          <a:prstGeom prst="rect">
            <a:avLst/>
          </a:prstGeom>
        </p:spPr>
      </p:pic>
      <p:pic>
        <p:nvPicPr>
          <p:cNvPr id="24" name="图片 23" descr="组 10"/>
          <p:cNvPicPr>
            <a:picLocks noChangeAspect="1"/>
          </p:cNvPicPr>
          <p:nvPr/>
        </p:nvPicPr>
        <p:blipFill>
          <a:blip r:embed="rId5"/>
          <a:stretch>
            <a:fillRect/>
          </a:stretch>
        </p:blipFill>
        <p:spPr>
          <a:xfrm>
            <a:off x="669290" y="4135755"/>
            <a:ext cx="1375410" cy="1722120"/>
          </a:xfrm>
          <a:prstGeom prst="rect">
            <a:avLst/>
          </a:prstGeom>
        </p:spPr>
      </p:pic>
      <p:pic>
        <p:nvPicPr>
          <p:cNvPr id="12" name="图片 11" descr="组 8"/>
          <p:cNvPicPr>
            <a:picLocks noChangeAspect="1"/>
          </p:cNvPicPr>
          <p:nvPr/>
        </p:nvPicPr>
        <p:blipFill>
          <a:blip r:embed="rId6"/>
          <a:stretch>
            <a:fillRect/>
          </a:stretch>
        </p:blipFill>
        <p:spPr>
          <a:xfrm>
            <a:off x="0" y="-243509"/>
            <a:ext cx="12192000" cy="4318000"/>
          </a:xfrm>
          <a:prstGeom prst="rect">
            <a:avLst/>
          </a:prstGeom>
        </p:spPr>
      </p:pic>
      <p:sp>
        <p:nvSpPr>
          <p:cNvPr id="35" name="椭圆 34"/>
          <p:cNvSpPr/>
          <p:nvPr/>
        </p:nvSpPr>
        <p:spPr>
          <a:xfrm>
            <a:off x="-619760" y="5698173"/>
            <a:ext cx="1593215" cy="1593215"/>
          </a:xfrm>
          <a:prstGeom prst="ellipse">
            <a:avLst/>
          </a:prstGeom>
          <a:solidFill>
            <a:srgbClr val="FFDE00"/>
          </a:solidFill>
          <a:ln w="50800">
            <a:solidFill>
              <a:srgbClr val="1D20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 name="TextBox 7">
            <a:extLst>
              <a:ext uri="{FF2B5EF4-FFF2-40B4-BE49-F238E27FC236}">
                <a16:creationId xmlns:a16="http://schemas.microsoft.com/office/drawing/2014/main" id="{9C93F7E5-B935-DB1E-4FD5-0B21A41D8465}"/>
              </a:ext>
            </a:extLst>
          </p:cNvPr>
          <p:cNvSpPr txBox="1"/>
          <p:nvPr/>
        </p:nvSpPr>
        <p:spPr>
          <a:xfrm>
            <a:off x="2476500" y="1943100"/>
            <a:ext cx="5181600" cy="3046988"/>
          </a:xfrm>
          <a:prstGeom prst="rect">
            <a:avLst/>
          </a:prstGeom>
          <a:noFill/>
        </p:spPr>
        <p:txBody>
          <a:bodyPr wrap="square" rtlCol="0">
            <a:spAutoFit/>
          </a:bodyPr>
          <a:lstStyle/>
          <a:p>
            <a:pPr algn="ctr"/>
            <a:r>
              <a:rPr lang="en-US" sz="9600" dirty="0">
                <a:solidFill>
                  <a:srgbClr val="FF0000"/>
                </a:solidFill>
                <a:latin typeface="Coiny" panose="02000903060500060000" pitchFamily="2" charset="0"/>
              </a:rPr>
              <a:t>KHỞI ĐỘNG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1"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B0BB"/>
        </a:solidFill>
        <a:effectLst/>
      </p:bgPr>
    </p:bg>
    <p:spTree>
      <p:nvGrpSpPr>
        <p:cNvPr id="1" name=""/>
        <p:cNvGrpSpPr/>
        <p:nvPr/>
      </p:nvGrpSpPr>
      <p:grpSpPr>
        <a:xfrm>
          <a:off x="0" y="0"/>
          <a:ext cx="0" cy="0"/>
          <a:chOff x="0" y="0"/>
          <a:chExt cx="0" cy="0"/>
        </a:xfrm>
      </p:grpSpPr>
      <p:sp>
        <p:nvSpPr>
          <p:cNvPr id="2" name="文本框 43">
            <a:extLst>
              <a:ext uri="{FF2B5EF4-FFF2-40B4-BE49-F238E27FC236}">
                <a16:creationId xmlns:a16="http://schemas.microsoft.com/office/drawing/2014/main" id="{B3E0554F-4B73-D9F1-73BD-98ED93208038}"/>
              </a:ext>
            </a:extLst>
          </p:cNvPr>
          <p:cNvSpPr txBox="1"/>
          <p:nvPr/>
        </p:nvSpPr>
        <p:spPr>
          <a:xfrm>
            <a:off x="6321544" y="3690347"/>
            <a:ext cx="4602609" cy="3987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9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输入替换内容</a:t>
            </a:r>
          </a:p>
        </p:txBody>
      </p:sp>
      <p:pic>
        <p:nvPicPr>
          <p:cNvPr id="3" name="Picture 4">
            <a:extLst>
              <a:ext uri="{FF2B5EF4-FFF2-40B4-BE49-F238E27FC236}">
                <a16:creationId xmlns:a16="http://schemas.microsoft.com/office/drawing/2014/main" id="{01F40B02-D9FD-B48A-43F8-F48DFC69DDBA}"/>
              </a:ext>
            </a:extLst>
          </p:cNvPr>
          <p:cNvPicPr>
            <a:picLocks noChangeAspect="1"/>
          </p:cNvPicPr>
          <p:nvPr/>
        </p:nvPicPr>
        <p:blipFill>
          <a:blip r:embed="rId2"/>
          <a:srcRect/>
          <a:stretch>
            <a:fillRect/>
          </a:stretch>
        </p:blipFill>
        <p:spPr>
          <a:xfrm>
            <a:off x="-16047" y="4595477"/>
            <a:ext cx="12196057" cy="2317251"/>
          </a:xfrm>
          <a:prstGeom prst="rect">
            <a:avLst/>
          </a:prstGeom>
        </p:spPr>
      </p:pic>
      <p:pic>
        <p:nvPicPr>
          <p:cNvPr id="4" name="Picture 3">
            <a:extLst>
              <a:ext uri="{FF2B5EF4-FFF2-40B4-BE49-F238E27FC236}">
                <a16:creationId xmlns:a16="http://schemas.microsoft.com/office/drawing/2014/main" id="{6A11CA51-2D05-2F9A-F24B-3B6A8BA900E6}"/>
              </a:ext>
            </a:extLst>
          </p:cNvPr>
          <p:cNvPicPr>
            <a:picLocks noChangeAspect="1"/>
          </p:cNvPicPr>
          <p:nvPr/>
        </p:nvPicPr>
        <p:blipFill rotWithShape="1">
          <a:blip r:embed="rId3">
            <a:extLst>
              <a:ext uri="{28A0092B-C50C-407E-A947-70E740481C1C}">
                <a14:useLocalDpi xmlns:a14="http://schemas.microsoft.com/office/drawing/2010/main" val="0"/>
              </a:ext>
            </a:extLst>
          </a:blip>
          <a:srcRect l="4749" t="6005" r="4923" b="5523"/>
          <a:stretch/>
        </p:blipFill>
        <p:spPr>
          <a:xfrm>
            <a:off x="2921000" y="110834"/>
            <a:ext cx="6642100" cy="4303377"/>
          </a:xfrm>
          <a:prstGeom prst="rect">
            <a:avLst/>
          </a:prstGeom>
        </p:spPr>
      </p:pic>
      <p:pic>
        <p:nvPicPr>
          <p:cNvPr id="6" name="Picture 14" descr="Cute cactus illustration - seamless pattern">
            <a:extLst>
              <a:ext uri="{FF2B5EF4-FFF2-40B4-BE49-F238E27FC236}">
                <a16:creationId xmlns:a16="http://schemas.microsoft.com/office/drawing/2014/main" id="{CC90A21F-560D-F4CA-1070-55A85C5B0D9C}"/>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9375" b="89773" l="1597" r="41374">
                        <a14:foregroundMark x1="1917" y1="22727" x2="1917" y2="22727"/>
                        <a14:foregroundMark x1="1757" y1="35227" x2="1757" y2="35227"/>
                        <a14:foregroundMark x1="26358" y1="23580" x2="26358" y2="23580"/>
                        <a14:foregroundMark x1="41374" y1="35795" x2="41374" y2="35795"/>
                        <a14:foregroundMark x1="36102" y1="56250" x2="36102" y2="56250"/>
                        <a14:foregroundMark x1="15655" y1="77557" x2="15655" y2="77557"/>
                      </a14:backgroundRemoval>
                    </a14:imgEffect>
                  </a14:imgLayer>
                </a14:imgProps>
              </a:ext>
              <a:ext uri="{28A0092B-C50C-407E-A947-70E740481C1C}">
                <a14:useLocalDpi xmlns:a14="http://schemas.microsoft.com/office/drawing/2010/main" val="0"/>
              </a:ext>
            </a:extLst>
          </a:blip>
          <a:srcRect r="55815"/>
          <a:stretch/>
        </p:blipFill>
        <p:spPr bwMode="auto">
          <a:xfrm>
            <a:off x="7964410" y="2795066"/>
            <a:ext cx="3699408" cy="464856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94987B58-C4EB-084F-D88B-11258D110739}"/>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4708" b="90747" l="28935" r="67797">
                        <a14:foregroundMark x1="45036" y1="15097" x2="49274" y2="23864"/>
                        <a14:foregroundMark x1="53753" y1="15747" x2="55932" y2="30519"/>
                        <a14:foregroundMark x1="53511" y1="7468" x2="53390" y2="12338"/>
                        <a14:foregroundMark x1="49516" y1="6169" x2="53511" y2="5032"/>
                        <a14:foregroundMark x1="30024" y1="33117" x2="30024" y2="33117"/>
                        <a14:foregroundMark x1="32809" y1="29221" x2="32809" y2="29221"/>
                        <a14:foregroundMark x1="64891" y1="53409" x2="64891" y2="53409"/>
                        <a14:foregroundMark x1="67797" y1="56169" x2="67797" y2="56169"/>
                        <a14:foregroundMark x1="66223" y1="57305" x2="66223" y2="57305"/>
                        <a14:foregroundMark x1="55327" y1="90747" x2="55327" y2="90747"/>
                        <a14:foregroundMark x1="46973" y1="89610" x2="46973" y2="89610"/>
                        <a14:foregroundMark x1="28935" y1="32955" x2="28935" y2="32955"/>
                      </a14:backgroundRemoval>
                    </a14:imgEffect>
                  </a14:imgLayer>
                </a14:imgProps>
              </a:ext>
              <a:ext uri="{28A0092B-C50C-407E-A947-70E740481C1C}">
                <a14:useLocalDpi xmlns:a14="http://schemas.microsoft.com/office/drawing/2010/main" val="0"/>
              </a:ext>
            </a:extLst>
          </a:blip>
          <a:srcRect l="26567" t="53" r="30756" b="2463"/>
          <a:stretch/>
        </p:blipFill>
        <p:spPr>
          <a:xfrm flipH="1">
            <a:off x="528182" y="1031607"/>
            <a:ext cx="3213700" cy="5474491"/>
          </a:xfrm>
          <a:prstGeom prst="rect">
            <a:avLst/>
          </a:prstGeom>
        </p:spPr>
      </p:pic>
      <p:sp>
        <p:nvSpPr>
          <p:cNvPr id="8" name="TextBox 7">
            <a:extLst>
              <a:ext uri="{FF2B5EF4-FFF2-40B4-BE49-F238E27FC236}">
                <a16:creationId xmlns:a16="http://schemas.microsoft.com/office/drawing/2014/main" id="{E1B84878-2732-441E-9EAD-108AD466016B}"/>
              </a:ext>
            </a:extLst>
          </p:cNvPr>
          <p:cNvSpPr txBox="1"/>
          <p:nvPr/>
        </p:nvSpPr>
        <p:spPr>
          <a:xfrm>
            <a:off x="3741881" y="2262522"/>
            <a:ext cx="177717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FF0000"/>
                </a:solidFill>
                <a:effectLst/>
                <a:uLnTx/>
                <a:uFillTx/>
                <a:latin typeface="Calibri" panose="020F0502020204030204" pitchFamily="34" charset="0"/>
                <a:ea typeface="+mn-ea"/>
                <a:cs typeface="Calibri" panose="020F0502020204030204" pitchFamily="34" charset="0"/>
              </a:rPr>
              <a:t>Hạn chế:</a:t>
            </a:r>
          </a:p>
        </p:txBody>
      </p:sp>
      <p:pic>
        <p:nvPicPr>
          <p:cNvPr id="9" name="Picture 8">
            <a:extLst>
              <a:ext uri="{FF2B5EF4-FFF2-40B4-BE49-F238E27FC236}">
                <a16:creationId xmlns:a16="http://schemas.microsoft.com/office/drawing/2014/main" id="{146D49F5-92BA-D566-BAF2-2B0E457867EA}"/>
              </a:ext>
            </a:extLst>
          </p:cNvPr>
          <p:cNvPicPr>
            <a:picLocks noChangeAspect="1"/>
          </p:cNvPicPr>
          <p:nvPr/>
        </p:nvPicPr>
        <p:blipFill>
          <a:blip r:embed="rId8"/>
          <a:stretch>
            <a:fillRect/>
          </a:stretch>
        </p:blipFill>
        <p:spPr>
          <a:xfrm>
            <a:off x="3196202" y="365302"/>
            <a:ext cx="6005080" cy="1853345"/>
          </a:xfrm>
          <a:prstGeom prst="rect">
            <a:avLst/>
          </a:prstGeom>
        </p:spPr>
      </p:pic>
    </p:spTree>
    <p:extLst>
      <p:ext uri="{BB962C8B-B14F-4D97-AF65-F5344CB8AC3E}">
        <p14:creationId xmlns:p14="http://schemas.microsoft.com/office/powerpoint/2010/main" val="113394489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B0BB"/>
        </a:solidFill>
        <a:effectLst/>
      </p:bgPr>
    </p:bg>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5BD31A42-CAA5-514D-2BFA-C2827CA3270D}"/>
              </a:ext>
            </a:extLst>
          </p:cNvPr>
          <p:cNvPicPr>
            <a:picLocks noChangeAspect="1"/>
          </p:cNvPicPr>
          <p:nvPr/>
        </p:nvPicPr>
        <p:blipFill>
          <a:blip r:embed="rId2"/>
          <a:srcRect/>
          <a:stretch>
            <a:fillRect/>
          </a:stretch>
        </p:blipFill>
        <p:spPr>
          <a:xfrm>
            <a:off x="-4057" y="4736035"/>
            <a:ext cx="12196057" cy="2317251"/>
          </a:xfrm>
          <a:prstGeom prst="rect">
            <a:avLst/>
          </a:prstGeom>
        </p:spPr>
      </p:pic>
      <p:grpSp>
        <p:nvGrpSpPr>
          <p:cNvPr id="3" name="Group 2">
            <a:extLst>
              <a:ext uri="{FF2B5EF4-FFF2-40B4-BE49-F238E27FC236}">
                <a16:creationId xmlns:a16="http://schemas.microsoft.com/office/drawing/2014/main" id="{727DB3CF-5458-B4B4-C8E0-594C244CB324}"/>
              </a:ext>
            </a:extLst>
          </p:cNvPr>
          <p:cNvGrpSpPr/>
          <p:nvPr/>
        </p:nvGrpSpPr>
        <p:grpSpPr>
          <a:xfrm>
            <a:off x="0" y="4392607"/>
            <a:ext cx="12192000" cy="365587"/>
            <a:chOff x="0" y="0"/>
            <a:chExt cx="6186311" cy="185501"/>
          </a:xfrm>
        </p:grpSpPr>
        <p:sp>
          <p:nvSpPr>
            <p:cNvPr id="4" name="Freeform 5">
              <a:extLst>
                <a:ext uri="{FF2B5EF4-FFF2-40B4-BE49-F238E27FC236}">
                  <a16:creationId xmlns:a16="http://schemas.microsoft.com/office/drawing/2014/main" id="{5F56E68D-AD5F-D442-7236-EE37605F5E42}"/>
                </a:ext>
              </a:extLst>
            </p:cNvPr>
            <p:cNvSpPr/>
            <p:nvPr/>
          </p:nvSpPr>
          <p:spPr>
            <a:xfrm>
              <a:off x="0" y="0"/>
              <a:ext cx="6186311" cy="185501"/>
            </a:xfrm>
            <a:custGeom>
              <a:avLst/>
              <a:gdLst/>
              <a:ahLst/>
              <a:cxnLst/>
              <a:rect l="l" t="t" r="r" b="b"/>
              <a:pathLst>
                <a:path w="6186311" h="185501">
                  <a:moveTo>
                    <a:pt x="0" y="0"/>
                  </a:moveTo>
                  <a:lnTo>
                    <a:pt x="6186311" y="0"/>
                  </a:lnTo>
                  <a:lnTo>
                    <a:pt x="6186311" y="185501"/>
                  </a:lnTo>
                  <a:lnTo>
                    <a:pt x="0" y="185501"/>
                  </a:lnTo>
                  <a:close/>
                </a:path>
              </a:pathLst>
            </a:custGeom>
            <a:solidFill>
              <a:srgbClr val="C69F65"/>
            </a:solidFill>
          </p:spPr>
        </p:sp>
      </p:grpSp>
      <p:pic>
        <p:nvPicPr>
          <p:cNvPr id="5" name="Picture 10">
            <a:extLst>
              <a:ext uri="{FF2B5EF4-FFF2-40B4-BE49-F238E27FC236}">
                <a16:creationId xmlns:a16="http://schemas.microsoft.com/office/drawing/2014/main" id="{0273B916-C122-58E3-B8AD-53B79E68DA1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9265077" y="308123"/>
            <a:ext cx="2624543" cy="4534847"/>
          </a:xfrm>
          <a:prstGeom prst="rect">
            <a:avLst/>
          </a:prstGeom>
        </p:spPr>
      </p:pic>
      <p:pic>
        <p:nvPicPr>
          <p:cNvPr id="6" name="Picture 11">
            <a:extLst>
              <a:ext uri="{FF2B5EF4-FFF2-40B4-BE49-F238E27FC236}">
                <a16:creationId xmlns:a16="http://schemas.microsoft.com/office/drawing/2014/main" id="{063CFC53-C427-1437-6F85-0647AFB9360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998055" y="642243"/>
            <a:ext cx="2152772" cy="2152772"/>
          </a:xfrm>
          <a:prstGeom prst="rect">
            <a:avLst/>
          </a:prstGeom>
        </p:spPr>
      </p:pic>
      <p:grpSp>
        <p:nvGrpSpPr>
          <p:cNvPr id="7" name="Group 12">
            <a:extLst>
              <a:ext uri="{FF2B5EF4-FFF2-40B4-BE49-F238E27FC236}">
                <a16:creationId xmlns:a16="http://schemas.microsoft.com/office/drawing/2014/main" id="{D1995761-A12D-63E9-8902-F00739DB523D}"/>
              </a:ext>
            </a:extLst>
          </p:cNvPr>
          <p:cNvGrpSpPr/>
          <p:nvPr/>
        </p:nvGrpSpPr>
        <p:grpSpPr>
          <a:xfrm>
            <a:off x="0" y="1"/>
            <a:ext cx="12192000" cy="300351"/>
            <a:chOff x="0" y="0"/>
            <a:chExt cx="6186311" cy="152400"/>
          </a:xfrm>
          <a:solidFill>
            <a:schemeClr val="bg1"/>
          </a:solidFill>
        </p:grpSpPr>
        <p:sp>
          <p:nvSpPr>
            <p:cNvPr id="8" name="Freeform 13">
              <a:extLst>
                <a:ext uri="{FF2B5EF4-FFF2-40B4-BE49-F238E27FC236}">
                  <a16:creationId xmlns:a16="http://schemas.microsoft.com/office/drawing/2014/main" id="{6899E22C-EBFB-6DA0-4B36-867049BB1160}"/>
                </a:ext>
              </a:extLst>
            </p:cNvPr>
            <p:cNvSpPr/>
            <p:nvPr/>
          </p:nvSpPr>
          <p:spPr>
            <a:xfrm>
              <a:off x="0" y="0"/>
              <a:ext cx="6186311" cy="152400"/>
            </a:xfrm>
            <a:custGeom>
              <a:avLst/>
              <a:gdLst/>
              <a:ahLst/>
              <a:cxnLst/>
              <a:rect l="l" t="t" r="r" b="b"/>
              <a:pathLst>
                <a:path w="6186311" h="152400">
                  <a:moveTo>
                    <a:pt x="0" y="0"/>
                  </a:moveTo>
                  <a:lnTo>
                    <a:pt x="6186311" y="0"/>
                  </a:lnTo>
                  <a:lnTo>
                    <a:pt x="6186311" y="152400"/>
                  </a:lnTo>
                  <a:lnTo>
                    <a:pt x="0" y="152400"/>
                  </a:lnTo>
                  <a:close/>
                </a:path>
              </a:pathLst>
            </a:custGeom>
            <a:grpFill/>
          </p:spPr>
        </p:sp>
      </p:grpSp>
      <p:grpSp>
        <p:nvGrpSpPr>
          <p:cNvPr id="9" name="Group 14">
            <a:extLst>
              <a:ext uri="{FF2B5EF4-FFF2-40B4-BE49-F238E27FC236}">
                <a16:creationId xmlns:a16="http://schemas.microsoft.com/office/drawing/2014/main" id="{41892C0C-E2A2-B847-8E9E-5C5F89D7013A}"/>
              </a:ext>
            </a:extLst>
          </p:cNvPr>
          <p:cNvGrpSpPr/>
          <p:nvPr/>
        </p:nvGrpSpPr>
        <p:grpSpPr>
          <a:xfrm rot="-5400000">
            <a:off x="-2038357" y="2053899"/>
            <a:ext cx="4377064" cy="300351"/>
            <a:chOff x="0" y="0"/>
            <a:chExt cx="2220955" cy="152400"/>
          </a:xfrm>
          <a:solidFill>
            <a:schemeClr val="bg1"/>
          </a:solidFill>
        </p:grpSpPr>
        <p:sp>
          <p:nvSpPr>
            <p:cNvPr id="10" name="Freeform 15">
              <a:extLst>
                <a:ext uri="{FF2B5EF4-FFF2-40B4-BE49-F238E27FC236}">
                  <a16:creationId xmlns:a16="http://schemas.microsoft.com/office/drawing/2014/main" id="{C7F616A3-525D-C863-08F4-0750C7824DC5}"/>
                </a:ext>
              </a:extLst>
            </p:cNvPr>
            <p:cNvSpPr/>
            <p:nvPr/>
          </p:nvSpPr>
          <p:spPr>
            <a:xfrm>
              <a:off x="0" y="0"/>
              <a:ext cx="2220955" cy="152400"/>
            </a:xfrm>
            <a:custGeom>
              <a:avLst/>
              <a:gdLst/>
              <a:ahLst/>
              <a:cxnLst/>
              <a:rect l="l" t="t" r="r" b="b"/>
              <a:pathLst>
                <a:path w="2220955" h="152400">
                  <a:moveTo>
                    <a:pt x="0" y="0"/>
                  </a:moveTo>
                  <a:lnTo>
                    <a:pt x="2220955" y="0"/>
                  </a:lnTo>
                  <a:lnTo>
                    <a:pt x="2220955" y="152400"/>
                  </a:lnTo>
                  <a:lnTo>
                    <a:pt x="0" y="152400"/>
                  </a:lnTo>
                  <a:close/>
                </a:path>
              </a:pathLst>
            </a:custGeom>
            <a:grpFill/>
          </p:spPr>
        </p:sp>
      </p:grpSp>
      <p:grpSp>
        <p:nvGrpSpPr>
          <p:cNvPr id="11" name="Group 16">
            <a:extLst>
              <a:ext uri="{FF2B5EF4-FFF2-40B4-BE49-F238E27FC236}">
                <a16:creationId xmlns:a16="http://schemas.microsoft.com/office/drawing/2014/main" id="{CBC9408D-1BED-AC37-268A-B73F66B9439C}"/>
              </a:ext>
            </a:extLst>
          </p:cNvPr>
          <p:cNvGrpSpPr/>
          <p:nvPr/>
        </p:nvGrpSpPr>
        <p:grpSpPr>
          <a:xfrm rot="-5400000">
            <a:off x="9853293" y="2046129"/>
            <a:ext cx="4377064" cy="300351"/>
            <a:chOff x="0" y="0"/>
            <a:chExt cx="2220955" cy="152400"/>
          </a:xfrm>
          <a:solidFill>
            <a:schemeClr val="bg1"/>
          </a:solidFill>
        </p:grpSpPr>
        <p:sp>
          <p:nvSpPr>
            <p:cNvPr id="12" name="Freeform 17">
              <a:extLst>
                <a:ext uri="{FF2B5EF4-FFF2-40B4-BE49-F238E27FC236}">
                  <a16:creationId xmlns:a16="http://schemas.microsoft.com/office/drawing/2014/main" id="{6C3FED6C-6FBC-1527-38C8-059945760432}"/>
                </a:ext>
              </a:extLst>
            </p:cNvPr>
            <p:cNvSpPr/>
            <p:nvPr/>
          </p:nvSpPr>
          <p:spPr>
            <a:xfrm>
              <a:off x="0" y="0"/>
              <a:ext cx="2220955" cy="152400"/>
            </a:xfrm>
            <a:custGeom>
              <a:avLst/>
              <a:gdLst/>
              <a:ahLst/>
              <a:cxnLst/>
              <a:rect l="l" t="t" r="r" b="b"/>
              <a:pathLst>
                <a:path w="2220955" h="152400">
                  <a:moveTo>
                    <a:pt x="0" y="0"/>
                  </a:moveTo>
                  <a:lnTo>
                    <a:pt x="2220955" y="0"/>
                  </a:lnTo>
                  <a:lnTo>
                    <a:pt x="2220955" y="152400"/>
                  </a:lnTo>
                  <a:lnTo>
                    <a:pt x="0" y="152400"/>
                  </a:lnTo>
                  <a:close/>
                </a:path>
              </a:pathLst>
            </a:custGeom>
            <a:grpFill/>
          </p:spPr>
        </p:sp>
      </p:grpSp>
      <p:pic>
        <p:nvPicPr>
          <p:cNvPr id="17" name="Picture 2" descr="Premium Vector | Happy cute kid boy learning in school">
            <a:extLst>
              <a:ext uri="{FF2B5EF4-FFF2-40B4-BE49-F238E27FC236}">
                <a16:creationId xmlns:a16="http://schemas.microsoft.com/office/drawing/2014/main" id="{B97978FB-886C-3D78-46A4-793357886CC5}"/>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9688" b="90097" l="3700" r="94200">
                        <a14:foregroundMark x1="16700" y1="29064" x2="16700" y2="29064"/>
                        <a14:foregroundMark x1="6700" y1="63402" x2="7200" y2="80732"/>
                        <a14:foregroundMark x1="3700" y1="85468" x2="3700" y2="85468"/>
                        <a14:foregroundMark x1="19300" y1="87191" x2="19300" y2="87191"/>
                        <a14:foregroundMark x1="32550" y1="26588" x2="64200" y2="57696"/>
                        <a14:foregroundMark x1="64200" y1="57696" x2="71200" y2="39720"/>
                        <a14:foregroundMark x1="71200" y1="39720" x2="66100" y2="22928"/>
                        <a14:foregroundMark x1="66100" y1="22928" x2="53100" y2="29386"/>
                        <a14:foregroundMark x1="53100" y1="29386" x2="36500" y2="72766"/>
                        <a14:foregroundMark x1="77750" y1="56082" x2="78900" y2="68461"/>
                        <a14:foregroundMark x1="81600" y1="53821" x2="81600" y2="53821"/>
                        <a14:foregroundMark x1="91200" y1="59203" x2="92250" y2="80086"/>
                        <a14:foregroundMark x1="92250" y1="80086" x2="92250" y2="80086"/>
                        <a14:foregroundMark x1="91850" y1="85468" x2="91850" y2="85468"/>
                        <a14:foregroundMark x1="94200" y1="82131" x2="91400" y2="88375"/>
                        <a14:foregroundMark x1="84300" y1="90097" x2="84300" y2="90097"/>
                        <a14:foregroundMark x1="73400" y1="89236" x2="73400" y2="89236"/>
                        <a14:foregroundMark x1="21900" y1="25296" x2="21900" y2="25296"/>
                        <a14:foregroundMark x1="19000" y1="56512" x2="20450" y2="58881"/>
                        <a14:foregroundMark x1="19545" y1="60280" x2="19700" y2="62002"/>
                        <a14:foregroundMark x1="19487" y1="59634" x2="19545" y2="60280"/>
                        <a14:foregroundMark x1="19400" y1="58665" x2="19487" y2="59634"/>
                        <a14:foregroundMark x1="88950" y1="50700" x2="88950" y2="50700"/>
                        <a14:backgroundMark x1="18250" y1="65339" x2="18050" y2="73197"/>
                        <a14:backgroundMark x1="75700" y1="47578" x2="75700" y2="47578"/>
                        <a14:backgroundMark x1="76000" y1="48009" x2="76000" y2="48009"/>
                        <a14:backgroundMark x1="82100" y1="78364" x2="82100" y2="78364"/>
                        <a14:backgroundMark x1="19300" y1="60280" x2="19300" y2="60280"/>
                        <a14:backgroundMark x1="19500" y1="59634" x2="19500" y2="59634"/>
                      </a14:backgroundRemoval>
                    </a14:imgEffect>
                  </a14:imgLayer>
                </a14:imgProps>
              </a:ext>
              <a:ext uri="{28A0092B-C50C-407E-A947-70E740481C1C}">
                <a14:useLocalDpi xmlns:a14="http://schemas.microsoft.com/office/drawing/2010/main" val="0"/>
              </a:ext>
            </a:extLst>
          </a:blip>
          <a:srcRect/>
          <a:stretch>
            <a:fillRect/>
          </a:stretch>
        </p:blipFill>
        <p:spPr bwMode="auto">
          <a:xfrm>
            <a:off x="600703" y="1990772"/>
            <a:ext cx="11106607" cy="515849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96646532-C230-6E47-6BAF-2BD96CB2834D}"/>
              </a:ext>
            </a:extLst>
          </p:cNvPr>
          <p:cNvSpPr txBox="1"/>
          <p:nvPr/>
        </p:nvSpPr>
        <p:spPr>
          <a:xfrm>
            <a:off x="3823509" y="3148976"/>
            <a:ext cx="4660996" cy="21236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Góc</a:t>
            </a:r>
            <a:r>
              <a:rPr kumimoji="0" lang="en-US" sz="66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66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tuyên</a:t>
            </a:r>
            <a:r>
              <a:rPr kumimoji="0" lang="en-US" sz="66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en-US" sz="6600" b="1"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dương</a:t>
            </a:r>
            <a:endParaRPr kumimoji="0" lang="en-US" sz="6600" b="1"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4FF03616-9B45-DAAB-D7B7-B51B50DAF07F}"/>
              </a:ext>
            </a:extLst>
          </p:cNvPr>
          <p:cNvSpPr txBox="1"/>
          <p:nvPr/>
        </p:nvSpPr>
        <p:spPr>
          <a:xfrm>
            <a:off x="300351" y="910215"/>
            <a:ext cx="3278243" cy="15551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4267" b="1"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rPr>
              <a:t>Chiến binh chăm học</a:t>
            </a:r>
            <a:endParaRPr kumimoji="0" lang="en-US" sz="4267"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C9B627BA-B661-E2BE-5FE1-569CE91D6D77}"/>
              </a:ext>
            </a:extLst>
          </p:cNvPr>
          <p:cNvSpPr txBox="1"/>
          <p:nvPr/>
        </p:nvSpPr>
        <p:spPr>
          <a:xfrm>
            <a:off x="8611377" y="858923"/>
            <a:ext cx="3278243" cy="1555178"/>
          </a:xfrm>
          <a:prstGeom prst="round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4267" b="1" i="0" u="none" strike="noStrike" kern="1200" cap="none" spc="0" normalizeH="0" baseline="0" noProof="0">
                <a:ln>
                  <a:noFill/>
                </a:ln>
                <a:solidFill>
                  <a:srgbClr val="FF0000"/>
                </a:solidFill>
                <a:effectLst/>
                <a:uLnTx/>
                <a:uFillTx/>
                <a:latin typeface="Calibri" panose="020F0502020204030204" pitchFamily="34" charset="0"/>
                <a:cs typeface="Calibri" panose="020F0502020204030204" pitchFamily="34" charset="0"/>
              </a:rPr>
              <a:t>Chiến binh chăm học</a:t>
            </a:r>
            <a:endParaRPr kumimoji="0" lang="en-US" sz="4267"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803600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par>
                                <p:cTn id="21" presetID="16" presetClass="entr" presetSubtype="21"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arn(inVertical)">
                                      <p:cBhvr>
                                        <p:cTn id="23" dur="500"/>
                                        <p:tgtEl>
                                          <p:spTgt spid="20"/>
                                        </p:tgtEl>
                                      </p:cBhvr>
                                    </p:animEffect>
                                  </p:childTnLst>
                                </p:cTn>
                              </p:par>
                              <p:par>
                                <p:cTn id="24" presetID="26" presetClass="emph" presetSubtype="0" fill="hold" grpId="1" nodeType="withEffect">
                                  <p:stCondLst>
                                    <p:cond delay="0"/>
                                  </p:stCondLst>
                                  <p:childTnLst>
                                    <p:animEffect transition="out" filter="fade">
                                      <p:cBhvr>
                                        <p:cTn id="25" dur="500" tmFilter="0, 0; .2, .5; .8, .5; 1, 0"/>
                                        <p:tgtEl>
                                          <p:spTgt spid="20"/>
                                        </p:tgtEl>
                                      </p:cBhvr>
                                    </p:animEffect>
                                    <p:animScale>
                                      <p:cBhvr>
                                        <p:cTn id="26" dur="250" autoRev="1" fill="hold"/>
                                        <p:tgtEl>
                                          <p:spTgt spid="20"/>
                                        </p:tgtEl>
                                      </p:cBhvr>
                                      <p:by x="105000" y="105000"/>
                                    </p:animScale>
                                  </p:childTnLst>
                                </p:cTn>
                              </p:par>
                              <p:par>
                                <p:cTn id="27" presetID="16" presetClass="entr" presetSubtype="21"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par>
                                <p:cTn id="30" presetID="26" presetClass="emph" presetSubtype="0" fill="hold" grpId="1" nodeType="withEffect">
                                  <p:stCondLst>
                                    <p:cond delay="0"/>
                                  </p:stCondLst>
                                  <p:childTnLst>
                                    <p:animEffect transition="out" filter="fade">
                                      <p:cBhvr>
                                        <p:cTn id="31" dur="500" tmFilter="0, 0; .2, .5; .8, .5; 1, 0"/>
                                        <p:tgtEl>
                                          <p:spTgt spid="21"/>
                                        </p:tgtEl>
                                      </p:cBhvr>
                                    </p:animEffect>
                                    <p:animScale>
                                      <p:cBhvr>
                                        <p:cTn id="32"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20" grpId="1" animBg="1"/>
      <p:bldP spid="21" grpId="0" animBg="1"/>
      <p:bldP spid="21"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79E729D-DCA4-3C18-757C-46E4D065E9E0}"/>
              </a:ext>
            </a:extLst>
          </p:cNvPr>
          <p:cNvSpPr txBox="1"/>
          <p:nvPr/>
        </p:nvSpPr>
        <p:spPr>
          <a:xfrm>
            <a:off x="3626778" y="435428"/>
            <a:ext cx="824953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C00000"/>
                </a:solidFill>
                <a:effectLst/>
                <a:uLnTx/>
                <a:uFillTx/>
                <a:latin typeface="Calibri" panose="020F0502020204030204" pitchFamily="34" charset="0"/>
                <a:cs typeface="Calibri" panose="020F0502020204030204" pitchFamily="34" charset="0"/>
              </a:rPr>
              <a:t>Phương</a:t>
            </a:r>
            <a:r>
              <a:rPr kumimoji="0" lang="en-US" sz="4400" b="1" i="0" u="none" strike="noStrike" kern="1200" cap="none" spc="0" normalizeH="0" baseline="0" noProof="0" dirty="0">
                <a:ln>
                  <a:noFill/>
                </a:ln>
                <a:solidFill>
                  <a:srgbClr val="C00000"/>
                </a:solidFill>
                <a:effectLst/>
                <a:uLnTx/>
                <a:uFillTx/>
                <a:latin typeface="Calibri" panose="020F0502020204030204" pitchFamily="34" charset="0"/>
                <a:cs typeface="Calibri" panose="020F0502020204030204" pitchFamily="34" charset="0"/>
              </a:rPr>
              <a:t> </a:t>
            </a:r>
            <a:r>
              <a:rPr kumimoji="0" lang="en-US" sz="4400" b="1" i="0" u="none" strike="noStrike" kern="1200" cap="none" spc="0" normalizeH="0" baseline="0" noProof="0" dirty="0" err="1">
                <a:ln>
                  <a:noFill/>
                </a:ln>
                <a:solidFill>
                  <a:srgbClr val="C00000"/>
                </a:solidFill>
                <a:effectLst/>
                <a:uLnTx/>
                <a:uFillTx/>
                <a:latin typeface="Calibri" panose="020F0502020204030204" pitchFamily="34" charset="0"/>
                <a:cs typeface="Calibri" panose="020F0502020204030204" pitchFamily="34" charset="0"/>
              </a:rPr>
              <a:t>hướng</a:t>
            </a:r>
            <a:r>
              <a:rPr kumimoji="0" lang="en-US" sz="4400" b="1" i="0" u="none" strike="noStrike" kern="1200" cap="none" spc="0" normalizeH="0" baseline="0" noProof="0" dirty="0">
                <a:ln>
                  <a:noFill/>
                </a:ln>
                <a:solidFill>
                  <a:srgbClr val="C00000"/>
                </a:solidFill>
                <a:effectLst/>
                <a:uLnTx/>
                <a:uFillTx/>
                <a:latin typeface="Calibri" panose="020F0502020204030204" pitchFamily="34" charset="0"/>
                <a:cs typeface="Calibri" panose="020F0502020204030204" pitchFamily="34" charset="0"/>
              </a:rPr>
              <a:t> </a:t>
            </a:r>
            <a:r>
              <a:rPr kumimoji="0" lang="en-US" sz="4400" b="1" i="0" u="none" strike="noStrike" kern="1200" cap="none" spc="0" normalizeH="0" baseline="0" noProof="0" dirty="0" err="1">
                <a:ln>
                  <a:noFill/>
                </a:ln>
                <a:solidFill>
                  <a:srgbClr val="C00000"/>
                </a:solidFill>
                <a:effectLst/>
                <a:uLnTx/>
                <a:uFillTx/>
                <a:latin typeface="Calibri" panose="020F0502020204030204" pitchFamily="34" charset="0"/>
                <a:cs typeface="Calibri" panose="020F0502020204030204" pitchFamily="34" charset="0"/>
              </a:rPr>
              <a:t>hoạt</a:t>
            </a:r>
            <a:r>
              <a:rPr kumimoji="0" lang="en-US" sz="4400" b="1" i="0" u="none" strike="noStrike" kern="1200" cap="none" spc="0" normalizeH="0" baseline="0" noProof="0" dirty="0">
                <a:ln>
                  <a:noFill/>
                </a:ln>
                <a:solidFill>
                  <a:srgbClr val="C00000"/>
                </a:solidFill>
                <a:effectLst/>
                <a:uLnTx/>
                <a:uFillTx/>
                <a:latin typeface="Calibri" panose="020F0502020204030204" pitchFamily="34" charset="0"/>
                <a:cs typeface="Calibri" panose="020F0502020204030204" pitchFamily="34" charset="0"/>
              </a:rPr>
              <a:t> </a:t>
            </a:r>
            <a:r>
              <a:rPr kumimoji="0" lang="en-US" sz="4400" b="1" i="0" u="none" strike="noStrike" kern="1200" cap="none" spc="0" normalizeH="0" baseline="0" noProof="0" dirty="0" err="1">
                <a:ln>
                  <a:noFill/>
                </a:ln>
                <a:solidFill>
                  <a:srgbClr val="C00000"/>
                </a:solidFill>
                <a:effectLst/>
                <a:uLnTx/>
                <a:uFillTx/>
                <a:latin typeface="Calibri" panose="020F0502020204030204" pitchFamily="34" charset="0"/>
                <a:cs typeface="Calibri" panose="020F0502020204030204" pitchFamily="34" charset="0"/>
              </a:rPr>
              <a:t>động</a:t>
            </a:r>
            <a:r>
              <a:rPr kumimoji="0" lang="en-US" sz="4400" b="1" i="0" u="none" strike="noStrike" kern="1200" cap="none" spc="0" normalizeH="0" baseline="0" noProof="0" dirty="0">
                <a:ln>
                  <a:noFill/>
                </a:ln>
                <a:solidFill>
                  <a:srgbClr val="C00000"/>
                </a:solidFill>
                <a:effectLst/>
                <a:uLnTx/>
                <a:uFillTx/>
                <a:latin typeface="Calibri" panose="020F0502020204030204" pitchFamily="34" charset="0"/>
                <a:cs typeface="Calibri" panose="020F0502020204030204" pitchFamily="34" charset="0"/>
              </a:rPr>
              <a:t> </a:t>
            </a:r>
            <a:r>
              <a:rPr kumimoji="0" lang="en-US" sz="4400" b="1" i="0" u="none" strike="noStrike" kern="1200" cap="none" spc="0" normalizeH="0" baseline="0" noProof="0" dirty="0" err="1">
                <a:ln>
                  <a:noFill/>
                </a:ln>
                <a:solidFill>
                  <a:srgbClr val="C00000"/>
                </a:solidFill>
                <a:effectLst/>
                <a:uLnTx/>
                <a:uFillTx/>
                <a:latin typeface="Calibri" panose="020F0502020204030204" pitchFamily="34" charset="0"/>
                <a:cs typeface="Calibri" panose="020F0502020204030204" pitchFamily="34" charset="0"/>
              </a:rPr>
              <a:t>Tuần</a:t>
            </a:r>
            <a:r>
              <a:rPr kumimoji="0" lang="en-US" sz="4400" b="1" i="0" u="none" strike="noStrike" kern="1200" cap="none" spc="0" normalizeH="0" baseline="0" noProof="0" dirty="0">
                <a:ln>
                  <a:noFill/>
                </a:ln>
                <a:solidFill>
                  <a:srgbClr val="C00000"/>
                </a:solidFill>
                <a:effectLst/>
                <a:uLnTx/>
                <a:uFillTx/>
                <a:latin typeface="Calibri" panose="020F0502020204030204" pitchFamily="34" charset="0"/>
                <a:cs typeface="Calibri" panose="020F0502020204030204" pitchFamily="34" charset="0"/>
              </a:rPr>
              <a:t> 7</a:t>
            </a:r>
          </a:p>
        </p:txBody>
      </p:sp>
      <p:sp>
        <p:nvSpPr>
          <p:cNvPr id="5" name="Rectangle: Rounded Corners 4">
            <a:extLst>
              <a:ext uri="{FF2B5EF4-FFF2-40B4-BE49-F238E27FC236}">
                <a16:creationId xmlns:a16="http://schemas.microsoft.com/office/drawing/2014/main" id="{CE947314-124B-1E89-9D39-F32900B48D38}"/>
              </a:ext>
            </a:extLst>
          </p:cNvPr>
          <p:cNvSpPr/>
          <p:nvPr/>
        </p:nvSpPr>
        <p:spPr>
          <a:xfrm>
            <a:off x="4332514" y="1589314"/>
            <a:ext cx="7543800" cy="4648200"/>
          </a:xfrm>
          <a:prstGeom prst="roundRect">
            <a:avLst/>
          </a:prstGeom>
          <a:solidFill>
            <a:srgbClr val="FFB0BB">
              <a:alpha val="75000"/>
            </a:srgbClr>
          </a:solidFill>
          <a:ln w="76200">
            <a:solidFill>
              <a:srgbClr val="FD073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endParaRPr>
          </a:p>
        </p:txBody>
      </p:sp>
    </p:spTree>
    <p:extLst>
      <p:ext uri="{BB962C8B-B14F-4D97-AF65-F5344CB8AC3E}">
        <p14:creationId xmlns:p14="http://schemas.microsoft.com/office/powerpoint/2010/main" val="412797155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3AF5BE-4E62-09FA-B765-EDDC2102E115}"/>
              </a:ext>
            </a:extLst>
          </p:cNvPr>
          <p:cNvSpPr txBox="1"/>
          <p:nvPr/>
        </p:nvSpPr>
        <p:spPr>
          <a:xfrm>
            <a:off x="495299" y="1342854"/>
            <a:ext cx="8066315" cy="92333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srgbClr val="C00000"/>
                </a:solidFill>
                <a:effectLst/>
                <a:uLnTx/>
                <a:uFillTx/>
                <a:latin typeface="SVN-Kitten" pitchFamily="50" charset="0"/>
                <a:ea typeface="+mn-ea"/>
                <a:cs typeface="+mn-cs"/>
              </a:rPr>
              <a:t>Chúc mừng sinh nhật Tháng…</a:t>
            </a:r>
          </a:p>
        </p:txBody>
      </p:sp>
      <p:sp>
        <p:nvSpPr>
          <p:cNvPr id="3" name="Rectangle: Rounded Corners 2">
            <a:extLst>
              <a:ext uri="{FF2B5EF4-FFF2-40B4-BE49-F238E27FC236}">
                <a16:creationId xmlns:a16="http://schemas.microsoft.com/office/drawing/2014/main" id="{7CAA2007-55AD-517B-B7DC-B19FB315AFE8}"/>
              </a:ext>
            </a:extLst>
          </p:cNvPr>
          <p:cNvSpPr/>
          <p:nvPr/>
        </p:nvSpPr>
        <p:spPr>
          <a:xfrm>
            <a:off x="849086" y="2266184"/>
            <a:ext cx="6879771" cy="2738182"/>
          </a:xfrm>
          <a:prstGeom prst="roundRect">
            <a:avLst/>
          </a:prstGeom>
          <a:noFill/>
          <a:ln w="57150">
            <a:solidFill>
              <a:srgbClr val="F98F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等线" panose="020F0502020204030204"/>
              <a:ea typeface="+mn-ea"/>
              <a:cs typeface="+mn-cs"/>
            </a:endParaRPr>
          </a:p>
        </p:txBody>
      </p:sp>
      <p:pic>
        <p:nvPicPr>
          <p:cNvPr id="4" name="Picture 2" descr="Cartoon Birthday Cake Wallpapers - Top Free Cartoon Birthday Cake  Backgrounds - WallpaperAccess">
            <a:extLst>
              <a:ext uri="{FF2B5EF4-FFF2-40B4-BE49-F238E27FC236}">
                <a16:creationId xmlns:a16="http://schemas.microsoft.com/office/drawing/2014/main" id="{8048ABE9-B756-76AD-175C-27518B6B78B4}"/>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6500" b="90000" l="10000" r="90000">
                        <a14:foregroundMark x1="41367" y1="10313" x2="41367" y2="10313"/>
                        <a14:foregroundMark x1="41055" y1="10313" x2="41055" y2="10313"/>
                        <a14:foregroundMark x1="41289" y1="17125" x2="41289" y2="17125"/>
                        <a14:foregroundMark x1="41758" y1="14750" x2="41758" y2="14750"/>
                        <a14:foregroundMark x1="41758" y1="12687" x2="41758" y2="12687"/>
                        <a14:foregroundMark x1="41289" y1="14125" x2="41289" y2="14125"/>
                        <a14:foregroundMark x1="43750" y1="9813" x2="43750" y2="9813"/>
                        <a14:foregroundMark x1="45742" y1="7750" x2="45742" y2="7750"/>
                        <a14:foregroundMark x1="51875" y1="7938" x2="51875" y2="7938"/>
                        <a14:foregroundMark x1="51992" y1="13313" x2="51992" y2="13313"/>
                        <a14:foregroundMark x1="51992" y1="13313" x2="51289" y2="16688"/>
                        <a14:foregroundMark x1="52578" y1="6813" x2="52578" y2="6813"/>
                        <a14:foregroundMark x1="45742" y1="6500" x2="45742" y2="6500"/>
                        <a14:foregroundMark x1="22813" y1="81875" x2="22813" y2="84625"/>
                      </a14:backgroundRemoval>
                    </a14:imgEffect>
                  </a14:imgLayer>
                </a14:imgProps>
              </a:ext>
              <a:ext uri="{28A0092B-C50C-407E-A947-70E740481C1C}">
                <a14:useLocalDpi xmlns:a14="http://schemas.microsoft.com/office/drawing/2010/main" val="0"/>
              </a:ext>
            </a:extLst>
          </a:blip>
          <a:srcRect/>
          <a:stretch>
            <a:fillRect/>
          </a:stretch>
        </p:blipFill>
        <p:spPr bwMode="auto">
          <a:xfrm>
            <a:off x="-870856" y="3866809"/>
            <a:ext cx="4931228" cy="30820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purple teddy bear cartoon symbol Stock Vector Image &amp; Art - Alamy">
            <a:extLst>
              <a:ext uri="{FF2B5EF4-FFF2-40B4-BE49-F238E27FC236}">
                <a16:creationId xmlns:a16="http://schemas.microsoft.com/office/drawing/2014/main" id="{72C6595E-F0FF-344D-6E0F-DB28A9E59F6E}"/>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6852" b="90185" l="10000" r="90000">
                        <a14:foregroundMark x1="44231" y1="10370" x2="44231" y2="10370"/>
                        <a14:foregroundMark x1="44423" y1="7222" x2="44423" y2="7222"/>
                        <a14:foregroundMark x1="47308" y1="86111" x2="47308" y2="86111"/>
                        <a14:foregroundMark x1="46731" y1="90185" x2="46731" y2="90185"/>
                      </a14:backgroundRemoval>
                    </a14:imgEffect>
                  </a14:imgLayer>
                </a14:imgProps>
              </a:ext>
              <a:ext uri="{28A0092B-C50C-407E-A947-70E740481C1C}">
                <a14:useLocalDpi xmlns:a14="http://schemas.microsoft.com/office/drawing/2010/main" val="0"/>
              </a:ext>
            </a:extLst>
          </a:blip>
          <a:srcRect b="5344"/>
          <a:stretch/>
        </p:blipFill>
        <p:spPr bwMode="auto">
          <a:xfrm rot="820571" flipH="1">
            <a:off x="8240938" y="3419133"/>
            <a:ext cx="3488418" cy="3429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Christmas present, creative christmas book, christmas, christmas gift png |  PNGWing">
            <a:extLst>
              <a:ext uri="{FF2B5EF4-FFF2-40B4-BE49-F238E27FC236}">
                <a16:creationId xmlns:a16="http://schemas.microsoft.com/office/drawing/2014/main" id="{CA6954E0-A01E-F654-0C1E-637AA41216F3}"/>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3628" b="97461" l="7935" r="93370">
                        <a14:foregroundMark x1="50109" y1="6046" x2="50326" y2="8585"/>
                        <a14:foregroundMark x1="59022" y1="3869" x2="59022" y2="3869"/>
                        <a14:foregroundMark x1="92935" y1="35429" x2="92935" y2="35429"/>
                        <a14:foregroundMark x1="77500" y1="39420" x2="74022" y2="51632"/>
                        <a14:foregroundMark x1="59022" y1="36155" x2="59891" y2="42080"/>
                        <a14:foregroundMark x1="75217" y1="49577" x2="80000" y2="54776"/>
                        <a14:foregroundMark x1="93261" y1="51149" x2="93261" y2="51149"/>
                        <a14:foregroundMark x1="93043" y1="35429" x2="93043" y2="35429"/>
                        <a14:foregroundMark x1="93478" y1="35913" x2="93478" y2="35913"/>
                        <a14:foregroundMark x1="50000" y1="51391" x2="55109" y2="58283"/>
                        <a14:foregroundMark x1="8152" y1="46796" x2="8152" y2="46796"/>
                        <a14:foregroundMark x1="42609" y1="92503" x2="42609" y2="92503"/>
                        <a14:foregroundMark x1="68696" y1="94438" x2="68696" y2="94438"/>
                        <a14:foregroundMark x1="44022" y1="95042" x2="44022" y2="95042"/>
                        <a14:foregroundMark x1="68370" y1="97461" x2="68370" y2="97461"/>
                        <a14:foregroundMark x1="80652" y1="21282" x2="80652" y2="21282"/>
                      </a14:backgroundRemoval>
                    </a14:imgEffect>
                  </a14:imgLayer>
                </a14:imgProps>
              </a:ext>
              <a:ext uri="{28A0092B-C50C-407E-A947-70E740481C1C}">
                <a14:useLocalDpi xmlns:a14="http://schemas.microsoft.com/office/drawing/2010/main" val="0"/>
              </a:ext>
            </a:extLst>
          </a:blip>
          <a:srcRect/>
          <a:stretch>
            <a:fillRect/>
          </a:stretch>
        </p:blipFill>
        <p:spPr bwMode="auto">
          <a:xfrm>
            <a:off x="5895703" y="3984602"/>
            <a:ext cx="3166654" cy="284643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Hình ảnh Trái Tim Và Máy Bay Giấy PNG , Máy Bay Giấy, Tim, Yêu Và Quý PNG  và Vector với nền trong suốt để tải xuống miễn phí">
            <a:extLst>
              <a:ext uri="{FF2B5EF4-FFF2-40B4-BE49-F238E27FC236}">
                <a16:creationId xmlns:a16="http://schemas.microsoft.com/office/drawing/2014/main" id="{711BE022-4952-DB9E-8C3D-3450FB70A104}"/>
              </a:ext>
            </a:extLst>
          </p:cNvPr>
          <p:cNvPicPr>
            <a:picLocks noChangeAspect="1" noChangeArrowheads="1"/>
          </p:cNvPicPr>
          <p:nvPr/>
        </p:nvPicPr>
        <p:blipFill rotWithShape="1">
          <a:blip r:embed="rId9">
            <a:extLst>
              <a:ext uri="{BEBA8EAE-BF5A-486C-A8C5-ECC9F3942E4B}">
                <a14:imgProps xmlns:a14="http://schemas.microsoft.com/office/drawing/2010/main">
                  <a14:imgLayer r:embed="rId10">
                    <a14:imgEffect>
                      <a14:backgroundRemoval t="10000" b="90000" l="10000" r="91146">
                        <a14:foregroundMark x1="91146" y1="11250" x2="91146" y2="11250"/>
                        <a14:foregroundMark x1="60625" y1="59219" x2="60625" y2="59219"/>
                        <a14:foregroundMark x1="37396" y1="67344" x2="37396" y2="67344"/>
                        <a14:foregroundMark x1="12188" y1="75938" x2="12188" y2="75938"/>
                        <a14:foregroundMark x1="45104" y1="59531" x2="45104" y2="59531"/>
                        <a14:foregroundMark x1="49896" y1="52812" x2="49896" y2="52812"/>
                        <a14:foregroundMark x1="47292" y1="50313" x2="47292" y2="50313"/>
                        <a14:foregroundMark x1="47188" y1="54531" x2="47188" y2="54531"/>
                        <a14:foregroundMark x1="12708" y1="85781" x2="12708" y2="85781"/>
                        <a14:backgroundMark x1="48438" y1="52656" x2="48438" y2="52656"/>
                        <a14:backgroundMark x1="14688" y1="86094" x2="14688" y2="86094"/>
                      </a14:backgroundRemoval>
                    </a14:imgEffect>
                  </a14:imgLayer>
                </a14:imgProps>
              </a:ext>
              <a:ext uri="{28A0092B-C50C-407E-A947-70E740481C1C}">
                <a14:useLocalDpi xmlns:a14="http://schemas.microsoft.com/office/drawing/2010/main" val="0"/>
              </a:ext>
            </a:extLst>
          </a:blip>
          <a:srcRect t="33426" r="35481"/>
          <a:stretch/>
        </p:blipFill>
        <p:spPr bwMode="auto">
          <a:xfrm rot="1376686">
            <a:off x="7328425" y="-933208"/>
            <a:ext cx="3991011" cy="2745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05962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a:stretch>
        </a:blip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186CB482-C5C3-A3DC-299A-0709B2C4A1FB}"/>
              </a:ext>
            </a:extLst>
          </p:cNvPr>
          <p:cNvSpPr/>
          <p:nvPr/>
        </p:nvSpPr>
        <p:spPr>
          <a:xfrm>
            <a:off x="1605643" y="1625296"/>
            <a:ext cx="8980713" cy="3607407"/>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 name="TextBox 2">
            <a:extLst>
              <a:ext uri="{FF2B5EF4-FFF2-40B4-BE49-F238E27FC236}">
                <a16:creationId xmlns:a16="http://schemas.microsoft.com/office/drawing/2014/main" id="{EDAC33B9-F275-BB7C-2B37-54638BC9E249}"/>
              </a:ext>
            </a:extLst>
          </p:cNvPr>
          <p:cNvSpPr txBox="1"/>
          <p:nvPr/>
        </p:nvSpPr>
        <p:spPr>
          <a:xfrm>
            <a:off x="472481" y="573892"/>
            <a:ext cx="452075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1" i="1"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Chủ</a:t>
            </a:r>
            <a:r>
              <a:rPr kumimoji="0" lang="en-US" sz="5400" b="1" i="1"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r>
              <a:rPr kumimoji="0" lang="en-US" sz="5400" b="1" i="1"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đề</a:t>
            </a:r>
            <a:r>
              <a:rPr kumimoji="0" lang="en-US" sz="5400" b="1" i="1"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a:t>
            </a:r>
            <a:r>
              <a:rPr kumimoji="0" lang="en-US" sz="5400" b="1" i="1" u="none" strike="noStrike" kern="1200" cap="none" spc="0" normalizeH="0" baseline="0" noProof="0" dirty="0" err="1">
                <a:ln>
                  <a:noFill/>
                </a:ln>
                <a:solidFill>
                  <a:srgbClr val="FF0000"/>
                </a:solidFill>
                <a:effectLst/>
                <a:uLnTx/>
                <a:uFillTx/>
                <a:latin typeface="Calibri" panose="020F0502020204030204" pitchFamily="34" charset="0"/>
                <a:cs typeface="Calibri" panose="020F0502020204030204" pitchFamily="34" charset="0"/>
              </a:rPr>
              <a:t>tuần</a:t>
            </a:r>
            <a:r>
              <a:rPr kumimoji="0" lang="en-US" sz="5400" b="1" i="1"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 6:</a:t>
            </a:r>
          </a:p>
        </p:txBody>
      </p:sp>
      <p:pic>
        <p:nvPicPr>
          <p:cNvPr id="5" name="Picture 4">
            <a:extLst>
              <a:ext uri="{FF2B5EF4-FFF2-40B4-BE49-F238E27FC236}">
                <a16:creationId xmlns:a16="http://schemas.microsoft.com/office/drawing/2014/main" id="{18E0800D-7E69-5CB1-A23C-97E60CFC1286}"/>
              </a:ext>
            </a:extLst>
          </p:cNvPr>
          <p:cNvPicPr>
            <a:picLocks noChangeAspect="1"/>
          </p:cNvPicPr>
          <p:nvPr/>
        </p:nvPicPr>
        <p:blipFill>
          <a:blip r:embed="rId3"/>
          <a:stretch>
            <a:fillRect/>
          </a:stretch>
        </p:blipFill>
        <p:spPr>
          <a:xfrm>
            <a:off x="1827531" y="2140143"/>
            <a:ext cx="8742422" cy="2310584"/>
          </a:xfrm>
          <a:prstGeom prst="rect">
            <a:avLst/>
          </a:prstGeom>
        </p:spPr>
      </p:pic>
    </p:spTree>
    <p:extLst>
      <p:ext uri="{BB962C8B-B14F-4D97-AF65-F5344CB8AC3E}">
        <p14:creationId xmlns:p14="http://schemas.microsoft.com/office/powerpoint/2010/main" val="56850142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000" b="-8000"/>
          </a:stretch>
        </a:blipFill>
        <a:effectLst/>
      </p:bgPr>
    </p:bg>
    <p:spTree>
      <p:nvGrpSpPr>
        <p:cNvPr id="1" name=""/>
        <p:cNvGrpSpPr/>
        <p:nvPr/>
      </p:nvGrpSpPr>
      <p:grpSpPr>
        <a:xfrm>
          <a:off x="0" y="0"/>
          <a:ext cx="0" cy="0"/>
          <a:chOff x="0" y="0"/>
          <a:chExt cx="0" cy="0"/>
        </a:xfrm>
      </p:grpSpPr>
      <p:sp>
        <p:nvSpPr>
          <p:cNvPr id="2" name="矩形: 圆角 2">
            <a:extLst>
              <a:ext uri="{FF2B5EF4-FFF2-40B4-BE49-F238E27FC236}">
                <a16:creationId xmlns:a16="http://schemas.microsoft.com/office/drawing/2014/main" id="{DF0FEE51-7F38-9C92-01DD-F8EEFDE4F457}"/>
              </a:ext>
            </a:extLst>
          </p:cNvPr>
          <p:cNvSpPr/>
          <p:nvPr/>
        </p:nvSpPr>
        <p:spPr>
          <a:xfrm>
            <a:off x="409338" y="163285"/>
            <a:ext cx="11373324" cy="6531429"/>
          </a:xfrm>
          <a:prstGeom prst="roundRect">
            <a:avLst>
              <a:gd name="adj" fmla="val 21184"/>
            </a:avLst>
          </a:prstGeom>
          <a:solidFill>
            <a:schemeClr val="bg1"/>
          </a:solidFill>
          <a:ln>
            <a:noFill/>
          </a:ln>
          <a:effectLst>
            <a:outerShdw blurRad="127000" algn="ctr" rotWithShape="0">
              <a:prstClr val="black">
                <a:alpha val="6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Rounded Rectangle 5">
            <a:extLst>
              <a:ext uri="{FF2B5EF4-FFF2-40B4-BE49-F238E27FC236}">
                <a16:creationId xmlns:a16="http://schemas.microsoft.com/office/drawing/2014/main" id="{E23365CB-31B9-342B-9B62-AFEC6E81DA34}"/>
              </a:ext>
            </a:extLst>
          </p:cNvPr>
          <p:cNvSpPr/>
          <p:nvPr/>
        </p:nvSpPr>
        <p:spPr>
          <a:xfrm>
            <a:off x="123825" y="99060"/>
            <a:ext cx="11331860" cy="1051646"/>
          </a:xfrm>
          <a:prstGeom prst="roundRect">
            <a:avLst>
              <a:gd name="adj" fmla="val 32770"/>
            </a:avLst>
          </a:prstGeom>
          <a:solidFill>
            <a:schemeClr val="accent6">
              <a:lumMod val="20000"/>
              <a:lumOff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Calibri" panose="020F0502020204030204" pitchFamily="34" charset="0"/>
                <a:cs typeface="Calibri" panose="020F0502020204030204" pitchFamily="34" charset="0"/>
              </a:rPr>
              <a:t>T</a:t>
            </a:r>
            <a:r>
              <a:rPr lang="vi-VN" sz="3200" b="1" dirty="0">
                <a:solidFill>
                  <a:schemeClr val="tx1"/>
                </a:solidFill>
                <a:latin typeface="Calibri" panose="020F0502020204030204" pitchFamily="34" charset="0"/>
                <a:cs typeface="Calibri" panose="020F0502020204030204" pitchFamily="34" charset="0"/>
              </a:rPr>
              <a:t>riển lãm sơ đồ tư duy đã chuẩn bị ở nhà về sự vật, hiện tượng mà mình quan tâm</a:t>
            </a:r>
            <a:endParaRPr lang="en-US" sz="3200" b="1" dirty="0">
              <a:solidFill>
                <a:schemeClr val="tx1"/>
              </a:solidFill>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7CBD2CB4-F885-8085-47C5-2F294B124ECC}"/>
              </a:ext>
            </a:extLst>
          </p:cNvPr>
          <p:cNvPicPr>
            <a:picLocks noChangeAspect="1"/>
          </p:cNvPicPr>
          <p:nvPr/>
        </p:nvPicPr>
        <p:blipFill>
          <a:blip r:embed="rId3"/>
          <a:stretch>
            <a:fillRect/>
          </a:stretch>
        </p:blipFill>
        <p:spPr>
          <a:xfrm>
            <a:off x="446175" y="2021599"/>
            <a:ext cx="6473705" cy="4081249"/>
          </a:xfrm>
          <a:prstGeom prst="rect">
            <a:avLst/>
          </a:prstGeom>
        </p:spPr>
      </p:pic>
      <p:sp>
        <p:nvSpPr>
          <p:cNvPr id="7" name="Rounded Rectangular Callout 7">
            <a:extLst>
              <a:ext uri="{FF2B5EF4-FFF2-40B4-BE49-F238E27FC236}">
                <a16:creationId xmlns:a16="http://schemas.microsoft.com/office/drawing/2014/main" id="{B2B99AD0-DA1E-681F-7266-188B498CF059}"/>
              </a:ext>
            </a:extLst>
          </p:cNvPr>
          <p:cNvSpPr/>
          <p:nvPr/>
        </p:nvSpPr>
        <p:spPr>
          <a:xfrm>
            <a:off x="6822069" y="2342508"/>
            <a:ext cx="4989195" cy="3267182"/>
          </a:xfrm>
          <a:prstGeom prst="wedgeRoundRectCallout">
            <a:avLst>
              <a:gd name="adj1" fmla="val -56406"/>
              <a:gd name="adj2" fmla="val -24821"/>
              <a:gd name="adj3" fmla="val 16667"/>
            </a:avLst>
          </a:prstGeom>
          <a:solidFill>
            <a:schemeClr val="accent4">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3200" dirty="0">
                <a:solidFill>
                  <a:schemeClr val="tx1"/>
                </a:solidFill>
                <a:latin typeface="Calibri" panose="020F0502020204030204" charset="0"/>
                <a:cs typeface="Calibri" panose="020F0502020204030204" charset="0"/>
              </a:rPr>
              <a:t>Từng thành viên trong nhóm trình bày nội dung sơ đồ tư duy của mình, các bạn khác đặt câu hỏi để tìm hiểu sâu thêm về vấn đề được trình bày.</a:t>
            </a:r>
            <a:endParaRPr lang="en-US" sz="3200" dirty="0">
              <a:solidFill>
                <a:schemeClr val="tx1"/>
              </a:solidFill>
              <a:latin typeface="Calibri" panose="020F0502020204030204" charset="0"/>
              <a:cs typeface="Calibri" panose="020F0502020204030204" charset="0"/>
            </a:endParaRPr>
          </a:p>
        </p:txBody>
      </p:sp>
    </p:spTree>
    <p:extLst>
      <p:ext uri="{BB962C8B-B14F-4D97-AF65-F5344CB8AC3E}">
        <p14:creationId xmlns:p14="http://schemas.microsoft.com/office/powerpoint/2010/main" val="2926231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3"/>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7" grpId="0" animBg="1"/>
      <p:bldP spid="7"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l="-26000"/>
          </a:stretch>
        </a:blipFill>
        <a:effectLst/>
      </p:bgPr>
    </p:bg>
    <p:spTree>
      <p:nvGrpSpPr>
        <p:cNvPr id="1" name=""/>
        <p:cNvGrpSpPr/>
        <p:nvPr/>
      </p:nvGrpSpPr>
      <p:grpSpPr>
        <a:xfrm>
          <a:off x="0" y="0"/>
          <a:ext cx="0" cy="0"/>
          <a:chOff x="0" y="0"/>
          <a:chExt cx="0" cy="0"/>
        </a:xfrm>
      </p:grpSpPr>
      <p:pic>
        <p:nvPicPr>
          <p:cNvPr id="14" name="Picture 13" descr="A stage with red curtains&#10;&#10;Description automatically generated with low confidence">
            <a:extLst>
              <a:ext uri="{FF2B5EF4-FFF2-40B4-BE49-F238E27FC236}">
                <a16:creationId xmlns:a16="http://schemas.microsoft.com/office/drawing/2014/main" id="{6931579B-302C-74D7-B842-328F8C5E6B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994576"/>
          </a:xfrm>
          <a:prstGeom prst="rect">
            <a:avLst/>
          </a:prstGeom>
        </p:spPr>
      </p:pic>
      <p:pic>
        <p:nvPicPr>
          <p:cNvPr id="3" name="图片 2" descr="43"/>
          <p:cNvPicPr>
            <a:picLocks noChangeAspect="1"/>
          </p:cNvPicPr>
          <p:nvPr/>
        </p:nvPicPr>
        <p:blipFill>
          <a:blip r:embed="rId4"/>
          <a:stretch>
            <a:fillRect/>
          </a:stretch>
        </p:blipFill>
        <p:spPr>
          <a:xfrm>
            <a:off x="-635" y="0"/>
            <a:ext cx="1435100" cy="1924685"/>
          </a:xfrm>
          <a:prstGeom prst="rect">
            <a:avLst/>
          </a:prstGeom>
        </p:spPr>
      </p:pic>
      <p:pic>
        <p:nvPicPr>
          <p:cNvPr id="4" name="Picture 3">
            <a:extLst>
              <a:ext uri="{FF2B5EF4-FFF2-40B4-BE49-F238E27FC236}">
                <a16:creationId xmlns:a16="http://schemas.microsoft.com/office/drawing/2014/main" id="{EBFB0748-BC5F-B03E-2304-7D6CA9B103F0}"/>
              </a:ext>
            </a:extLst>
          </p:cNvPr>
          <p:cNvPicPr>
            <a:picLocks noChangeAspect="1"/>
          </p:cNvPicPr>
          <p:nvPr/>
        </p:nvPicPr>
        <p:blipFill>
          <a:blip r:embed="rId5"/>
          <a:stretch>
            <a:fillRect/>
          </a:stretch>
        </p:blipFill>
        <p:spPr>
          <a:xfrm>
            <a:off x="1566786" y="2402729"/>
            <a:ext cx="9083827" cy="2560542"/>
          </a:xfrm>
          <a:prstGeom prst="rect">
            <a:avLst/>
          </a:prstGeom>
        </p:spPr>
      </p:pic>
    </p:spTree>
    <p:extLst>
      <p:ext uri="{BB962C8B-B14F-4D97-AF65-F5344CB8AC3E}">
        <p14:creationId xmlns:p14="http://schemas.microsoft.com/office/powerpoint/2010/main" val="1751787453"/>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1000" b="-11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B72D0ED-539A-745B-5435-246B380D8C68}"/>
              </a:ext>
            </a:extLst>
          </p:cNvPr>
          <p:cNvPicPr/>
          <p:nvPr/>
        </p:nvPicPr>
        <p:blipFill>
          <a:blip r:embed="rId3">
            <a:clrChange>
              <a:clrFrom>
                <a:srgbClr val="FFFFFF">
                  <a:alpha val="100000"/>
                </a:srgbClr>
              </a:clrFrom>
              <a:clrTo>
                <a:srgbClr val="FFFFFF">
                  <a:alpha val="100000"/>
                  <a:alpha val="0"/>
                </a:srgbClr>
              </a:clrTo>
            </a:clrChange>
          </a:blip>
          <a:srcRect l="27786" t="9938" r="21295" b="11346"/>
          <a:stretch>
            <a:fillRect/>
          </a:stretch>
        </p:blipFill>
        <p:spPr>
          <a:xfrm>
            <a:off x="765471" y="1031359"/>
            <a:ext cx="3317431" cy="5731392"/>
          </a:xfrm>
          <a:prstGeom prst="rect">
            <a:avLst/>
          </a:prstGeom>
          <a:noFill/>
          <a:ln w="9525">
            <a:noFill/>
          </a:ln>
        </p:spPr>
      </p:pic>
      <p:sp>
        <p:nvSpPr>
          <p:cNvPr id="4" name="Rounded Rectangle 5">
            <a:extLst>
              <a:ext uri="{FF2B5EF4-FFF2-40B4-BE49-F238E27FC236}">
                <a16:creationId xmlns:a16="http://schemas.microsoft.com/office/drawing/2014/main" id="{566F4521-6213-619A-3C2F-1BF2E145F486}"/>
              </a:ext>
            </a:extLst>
          </p:cNvPr>
          <p:cNvSpPr/>
          <p:nvPr/>
        </p:nvSpPr>
        <p:spPr>
          <a:xfrm>
            <a:off x="2806995" y="99060"/>
            <a:ext cx="8229600" cy="827405"/>
          </a:xfrm>
          <a:prstGeom prst="roundRect">
            <a:avLst>
              <a:gd name="adj" fmla="val 32770"/>
            </a:avLst>
          </a:prstGeom>
          <a:solidFill>
            <a:srgbClr val="FFFF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buClr>
                <a:srgbClr val="000000"/>
              </a:buClr>
              <a:defRPr/>
            </a:pPr>
            <a:r>
              <a:rPr lang="en-US" sz="4400" b="1" kern="0" dirty="0">
                <a:solidFill>
                  <a:srgbClr val="000000"/>
                </a:solidFill>
                <a:latin typeface="Calibri" panose="020F0502020204030204" pitchFamily="34" charset="0"/>
                <a:cs typeface="Calibri" panose="020F0502020204030204" pitchFamily="34" charset="0"/>
                <a:sym typeface="Arial" panose="020B0604020202020204"/>
              </a:rPr>
              <a:t>C</a:t>
            </a:r>
            <a:r>
              <a:rPr lang="vi-VN" sz="4400" b="1" kern="0" dirty="0">
                <a:solidFill>
                  <a:srgbClr val="000000"/>
                </a:solidFill>
                <a:latin typeface="Calibri" panose="020F0502020204030204" pitchFamily="34" charset="0"/>
                <a:cs typeface="Calibri" panose="020F0502020204030204" pitchFamily="34" charset="0"/>
                <a:sym typeface="Arial" panose="020B0604020202020204"/>
              </a:rPr>
              <a:t>hơi trò chơi Phóng viên.</a:t>
            </a:r>
            <a:endParaRPr kumimoji="0" lang="en-US" sz="4400" b="1" i="0" u="none" strike="noStrike" kern="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sym typeface="Arial" panose="020B0604020202020204"/>
            </a:endParaRPr>
          </a:p>
        </p:txBody>
      </p:sp>
      <p:sp>
        <p:nvSpPr>
          <p:cNvPr id="7" name="Rounded Rectangle 7">
            <a:extLst>
              <a:ext uri="{FF2B5EF4-FFF2-40B4-BE49-F238E27FC236}">
                <a16:creationId xmlns:a16="http://schemas.microsoft.com/office/drawing/2014/main" id="{AEBFEE2C-B683-E0DC-E2DA-9C883A9BA217}"/>
              </a:ext>
            </a:extLst>
          </p:cNvPr>
          <p:cNvSpPr/>
          <p:nvPr/>
        </p:nvSpPr>
        <p:spPr>
          <a:xfrm>
            <a:off x="4432788" y="1938797"/>
            <a:ext cx="7348086" cy="3760254"/>
          </a:xfrm>
          <a:prstGeom prst="roundRect">
            <a:avLst/>
          </a:prstGeom>
          <a:ln w="76200"/>
        </p:spPr>
        <p:style>
          <a:lnRef idx="2">
            <a:schemeClr val="accent4"/>
          </a:lnRef>
          <a:fillRef idx="1">
            <a:schemeClr val="lt1"/>
          </a:fillRef>
          <a:effectRef idx="0">
            <a:schemeClr val="accent4"/>
          </a:effectRef>
          <a:fontRef idx="minor">
            <a:schemeClr val="dk1"/>
          </a:fontRef>
        </p:style>
        <p:txBody>
          <a:bodyPr rtlCol="0" anchor="ctr"/>
          <a:lstStyle/>
          <a:p>
            <a:pPr algn="ctr"/>
            <a:r>
              <a:rPr lang="en-US" sz="4400" b="1" dirty="0">
                <a:solidFill>
                  <a:schemeClr val="tx1"/>
                </a:solidFill>
                <a:latin typeface="Calibri" panose="020F0502020204030204" charset="0"/>
                <a:cs typeface="Calibri" panose="020F0502020204030204" charset="0"/>
              </a:rPr>
              <a:t>L</a:t>
            </a:r>
            <a:r>
              <a:rPr lang="vi-VN" sz="4400" b="1" dirty="0">
                <a:solidFill>
                  <a:schemeClr val="tx1"/>
                </a:solidFill>
                <a:latin typeface="Calibri" panose="020F0502020204030204" charset="0"/>
                <a:cs typeface="Calibri" panose="020F0502020204030204" charset="0"/>
              </a:rPr>
              <a:t>uật chơi: </a:t>
            </a:r>
            <a:endParaRPr lang="en-US" sz="4400" b="1" dirty="0">
              <a:solidFill>
                <a:schemeClr val="tx1"/>
              </a:solidFill>
              <a:latin typeface="Calibri" panose="020F0502020204030204" charset="0"/>
              <a:cs typeface="Calibri" panose="020F0502020204030204" charset="0"/>
            </a:endParaRPr>
          </a:p>
          <a:p>
            <a:pPr algn="just"/>
            <a:r>
              <a:rPr lang="vi-VN" sz="4400" b="1" dirty="0">
                <a:solidFill>
                  <a:schemeClr val="tx1"/>
                </a:solidFill>
                <a:latin typeface="Calibri" panose="020F0502020204030204" charset="0"/>
                <a:cs typeface="Calibri" panose="020F0502020204030204" charset="0"/>
              </a:rPr>
              <a:t>Một bạn đóng vai phóng viên, chọn 5 - 7 bạn bất kì và đặt câu hỏi: Bạn thích sơ đồ tư duy nào nhất? Vì sao?</a:t>
            </a:r>
            <a:endParaRPr lang="en-US" sz="4400" b="1" dirty="0">
              <a:solidFill>
                <a:schemeClr val="tx1"/>
              </a:solidFill>
              <a:latin typeface="Calibri" panose="020F0502020204030204" charset="0"/>
              <a:cs typeface="Calibri" panose="020F0502020204030204" charset="0"/>
            </a:endParaRPr>
          </a:p>
        </p:txBody>
      </p:sp>
    </p:spTree>
    <p:extLst>
      <p:ext uri="{BB962C8B-B14F-4D97-AF65-F5344CB8AC3E}">
        <p14:creationId xmlns:p14="http://schemas.microsoft.com/office/powerpoint/2010/main" val="1265219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000" fill="hold">
                                          <p:stCondLst>
                                            <p:cond delay="0"/>
                                          </p:stCondLst>
                                        </p:cTn>
                                        <p:tgtEl>
                                          <p:spTgt spid="7"/>
                                        </p:tgtEl>
                                        <p:attrNameLst>
                                          <p:attrName>style.visibility</p:attrName>
                                        </p:attrNameLst>
                                      </p:cBhvr>
                                      <p:to>
                                        <p:strVal val="visible"/>
                                      </p:to>
                                    </p:set>
                                    <p:animEffect transition="in" filter="wipe(left)">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7" grpId="0" bldLvl="0" animBg="1"/>
      <p:bldP spid="7"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Rectangles 12">
            <a:extLst>
              <a:ext uri="{FF2B5EF4-FFF2-40B4-BE49-F238E27FC236}">
                <a16:creationId xmlns:a16="http://schemas.microsoft.com/office/drawing/2014/main" id="{14446544-138D-F4FB-F2C6-637CD72C6413}"/>
              </a:ext>
            </a:extLst>
          </p:cNvPr>
          <p:cNvSpPr/>
          <p:nvPr/>
        </p:nvSpPr>
        <p:spPr>
          <a:xfrm>
            <a:off x="0" y="350520"/>
            <a:ext cx="12192000" cy="22284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FFFFFF"/>
              </a:solidFill>
              <a:latin typeface="Arial"/>
              <a:sym typeface="Arial" panose="020B0604020202020204"/>
            </a:endParaRPr>
          </a:p>
        </p:txBody>
      </p:sp>
      <p:grpSp>
        <p:nvGrpSpPr>
          <p:cNvPr id="220" name="Google Shape;1710;p59">
            <a:extLst>
              <a:ext uri="{FF2B5EF4-FFF2-40B4-BE49-F238E27FC236}">
                <a16:creationId xmlns:a16="http://schemas.microsoft.com/office/drawing/2014/main" id="{FC7D5849-E8B3-F72E-99CF-9F3A3C678184}"/>
              </a:ext>
            </a:extLst>
          </p:cNvPr>
          <p:cNvGrpSpPr/>
          <p:nvPr/>
        </p:nvGrpSpPr>
        <p:grpSpPr>
          <a:xfrm>
            <a:off x="223507" y="5313118"/>
            <a:ext cx="836367" cy="1272433"/>
            <a:chOff x="1307650" y="2650450"/>
            <a:chExt cx="627275" cy="954325"/>
          </a:xfrm>
        </p:grpSpPr>
        <p:sp>
          <p:nvSpPr>
            <p:cNvPr id="221" name="Google Shape;1711;p59">
              <a:extLst>
                <a:ext uri="{FF2B5EF4-FFF2-40B4-BE49-F238E27FC236}">
                  <a16:creationId xmlns:a16="http://schemas.microsoft.com/office/drawing/2014/main" id="{F995B909-0C85-04D5-BC89-603F5EDF9F6C}"/>
                </a:ext>
              </a:extLst>
            </p:cNvPr>
            <p:cNvSpPr/>
            <p:nvPr/>
          </p:nvSpPr>
          <p:spPr>
            <a:xfrm>
              <a:off x="1431225" y="2650450"/>
              <a:ext cx="503700" cy="503700"/>
            </a:xfrm>
            <a:prstGeom prst="ellipse">
              <a:avLst/>
            </a:pr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22" name="Google Shape;1712;p59">
              <a:extLst>
                <a:ext uri="{FF2B5EF4-FFF2-40B4-BE49-F238E27FC236}">
                  <a16:creationId xmlns:a16="http://schemas.microsoft.com/office/drawing/2014/main" id="{3DEF3DC2-499C-FE0D-A979-C779ACA80EFB}"/>
                </a:ext>
              </a:extLst>
            </p:cNvPr>
            <p:cNvSpPr/>
            <p:nvPr/>
          </p:nvSpPr>
          <p:spPr>
            <a:xfrm>
              <a:off x="1307650" y="3313175"/>
              <a:ext cx="291600" cy="291600"/>
            </a:xfrm>
            <a:prstGeom prst="ellipse">
              <a:avLst/>
            </a:pr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grpSp>
      <p:sp>
        <p:nvSpPr>
          <p:cNvPr id="223" name="Google Shape;1718;p59">
            <a:extLst>
              <a:ext uri="{FF2B5EF4-FFF2-40B4-BE49-F238E27FC236}">
                <a16:creationId xmlns:a16="http://schemas.microsoft.com/office/drawing/2014/main" id="{455AF80E-F4D5-8136-E8C1-10457B5B63C9}"/>
              </a:ext>
            </a:extLst>
          </p:cNvPr>
          <p:cNvSpPr/>
          <p:nvPr/>
        </p:nvSpPr>
        <p:spPr>
          <a:xfrm flipH="1">
            <a:off x="3119407" y="2400419"/>
            <a:ext cx="8863486" cy="1661218"/>
          </a:xfrm>
          <a:prstGeom prst="roundRect">
            <a:avLst>
              <a:gd name="adj" fmla="val 30219"/>
            </a:avLst>
          </a:prstGeom>
          <a:solidFill>
            <a:schemeClr val="accent6">
              <a:lumMod val="20000"/>
              <a:lumOff val="80000"/>
            </a:schemeClr>
          </a:solidFill>
          <a:ln>
            <a:noFill/>
          </a:ln>
          <a:effectLst>
            <a:outerShdw blurRad="57150" dist="28575" dir="7620000" algn="bl" rotWithShape="0">
              <a:srgbClr val="000000">
                <a:alpha val="50000"/>
              </a:srgbClr>
            </a:outerShdw>
          </a:effectLst>
        </p:spPr>
        <p:txBody>
          <a:bodyPr spcFirstLastPara="1" wrap="square" lIns="121900" tIns="121900" rIns="121900" bIns="121900" anchor="ctr" anchorCtr="0">
            <a:noAutofit/>
          </a:bodyPr>
          <a:lstStyle/>
          <a:p>
            <a:pPr algn="ctr" defTabSz="1219170">
              <a:buClr>
                <a:srgbClr val="000000"/>
              </a:buClr>
            </a:pPr>
            <a:r>
              <a:rPr lang="vi-VN" altLang="en-GB" sz="4267" b="1" kern="0" dirty="0">
                <a:solidFill>
                  <a:srgbClr val="000000"/>
                </a:solidFill>
                <a:latin typeface="Calibri" panose="020F0502020204030204" pitchFamily="34" charset="0"/>
                <a:ea typeface="Patrick Hand" panose="00000500000000000000"/>
                <a:cs typeface="Calibri" panose="020F0502020204030204" pitchFamily="34" charset="0"/>
                <a:sym typeface="Patrick Hand" panose="00000500000000000000"/>
              </a:rPr>
              <a:t>Em gặp khó khăn gì khi đặt câu hỏi 5W1H và lựa chọn nhánh cho sơ đồ?</a:t>
            </a:r>
            <a:endParaRPr lang="en-US" altLang="en-GB" sz="4267" b="1" kern="0" dirty="0">
              <a:solidFill>
                <a:srgbClr val="000000"/>
              </a:solidFill>
              <a:latin typeface="Calibri" panose="020F0502020204030204" pitchFamily="34" charset="0"/>
              <a:ea typeface="Patrick Hand" panose="00000500000000000000"/>
              <a:cs typeface="Calibri" panose="020F0502020204030204" pitchFamily="34" charset="0"/>
              <a:sym typeface="Patrick Hand" panose="00000500000000000000"/>
            </a:endParaRPr>
          </a:p>
        </p:txBody>
      </p:sp>
      <p:sp>
        <p:nvSpPr>
          <p:cNvPr id="224" name="Google Shape;1719;p59">
            <a:extLst>
              <a:ext uri="{FF2B5EF4-FFF2-40B4-BE49-F238E27FC236}">
                <a16:creationId xmlns:a16="http://schemas.microsoft.com/office/drawing/2014/main" id="{D0DFF2C3-DC0B-7473-4FA5-EEBAAD9D0D93}"/>
              </a:ext>
            </a:extLst>
          </p:cNvPr>
          <p:cNvSpPr/>
          <p:nvPr/>
        </p:nvSpPr>
        <p:spPr>
          <a:xfrm>
            <a:off x="3352683" y="202018"/>
            <a:ext cx="7983220" cy="2003342"/>
          </a:xfrm>
          <a:prstGeom prst="roundRect">
            <a:avLst>
              <a:gd name="adj" fmla="val 30219"/>
            </a:avLst>
          </a:prstGeom>
          <a:solidFill>
            <a:srgbClr val="FFFF00"/>
          </a:solidFill>
          <a:ln>
            <a:noFill/>
          </a:ln>
          <a:effectLst>
            <a:outerShdw blurRad="57150" dist="28575" dir="7620000" algn="bl" rotWithShape="0">
              <a:srgbClr val="000000">
                <a:alpha val="50000"/>
              </a:srgbClr>
            </a:outerShdw>
          </a:effectLst>
        </p:spPr>
        <p:txBody>
          <a:bodyPr spcFirstLastPara="1" wrap="square" lIns="121900" tIns="121900" rIns="121900" bIns="121900" anchor="ctr" anchorCtr="0">
            <a:noAutofit/>
          </a:bodyPr>
          <a:lstStyle/>
          <a:p>
            <a:pPr algn="ctr" defTabSz="1219170">
              <a:buClr>
                <a:srgbClr val="000000"/>
              </a:buClr>
            </a:pPr>
            <a:r>
              <a:rPr lang="vi-VN" altLang="en-GB" sz="4267" b="1" kern="0" dirty="0">
                <a:solidFill>
                  <a:srgbClr val="000000"/>
                </a:solidFill>
                <a:latin typeface="Calibri" panose="020F0502020204030204" pitchFamily="34" charset="0"/>
                <a:ea typeface="Patrick Hand" panose="00000500000000000000"/>
                <a:cs typeface="Calibri" panose="020F0502020204030204" pitchFamily="34" charset="0"/>
                <a:sym typeface="Patrick Hand" panose="00000500000000000000"/>
              </a:rPr>
              <a:t>Em học thêm được điều g</a:t>
            </a:r>
            <a:r>
              <a:rPr lang="en-US" altLang="en-GB" sz="4267" b="1" kern="0" dirty="0">
                <a:solidFill>
                  <a:srgbClr val="000000"/>
                </a:solidFill>
                <a:latin typeface="Calibri" panose="020F0502020204030204" pitchFamily="34" charset="0"/>
                <a:ea typeface="Patrick Hand" panose="00000500000000000000"/>
                <a:cs typeface="Calibri" panose="020F0502020204030204" pitchFamily="34" charset="0"/>
                <a:sym typeface="Patrick Hand" panose="00000500000000000000"/>
              </a:rPr>
              <a:t>ì</a:t>
            </a:r>
            <a:r>
              <a:rPr lang="vi-VN" altLang="en-GB" sz="4267" b="1" kern="0" dirty="0">
                <a:solidFill>
                  <a:srgbClr val="000000"/>
                </a:solidFill>
                <a:latin typeface="Calibri" panose="020F0502020204030204" pitchFamily="34" charset="0"/>
                <a:ea typeface="Patrick Hand" panose="00000500000000000000"/>
                <a:cs typeface="Calibri" panose="020F0502020204030204" pitchFamily="34" charset="0"/>
                <a:sym typeface="Patrick Hand" panose="00000500000000000000"/>
              </a:rPr>
              <a:t> mới từ cách trình bày sơ đồ tư duy của nhóm bạn?</a:t>
            </a:r>
            <a:endParaRPr lang="en-US" altLang="en-GB" sz="4267" b="1" kern="0" dirty="0">
              <a:solidFill>
                <a:srgbClr val="000000"/>
              </a:solidFill>
              <a:latin typeface="Calibri" panose="020F0502020204030204" pitchFamily="34" charset="0"/>
              <a:ea typeface="Patrick Hand" panose="00000500000000000000"/>
              <a:cs typeface="Calibri" panose="020F0502020204030204" pitchFamily="34" charset="0"/>
              <a:sym typeface="Patrick Hand" panose="00000500000000000000"/>
            </a:endParaRPr>
          </a:p>
        </p:txBody>
      </p:sp>
      <p:grpSp>
        <p:nvGrpSpPr>
          <p:cNvPr id="225" name="Google Shape;1710;p59">
            <a:extLst>
              <a:ext uri="{FF2B5EF4-FFF2-40B4-BE49-F238E27FC236}">
                <a16:creationId xmlns:a16="http://schemas.microsoft.com/office/drawing/2014/main" id="{5E20F79C-42BF-E3C4-C79A-8AF5D7CCB5EE}"/>
              </a:ext>
            </a:extLst>
          </p:cNvPr>
          <p:cNvGrpSpPr/>
          <p:nvPr/>
        </p:nvGrpSpPr>
        <p:grpSpPr>
          <a:xfrm>
            <a:off x="11093861" y="5435038"/>
            <a:ext cx="836367" cy="1272433"/>
            <a:chOff x="1307650" y="2650450"/>
            <a:chExt cx="627275" cy="954325"/>
          </a:xfrm>
        </p:grpSpPr>
        <p:sp>
          <p:nvSpPr>
            <p:cNvPr id="226" name="Google Shape;1711;p59">
              <a:extLst>
                <a:ext uri="{FF2B5EF4-FFF2-40B4-BE49-F238E27FC236}">
                  <a16:creationId xmlns:a16="http://schemas.microsoft.com/office/drawing/2014/main" id="{36CDC96E-5145-F3C0-626C-860B96F4079C}"/>
                </a:ext>
              </a:extLst>
            </p:cNvPr>
            <p:cNvSpPr/>
            <p:nvPr/>
          </p:nvSpPr>
          <p:spPr>
            <a:xfrm>
              <a:off x="1431225" y="2650450"/>
              <a:ext cx="503700" cy="503700"/>
            </a:xfrm>
            <a:prstGeom prst="ellipse">
              <a:avLst/>
            </a:pr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27" name="Google Shape;1712;p59">
              <a:extLst>
                <a:ext uri="{FF2B5EF4-FFF2-40B4-BE49-F238E27FC236}">
                  <a16:creationId xmlns:a16="http://schemas.microsoft.com/office/drawing/2014/main" id="{5FA68710-26B0-D0A8-CE0A-4EF3E57FF6B2}"/>
                </a:ext>
              </a:extLst>
            </p:cNvPr>
            <p:cNvSpPr/>
            <p:nvPr/>
          </p:nvSpPr>
          <p:spPr>
            <a:xfrm>
              <a:off x="1307650" y="3313175"/>
              <a:ext cx="291600" cy="291600"/>
            </a:xfrm>
            <a:prstGeom prst="ellipse">
              <a:avLst/>
            </a:pr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grpSp>
      <p:grpSp>
        <p:nvGrpSpPr>
          <p:cNvPr id="228" name="Google Shape;3896;p80">
            <a:extLst>
              <a:ext uri="{FF2B5EF4-FFF2-40B4-BE49-F238E27FC236}">
                <a16:creationId xmlns:a16="http://schemas.microsoft.com/office/drawing/2014/main" id="{1C700967-72ED-0025-BAE8-9A860D3C2009}"/>
              </a:ext>
            </a:extLst>
          </p:cNvPr>
          <p:cNvGrpSpPr/>
          <p:nvPr/>
        </p:nvGrpSpPr>
        <p:grpSpPr>
          <a:xfrm>
            <a:off x="140461" y="2535097"/>
            <a:ext cx="1827953" cy="3246120"/>
            <a:chOff x="-1254075" y="6362388"/>
            <a:chExt cx="982525" cy="1754400"/>
          </a:xfrm>
        </p:grpSpPr>
        <p:sp>
          <p:nvSpPr>
            <p:cNvPr id="229" name="Google Shape;3897;p80">
              <a:extLst>
                <a:ext uri="{FF2B5EF4-FFF2-40B4-BE49-F238E27FC236}">
                  <a16:creationId xmlns:a16="http://schemas.microsoft.com/office/drawing/2014/main" id="{45348203-8436-7F95-696F-344271797296}"/>
                </a:ext>
              </a:extLst>
            </p:cNvPr>
            <p:cNvSpPr/>
            <p:nvPr/>
          </p:nvSpPr>
          <p:spPr>
            <a:xfrm>
              <a:off x="-1254075" y="6613863"/>
              <a:ext cx="982525" cy="813825"/>
            </a:xfrm>
            <a:custGeom>
              <a:avLst/>
              <a:gdLst/>
              <a:ahLst/>
              <a:cxnLst/>
              <a:rect l="l" t="t" r="r" b="b"/>
              <a:pathLst>
                <a:path w="39301" h="32553" extrusionOk="0">
                  <a:moveTo>
                    <a:pt x="17888" y="0"/>
                  </a:moveTo>
                  <a:cubicBezTo>
                    <a:pt x="12440" y="0"/>
                    <a:pt x="7022" y="908"/>
                    <a:pt x="5807" y="4301"/>
                  </a:cubicBezTo>
                  <a:cubicBezTo>
                    <a:pt x="5807" y="4301"/>
                    <a:pt x="7752" y="15760"/>
                    <a:pt x="4651" y="18678"/>
                  </a:cubicBezTo>
                  <a:cubicBezTo>
                    <a:pt x="1582" y="21596"/>
                    <a:pt x="1" y="24301"/>
                    <a:pt x="3253" y="26733"/>
                  </a:cubicBezTo>
                  <a:cubicBezTo>
                    <a:pt x="4189" y="27432"/>
                    <a:pt x="4941" y="27681"/>
                    <a:pt x="5538" y="27681"/>
                  </a:cubicBezTo>
                  <a:cubicBezTo>
                    <a:pt x="7002" y="27681"/>
                    <a:pt x="7530" y="26181"/>
                    <a:pt x="7539" y="26155"/>
                  </a:cubicBezTo>
                  <a:lnTo>
                    <a:pt x="7539" y="26155"/>
                  </a:lnTo>
                  <a:cubicBezTo>
                    <a:pt x="7522" y="26205"/>
                    <a:pt x="5653" y="31638"/>
                    <a:pt x="9754" y="31638"/>
                  </a:cubicBezTo>
                  <a:cubicBezTo>
                    <a:pt x="9863" y="31638"/>
                    <a:pt x="9975" y="31634"/>
                    <a:pt x="10092" y="31626"/>
                  </a:cubicBezTo>
                  <a:cubicBezTo>
                    <a:pt x="14652" y="31322"/>
                    <a:pt x="17266" y="27523"/>
                    <a:pt x="17266" y="27523"/>
                  </a:cubicBezTo>
                  <a:cubicBezTo>
                    <a:pt x="17266" y="27523"/>
                    <a:pt x="22172" y="32553"/>
                    <a:pt x="27034" y="32553"/>
                  </a:cubicBezTo>
                  <a:cubicBezTo>
                    <a:pt x="27570" y="32553"/>
                    <a:pt x="28105" y="32492"/>
                    <a:pt x="28634" y="32356"/>
                  </a:cubicBezTo>
                  <a:cubicBezTo>
                    <a:pt x="31126" y="31991"/>
                    <a:pt x="32068" y="29802"/>
                    <a:pt x="32798" y="27766"/>
                  </a:cubicBezTo>
                  <a:cubicBezTo>
                    <a:pt x="33057" y="27996"/>
                    <a:pt x="33448" y="28214"/>
                    <a:pt x="33885" y="28214"/>
                  </a:cubicBezTo>
                  <a:cubicBezTo>
                    <a:pt x="34832" y="28214"/>
                    <a:pt x="35988" y="27186"/>
                    <a:pt x="36445" y="23024"/>
                  </a:cubicBezTo>
                  <a:cubicBezTo>
                    <a:pt x="36445" y="23024"/>
                    <a:pt x="36597" y="23055"/>
                    <a:pt x="36818" y="23055"/>
                  </a:cubicBezTo>
                  <a:cubicBezTo>
                    <a:pt x="37610" y="23055"/>
                    <a:pt x="39301" y="22665"/>
                    <a:pt x="38208" y="19103"/>
                  </a:cubicBezTo>
                  <a:cubicBezTo>
                    <a:pt x="36780" y="14514"/>
                    <a:pt x="32828" y="16003"/>
                    <a:pt x="31704" y="11687"/>
                  </a:cubicBezTo>
                  <a:cubicBezTo>
                    <a:pt x="30579" y="7371"/>
                    <a:pt x="30457" y="1200"/>
                    <a:pt x="30457" y="1200"/>
                  </a:cubicBezTo>
                  <a:cubicBezTo>
                    <a:pt x="30457" y="1200"/>
                    <a:pt x="24153" y="0"/>
                    <a:pt x="17888" y="0"/>
                  </a:cubicBezTo>
                  <a:close/>
                </a:path>
              </a:pathLst>
            </a:custGeom>
            <a:solidFill>
              <a:srgbClr val="F1583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30" name="Google Shape;3898;p80">
              <a:extLst>
                <a:ext uri="{FF2B5EF4-FFF2-40B4-BE49-F238E27FC236}">
                  <a16:creationId xmlns:a16="http://schemas.microsoft.com/office/drawing/2014/main" id="{D3690C65-E776-D1B6-AE14-E71443AEA475}"/>
                </a:ext>
              </a:extLst>
            </p:cNvPr>
            <p:cNvSpPr/>
            <p:nvPr/>
          </p:nvSpPr>
          <p:spPr>
            <a:xfrm>
              <a:off x="-977475" y="6981763"/>
              <a:ext cx="459775" cy="501850"/>
            </a:xfrm>
            <a:custGeom>
              <a:avLst/>
              <a:gdLst/>
              <a:ahLst/>
              <a:cxnLst/>
              <a:rect l="l" t="t" r="r" b="b"/>
              <a:pathLst>
                <a:path w="18391" h="20074" extrusionOk="0">
                  <a:moveTo>
                    <a:pt x="9316" y="0"/>
                  </a:moveTo>
                  <a:cubicBezTo>
                    <a:pt x="8299" y="0"/>
                    <a:pt x="7203" y="62"/>
                    <a:pt x="6050" y="193"/>
                  </a:cubicBezTo>
                  <a:cubicBezTo>
                    <a:pt x="6050" y="193"/>
                    <a:pt x="1" y="770"/>
                    <a:pt x="335" y="4448"/>
                  </a:cubicBezTo>
                  <a:cubicBezTo>
                    <a:pt x="700" y="8126"/>
                    <a:pt x="396" y="16454"/>
                    <a:pt x="2341" y="19494"/>
                  </a:cubicBezTo>
                  <a:cubicBezTo>
                    <a:pt x="2617" y="19912"/>
                    <a:pt x="3923" y="20074"/>
                    <a:pt x="5635" y="20074"/>
                  </a:cubicBezTo>
                  <a:cubicBezTo>
                    <a:pt x="9023" y="20074"/>
                    <a:pt x="13999" y="19441"/>
                    <a:pt x="15716" y="18916"/>
                  </a:cubicBezTo>
                  <a:cubicBezTo>
                    <a:pt x="18330" y="18126"/>
                    <a:pt x="18390" y="15694"/>
                    <a:pt x="18117" y="13232"/>
                  </a:cubicBezTo>
                  <a:cubicBezTo>
                    <a:pt x="17813" y="10740"/>
                    <a:pt x="17023" y="4843"/>
                    <a:pt x="16141" y="2168"/>
                  </a:cubicBezTo>
                  <a:cubicBezTo>
                    <a:pt x="15687" y="831"/>
                    <a:pt x="13039" y="0"/>
                    <a:pt x="9316" y="0"/>
                  </a:cubicBezTo>
                  <a:close/>
                </a:path>
              </a:pathLst>
            </a:custGeom>
            <a:solidFill>
              <a:srgbClr val="F27FB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31" name="Google Shape;3899;p80">
              <a:extLst>
                <a:ext uri="{FF2B5EF4-FFF2-40B4-BE49-F238E27FC236}">
                  <a16:creationId xmlns:a16="http://schemas.microsoft.com/office/drawing/2014/main" id="{D724DDDE-D36D-ED6D-4797-43C4FD5C450E}"/>
                </a:ext>
              </a:extLst>
            </p:cNvPr>
            <p:cNvSpPr/>
            <p:nvPr/>
          </p:nvSpPr>
          <p:spPr>
            <a:xfrm>
              <a:off x="-961500" y="6980638"/>
              <a:ext cx="460525" cy="502050"/>
            </a:xfrm>
            <a:custGeom>
              <a:avLst/>
              <a:gdLst/>
              <a:ahLst/>
              <a:cxnLst/>
              <a:rect l="l" t="t" r="r" b="b"/>
              <a:pathLst>
                <a:path w="18421" h="20082" extrusionOk="0">
                  <a:moveTo>
                    <a:pt x="9244" y="0"/>
                  </a:moveTo>
                  <a:cubicBezTo>
                    <a:pt x="8257" y="0"/>
                    <a:pt x="7195" y="57"/>
                    <a:pt x="6079" y="177"/>
                  </a:cubicBezTo>
                  <a:cubicBezTo>
                    <a:pt x="6079" y="177"/>
                    <a:pt x="0" y="785"/>
                    <a:pt x="365" y="4463"/>
                  </a:cubicBezTo>
                  <a:cubicBezTo>
                    <a:pt x="730" y="8140"/>
                    <a:pt x="395" y="16438"/>
                    <a:pt x="2371" y="19508"/>
                  </a:cubicBezTo>
                  <a:cubicBezTo>
                    <a:pt x="2644" y="19922"/>
                    <a:pt x="3922" y="20081"/>
                    <a:pt x="5605" y="20081"/>
                  </a:cubicBezTo>
                  <a:cubicBezTo>
                    <a:pt x="8987" y="20081"/>
                    <a:pt x="14000" y="19438"/>
                    <a:pt x="15745" y="18931"/>
                  </a:cubicBezTo>
                  <a:cubicBezTo>
                    <a:pt x="18359" y="18141"/>
                    <a:pt x="18420" y="15709"/>
                    <a:pt x="18147" y="13217"/>
                  </a:cubicBezTo>
                  <a:cubicBezTo>
                    <a:pt x="17843" y="10755"/>
                    <a:pt x="17052" y="4858"/>
                    <a:pt x="16171" y="2183"/>
                  </a:cubicBezTo>
                  <a:cubicBezTo>
                    <a:pt x="15713" y="834"/>
                    <a:pt x="13021" y="0"/>
                    <a:pt x="9244" y="0"/>
                  </a:cubicBezTo>
                  <a:close/>
                </a:path>
              </a:pathLst>
            </a:custGeom>
            <a:solidFill>
              <a:srgbClr val="F1679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32" name="Google Shape;3900;p80">
              <a:extLst>
                <a:ext uri="{FF2B5EF4-FFF2-40B4-BE49-F238E27FC236}">
                  <a16:creationId xmlns:a16="http://schemas.microsoft.com/office/drawing/2014/main" id="{76F86EDA-B091-1493-96C8-849532FE2BD7}"/>
                </a:ext>
              </a:extLst>
            </p:cNvPr>
            <p:cNvSpPr/>
            <p:nvPr/>
          </p:nvSpPr>
          <p:spPr>
            <a:xfrm>
              <a:off x="-701875" y="8078438"/>
              <a:ext cx="214575" cy="38350"/>
            </a:xfrm>
            <a:custGeom>
              <a:avLst/>
              <a:gdLst/>
              <a:ahLst/>
              <a:cxnLst/>
              <a:rect l="l" t="t" r="r" b="b"/>
              <a:pathLst>
                <a:path w="8583" h="1534" extrusionOk="0">
                  <a:moveTo>
                    <a:pt x="2204" y="1"/>
                  </a:moveTo>
                  <a:cubicBezTo>
                    <a:pt x="943" y="1"/>
                    <a:pt x="0" y="55"/>
                    <a:pt x="11" y="217"/>
                  </a:cubicBezTo>
                  <a:cubicBezTo>
                    <a:pt x="71" y="703"/>
                    <a:pt x="132" y="1007"/>
                    <a:pt x="132" y="1007"/>
                  </a:cubicBezTo>
                  <a:cubicBezTo>
                    <a:pt x="132" y="1007"/>
                    <a:pt x="922" y="1190"/>
                    <a:pt x="2625" y="1433"/>
                  </a:cubicBezTo>
                  <a:cubicBezTo>
                    <a:pt x="3123" y="1504"/>
                    <a:pt x="3653" y="1533"/>
                    <a:pt x="4181" y="1533"/>
                  </a:cubicBezTo>
                  <a:cubicBezTo>
                    <a:pt x="5454" y="1533"/>
                    <a:pt x="6714" y="1361"/>
                    <a:pt x="7488" y="1190"/>
                  </a:cubicBezTo>
                  <a:cubicBezTo>
                    <a:pt x="8582" y="916"/>
                    <a:pt x="8521" y="217"/>
                    <a:pt x="8521" y="217"/>
                  </a:cubicBezTo>
                  <a:cubicBezTo>
                    <a:pt x="8521" y="217"/>
                    <a:pt x="4725" y="1"/>
                    <a:pt x="2204" y="1"/>
                  </a:cubicBezTo>
                  <a:close/>
                </a:path>
              </a:pathLst>
            </a:custGeom>
            <a:solidFill>
              <a:srgbClr val="F1679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33" name="Google Shape;3901;p80">
              <a:extLst>
                <a:ext uri="{FF2B5EF4-FFF2-40B4-BE49-F238E27FC236}">
                  <a16:creationId xmlns:a16="http://schemas.microsoft.com/office/drawing/2014/main" id="{9C317F8E-E208-785F-A7CB-5BC13475022F}"/>
                </a:ext>
              </a:extLst>
            </p:cNvPr>
            <p:cNvSpPr/>
            <p:nvPr/>
          </p:nvSpPr>
          <p:spPr>
            <a:xfrm>
              <a:off x="-567125" y="8051163"/>
              <a:ext cx="80575" cy="56275"/>
            </a:xfrm>
            <a:custGeom>
              <a:avLst/>
              <a:gdLst/>
              <a:ahLst/>
              <a:cxnLst/>
              <a:rect l="l" t="t" r="r" b="b"/>
              <a:pathLst>
                <a:path w="3223" h="2251" extrusionOk="0">
                  <a:moveTo>
                    <a:pt x="1186" y="1"/>
                  </a:moveTo>
                  <a:cubicBezTo>
                    <a:pt x="609" y="670"/>
                    <a:pt x="244" y="1429"/>
                    <a:pt x="1" y="2250"/>
                  </a:cubicBezTo>
                  <a:cubicBezTo>
                    <a:pt x="1794" y="2159"/>
                    <a:pt x="3223" y="1825"/>
                    <a:pt x="3131" y="1308"/>
                  </a:cubicBezTo>
                  <a:cubicBezTo>
                    <a:pt x="3010" y="761"/>
                    <a:pt x="2068" y="305"/>
                    <a:pt x="1186" y="1"/>
                  </a:cubicBezTo>
                  <a:close/>
                </a:path>
              </a:pathLst>
            </a:custGeom>
            <a:solidFill>
              <a:srgbClr val="F1679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34" name="Google Shape;3902;p80">
              <a:extLst>
                <a:ext uri="{FF2B5EF4-FFF2-40B4-BE49-F238E27FC236}">
                  <a16:creationId xmlns:a16="http://schemas.microsoft.com/office/drawing/2014/main" id="{C85B5653-C476-B0B8-E695-FD2CD30C88DC}"/>
                </a:ext>
              </a:extLst>
            </p:cNvPr>
            <p:cNvSpPr/>
            <p:nvPr/>
          </p:nvSpPr>
          <p:spPr>
            <a:xfrm>
              <a:off x="-706950" y="8032938"/>
              <a:ext cx="169500" cy="75125"/>
            </a:xfrm>
            <a:custGeom>
              <a:avLst/>
              <a:gdLst/>
              <a:ahLst/>
              <a:cxnLst/>
              <a:rect l="l" t="t" r="r" b="b"/>
              <a:pathLst>
                <a:path w="6780" h="3005" extrusionOk="0">
                  <a:moveTo>
                    <a:pt x="274" y="0"/>
                  </a:moveTo>
                  <a:cubicBezTo>
                    <a:pt x="1" y="1034"/>
                    <a:pt x="274" y="2523"/>
                    <a:pt x="274" y="2523"/>
                  </a:cubicBezTo>
                  <a:cubicBezTo>
                    <a:pt x="1361" y="2844"/>
                    <a:pt x="2989" y="3005"/>
                    <a:pt x="4540" y="3005"/>
                  </a:cubicBezTo>
                  <a:cubicBezTo>
                    <a:pt x="4898" y="3005"/>
                    <a:pt x="5252" y="2996"/>
                    <a:pt x="5594" y="2979"/>
                  </a:cubicBezTo>
                  <a:cubicBezTo>
                    <a:pt x="5837" y="2158"/>
                    <a:pt x="6232" y="1399"/>
                    <a:pt x="6779" y="730"/>
                  </a:cubicBezTo>
                  <a:cubicBezTo>
                    <a:pt x="5989" y="426"/>
                    <a:pt x="5229" y="274"/>
                    <a:pt x="5229" y="274"/>
                  </a:cubicBezTo>
                  <a:cubicBezTo>
                    <a:pt x="4499" y="468"/>
                    <a:pt x="3807" y="540"/>
                    <a:pt x="3183" y="540"/>
                  </a:cubicBezTo>
                  <a:cubicBezTo>
                    <a:pt x="1468" y="540"/>
                    <a:pt x="274" y="0"/>
                    <a:pt x="274" y="0"/>
                  </a:cubicBezTo>
                  <a:close/>
                </a:path>
              </a:pathLst>
            </a:custGeom>
            <a:solidFill>
              <a:srgbClr val="F27FB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35" name="Google Shape;3903;p80">
              <a:extLst>
                <a:ext uri="{FF2B5EF4-FFF2-40B4-BE49-F238E27FC236}">
                  <a16:creationId xmlns:a16="http://schemas.microsoft.com/office/drawing/2014/main" id="{44380CFF-A620-042F-7736-B451A2E1B87D}"/>
                </a:ext>
              </a:extLst>
            </p:cNvPr>
            <p:cNvSpPr/>
            <p:nvPr/>
          </p:nvSpPr>
          <p:spPr>
            <a:xfrm>
              <a:off x="-573900" y="8004038"/>
              <a:ext cx="43500" cy="46975"/>
            </a:xfrm>
            <a:custGeom>
              <a:avLst/>
              <a:gdLst/>
              <a:ahLst/>
              <a:cxnLst/>
              <a:rect l="l" t="t" r="r" b="b"/>
              <a:pathLst>
                <a:path w="1740" h="1879" extrusionOk="0">
                  <a:moveTo>
                    <a:pt x="673" y="183"/>
                  </a:moveTo>
                  <a:cubicBezTo>
                    <a:pt x="900" y="183"/>
                    <a:pt x="600" y="953"/>
                    <a:pt x="545" y="1035"/>
                  </a:cubicBezTo>
                  <a:cubicBezTo>
                    <a:pt x="481" y="1162"/>
                    <a:pt x="418" y="1281"/>
                    <a:pt x="350" y="1397"/>
                  </a:cubicBezTo>
                  <a:lnTo>
                    <a:pt x="350" y="1397"/>
                  </a:lnTo>
                  <a:cubicBezTo>
                    <a:pt x="346" y="1401"/>
                    <a:pt x="343" y="1406"/>
                    <a:pt x="340" y="1411"/>
                  </a:cubicBezTo>
                  <a:lnTo>
                    <a:pt x="340" y="1411"/>
                  </a:lnTo>
                  <a:cubicBezTo>
                    <a:pt x="340" y="1285"/>
                    <a:pt x="347" y="1160"/>
                    <a:pt x="363" y="1035"/>
                  </a:cubicBezTo>
                  <a:cubicBezTo>
                    <a:pt x="363" y="822"/>
                    <a:pt x="363" y="336"/>
                    <a:pt x="576" y="214"/>
                  </a:cubicBezTo>
                  <a:cubicBezTo>
                    <a:pt x="616" y="193"/>
                    <a:pt x="648" y="183"/>
                    <a:pt x="673" y="183"/>
                  </a:cubicBezTo>
                  <a:close/>
                  <a:moveTo>
                    <a:pt x="1181" y="901"/>
                  </a:moveTo>
                  <a:cubicBezTo>
                    <a:pt x="1296" y="901"/>
                    <a:pt x="1354" y="1055"/>
                    <a:pt x="1275" y="1187"/>
                  </a:cubicBezTo>
                  <a:cubicBezTo>
                    <a:pt x="1080" y="1454"/>
                    <a:pt x="749" y="1566"/>
                    <a:pt x="437" y="1647"/>
                  </a:cubicBezTo>
                  <a:lnTo>
                    <a:pt x="437" y="1647"/>
                  </a:lnTo>
                  <a:cubicBezTo>
                    <a:pt x="474" y="1585"/>
                    <a:pt x="517" y="1512"/>
                    <a:pt x="562" y="1432"/>
                  </a:cubicBezTo>
                  <a:lnTo>
                    <a:pt x="562" y="1432"/>
                  </a:lnTo>
                  <a:cubicBezTo>
                    <a:pt x="632" y="1331"/>
                    <a:pt x="707" y="1238"/>
                    <a:pt x="788" y="1156"/>
                  </a:cubicBezTo>
                  <a:cubicBezTo>
                    <a:pt x="880" y="1065"/>
                    <a:pt x="1001" y="944"/>
                    <a:pt x="1123" y="913"/>
                  </a:cubicBezTo>
                  <a:cubicBezTo>
                    <a:pt x="1143" y="905"/>
                    <a:pt x="1163" y="901"/>
                    <a:pt x="1181" y="901"/>
                  </a:cubicBezTo>
                  <a:close/>
                  <a:moveTo>
                    <a:pt x="616" y="1"/>
                  </a:moveTo>
                  <a:cubicBezTo>
                    <a:pt x="1" y="1"/>
                    <a:pt x="120" y="1373"/>
                    <a:pt x="120" y="1764"/>
                  </a:cubicBezTo>
                  <a:cubicBezTo>
                    <a:pt x="120" y="1840"/>
                    <a:pt x="180" y="1878"/>
                    <a:pt x="241" y="1878"/>
                  </a:cubicBezTo>
                  <a:cubicBezTo>
                    <a:pt x="287" y="1878"/>
                    <a:pt x="333" y="1857"/>
                    <a:pt x="353" y="1813"/>
                  </a:cubicBezTo>
                  <a:lnTo>
                    <a:pt x="353" y="1813"/>
                  </a:lnTo>
                  <a:cubicBezTo>
                    <a:pt x="830" y="1749"/>
                    <a:pt x="1740" y="1469"/>
                    <a:pt x="1487" y="852"/>
                  </a:cubicBezTo>
                  <a:cubicBezTo>
                    <a:pt x="1452" y="746"/>
                    <a:pt x="1333" y="701"/>
                    <a:pt x="1210" y="701"/>
                  </a:cubicBezTo>
                  <a:cubicBezTo>
                    <a:pt x="1123" y="701"/>
                    <a:pt x="1034" y="723"/>
                    <a:pt x="971" y="761"/>
                  </a:cubicBezTo>
                  <a:cubicBezTo>
                    <a:pt x="930" y="785"/>
                    <a:pt x="892" y="810"/>
                    <a:pt x="854" y="838"/>
                  </a:cubicBezTo>
                  <a:lnTo>
                    <a:pt x="854" y="838"/>
                  </a:lnTo>
                  <a:cubicBezTo>
                    <a:pt x="1023" y="414"/>
                    <a:pt x="1067" y="17"/>
                    <a:pt x="636" y="1"/>
                  </a:cubicBezTo>
                  <a:cubicBezTo>
                    <a:pt x="630" y="1"/>
                    <a:pt x="623" y="1"/>
                    <a:pt x="616" y="1"/>
                  </a:cubicBezTo>
                  <a:close/>
                </a:path>
              </a:pathLst>
            </a:custGeom>
            <a:solidFill>
              <a:srgbClr val="F1679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36" name="Google Shape;3904;p80">
              <a:extLst>
                <a:ext uri="{FF2B5EF4-FFF2-40B4-BE49-F238E27FC236}">
                  <a16:creationId xmlns:a16="http://schemas.microsoft.com/office/drawing/2014/main" id="{0CF34A5A-3051-100D-B9DC-E3A059E7F8DE}"/>
                </a:ext>
              </a:extLst>
            </p:cNvPr>
            <p:cNvSpPr/>
            <p:nvPr/>
          </p:nvSpPr>
          <p:spPr>
            <a:xfrm>
              <a:off x="-997975" y="8078438"/>
              <a:ext cx="215325" cy="38350"/>
            </a:xfrm>
            <a:custGeom>
              <a:avLst/>
              <a:gdLst/>
              <a:ahLst/>
              <a:cxnLst/>
              <a:rect l="l" t="t" r="r" b="b"/>
              <a:pathLst>
                <a:path w="8613" h="1534" extrusionOk="0">
                  <a:moveTo>
                    <a:pt x="6409" y="1"/>
                  </a:moveTo>
                  <a:cubicBezTo>
                    <a:pt x="3888" y="1"/>
                    <a:pt x="91" y="217"/>
                    <a:pt x="91" y="217"/>
                  </a:cubicBezTo>
                  <a:cubicBezTo>
                    <a:pt x="91" y="217"/>
                    <a:pt x="0" y="916"/>
                    <a:pt x="1095" y="1190"/>
                  </a:cubicBezTo>
                  <a:cubicBezTo>
                    <a:pt x="1868" y="1361"/>
                    <a:pt x="3128" y="1533"/>
                    <a:pt x="4402" y="1533"/>
                  </a:cubicBezTo>
                  <a:cubicBezTo>
                    <a:pt x="4929" y="1533"/>
                    <a:pt x="5459" y="1504"/>
                    <a:pt x="5958" y="1433"/>
                  </a:cubicBezTo>
                  <a:cubicBezTo>
                    <a:pt x="7690" y="1190"/>
                    <a:pt x="8481" y="1007"/>
                    <a:pt x="8481" y="1007"/>
                  </a:cubicBezTo>
                  <a:cubicBezTo>
                    <a:pt x="8481" y="1007"/>
                    <a:pt x="8541" y="703"/>
                    <a:pt x="8602" y="217"/>
                  </a:cubicBezTo>
                  <a:cubicBezTo>
                    <a:pt x="8612" y="55"/>
                    <a:pt x="7670" y="1"/>
                    <a:pt x="6409" y="1"/>
                  </a:cubicBezTo>
                  <a:close/>
                </a:path>
              </a:pathLst>
            </a:custGeom>
            <a:solidFill>
              <a:srgbClr val="F1679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37" name="Google Shape;3905;p80">
              <a:extLst>
                <a:ext uri="{FF2B5EF4-FFF2-40B4-BE49-F238E27FC236}">
                  <a16:creationId xmlns:a16="http://schemas.microsoft.com/office/drawing/2014/main" id="{1E0A7A20-3CE4-45E7-0D57-603E850F2F11}"/>
                </a:ext>
              </a:extLst>
            </p:cNvPr>
            <p:cNvSpPr/>
            <p:nvPr/>
          </p:nvSpPr>
          <p:spPr>
            <a:xfrm>
              <a:off x="-998750" y="8051163"/>
              <a:ext cx="80575" cy="56275"/>
            </a:xfrm>
            <a:custGeom>
              <a:avLst/>
              <a:gdLst/>
              <a:ahLst/>
              <a:cxnLst/>
              <a:rect l="l" t="t" r="r" b="b"/>
              <a:pathLst>
                <a:path w="3223" h="2251" extrusionOk="0">
                  <a:moveTo>
                    <a:pt x="2037" y="1"/>
                  </a:moveTo>
                  <a:cubicBezTo>
                    <a:pt x="1186" y="305"/>
                    <a:pt x="244" y="761"/>
                    <a:pt x="122" y="1308"/>
                  </a:cubicBezTo>
                  <a:cubicBezTo>
                    <a:pt x="1" y="1825"/>
                    <a:pt x="1429" y="2159"/>
                    <a:pt x="3223" y="2250"/>
                  </a:cubicBezTo>
                  <a:cubicBezTo>
                    <a:pt x="3010" y="1429"/>
                    <a:pt x="2615" y="670"/>
                    <a:pt x="2037" y="1"/>
                  </a:cubicBezTo>
                  <a:close/>
                </a:path>
              </a:pathLst>
            </a:custGeom>
            <a:solidFill>
              <a:srgbClr val="F1679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38" name="Google Shape;3906;p80">
              <a:extLst>
                <a:ext uri="{FF2B5EF4-FFF2-40B4-BE49-F238E27FC236}">
                  <a16:creationId xmlns:a16="http://schemas.microsoft.com/office/drawing/2014/main" id="{E7C8B762-8CF6-798F-DA58-83BE37685207}"/>
                </a:ext>
              </a:extLst>
            </p:cNvPr>
            <p:cNvSpPr/>
            <p:nvPr/>
          </p:nvSpPr>
          <p:spPr>
            <a:xfrm>
              <a:off x="-947825" y="8032938"/>
              <a:ext cx="169475" cy="75125"/>
            </a:xfrm>
            <a:custGeom>
              <a:avLst/>
              <a:gdLst/>
              <a:ahLst/>
              <a:cxnLst/>
              <a:rect l="l" t="t" r="r" b="b"/>
              <a:pathLst>
                <a:path w="6779" h="3005" extrusionOk="0">
                  <a:moveTo>
                    <a:pt x="6505" y="0"/>
                  </a:moveTo>
                  <a:cubicBezTo>
                    <a:pt x="6505" y="0"/>
                    <a:pt x="5328" y="540"/>
                    <a:pt x="3622" y="540"/>
                  </a:cubicBezTo>
                  <a:cubicBezTo>
                    <a:pt x="3001" y="540"/>
                    <a:pt x="2310" y="468"/>
                    <a:pt x="1581" y="274"/>
                  </a:cubicBezTo>
                  <a:cubicBezTo>
                    <a:pt x="1581" y="274"/>
                    <a:pt x="821" y="426"/>
                    <a:pt x="0" y="730"/>
                  </a:cubicBezTo>
                  <a:cubicBezTo>
                    <a:pt x="578" y="1399"/>
                    <a:pt x="973" y="2158"/>
                    <a:pt x="1186" y="2979"/>
                  </a:cubicBezTo>
                  <a:cubicBezTo>
                    <a:pt x="1528" y="2996"/>
                    <a:pt x="1883" y="3005"/>
                    <a:pt x="2242" y="3005"/>
                  </a:cubicBezTo>
                  <a:cubicBezTo>
                    <a:pt x="3799" y="3005"/>
                    <a:pt x="5443" y="2844"/>
                    <a:pt x="6505" y="2523"/>
                  </a:cubicBezTo>
                  <a:cubicBezTo>
                    <a:pt x="6505" y="2523"/>
                    <a:pt x="6779" y="1034"/>
                    <a:pt x="6505" y="0"/>
                  </a:cubicBezTo>
                  <a:close/>
                </a:path>
              </a:pathLst>
            </a:custGeom>
            <a:solidFill>
              <a:srgbClr val="F27FB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39" name="Google Shape;3907;p80">
              <a:extLst>
                <a:ext uri="{FF2B5EF4-FFF2-40B4-BE49-F238E27FC236}">
                  <a16:creationId xmlns:a16="http://schemas.microsoft.com/office/drawing/2014/main" id="{6A1CBFB4-8099-06A8-45B2-637F072FDF23}"/>
                </a:ext>
              </a:extLst>
            </p:cNvPr>
            <p:cNvSpPr/>
            <p:nvPr/>
          </p:nvSpPr>
          <p:spPr>
            <a:xfrm>
              <a:off x="-954125" y="8004038"/>
              <a:ext cx="43500" cy="46975"/>
            </a:xfrm>
            <a:custGeom>
              <a:avLst/>
              <a:gdLst/>
              <a:ahLst/>
              <a:cxnLst/>
              <a:rect l="l" t="t" r="r" b="b"/>
              <a:pathLst>
                <a:path w="1740" h="1879" extrusionOk="0">
                  <a:moveTo>
                    <a:pt x="1059" y="183"/>
                  </a:moveTo>
                  <a:cubicBezTo>
                    <a:pt x="1087" y="183"/>
                    <a:pt x="1121" y="193"/>
                    <a:pt x="1164" y="214"/>
                  </a:cubicBezTo>
                  <a:cubicBezTo>
                    <a:pt x="1377" y="336"/>
                    <a:pt x="1377" y="822"/>
                    <a:pt x="1377" y="1035"/>
                  </a:cubicBezTo>
                  <a:cubicBezTo>
                    <a:pt x="1392" y="1157"/>
                    <a:pt x="1392" y="1279"/>
                    <a:pt x="1388" y="1402"/>
                  </a:cubicBezTo>
                  <a:lnTo>
                    <a:pt x="1388" y="1402"/>
                  </a:lnTo>
                  <a:cubicBezTo>
                    <a:pt x="1362" y="1364"/>
                    <a:pt x="1334" y="1327"/>
                    <a:pt x="1307" y="1290"/>
                  </a:cubicBezTo>
                  <a:lnTo>
                    <a:pt x="1307" y="1290"/>
                  </a:lnTo>
                  <a:cubicBezTo>
                    <a:pt x="1257" y="1208"/>
                    <a:pt x="1209" y="1123"/>
                    <a:pt x="1164" y="1035"/>
                  </a:cubicBezTo>
                  <a:cubicBezTo>
                    <a:pt x="1137" y="953"/>
                    <a:pt x="815" y="183"/>
                    <a:pt x="1059" y="183"/>
                  </a:cubicBezTo>
                  <a:close/>
                  <a:moveTo>
                    <a:pt x="550" y="901"/>
                  </a:moveTo>
                  <a:cubicBezTo>
                    <a:pt x="570" y="901"/>
                    <a:pt x="592" y="905"/>
                    <a:pt x="617" y="913"/>
                  </a:cubicBezTo>
                  <a:cubicBezTo>
                    <a:pt x="739" y="944"/>
                    <a:pt x="860" y="1065"/>
                    <a:pt x="921" y="1156"/>
                  </a:cubicBezTo>
                  <a:cubicBezTo>
                    <a:pt x="1084" y="1296"/>
                    <a:pt x="1194" y="1471"/>
                    <a:pt x="1304" y="1655"/>
                  </a:cubicBezTo>
                  <a:lnTo>
                    <a:pt x="1304" y="1655"/>
                  </a:lnTo>
                  <a:cubicBezTo>
                    <a:pt x="984" y="1574"/>
                    <a:pt x="641" y="1464"/>
                    <a:pt x="465" y="1187"/>
                  </a:cubicBezTo>
                  <a:cubicBezTo>
                    <a:pt x="386" y="1055"/>
                    <a:pt x="421" y="901"/>
                    <a:pt x="550" y="901"/>
                  </a:cubicBezTo>
                  <a:close/>
                  <a:moveTo>
                    <a:pt x="1094" y="1"/>
                  </a:moveTo>
                  <a:cubicBezTo>
                    <a:pt x="1087" y="1"/>
                    <a:pt x="1080" y="1"/>
                    <a:pt x="1073" y="1"/>
                  </a:cubicBezTo>
                  <a:cubicBezTo>
                    <a:pt x="656" y="17"/>
                    <a:pt x="710" y="417"/>
                    <a:pt x="884" y="843"/>
                  </a:cubicBezTo>
                  <a:lnTo>
                    <a:pt x="884" y="843"/>
                  </a:lnTo>
                  <a:cubicBezTo>
                    <a:pt x="847" y="814"/>
                    <a:pt x="808" y="786"/>
                    <a:pt x="769" y="761"/>
                  </a:cubicBezTo>
                  <a:cubicBezTo>
                    <a:pt x="706" y="723"/>
                    <a:pt x="617" y="701"/>
                    <a:pt x="530" y="701"/>
                  </a:cubicBezTo>
                  <a:cubicBezTo>
                    <a:pt x="407" y="701"/>
                    <a:pt x="288" y="746"/>
                    <a:pt x="252" y="852"/>
                  </a:cubicBezTo>
                  <a:cubicBezTo>
                    <a:pt x="1" y="1468"/>
                    <a:pt x="908" y="1749"/>
                    <a:pt x="1386" y="1813"/>
                  </a:cubicBezTo>
                  <a:lnTo>
                    <a:pt x="1386" y="1813"/>
                  </a:lnTo>
                  <a:cubicBezTo>
                    <a:pt x="1403" y="1857"/>
                    <a:pt x="1444" y="1878"/>
                    <a:pt x="1487" y="1878"/>
                  </a:cubicBezTo>
                  <a:cubicBezTo>
                    <a:pt x="1544" y="1878"/>
                    <a:pt x="1605" y="1840"/>
                    <a:pt x="1620" y="1764"/>
                  </a:cubicBezTo>
                  <a:cubicBezTo>
                    <a:pt x="1620" y="1373"/>
                    <a:pt x="1739" y="1"/>
                    <a:pt x="1094" y="1"/>
                  </a:cubicBezTo>
                  <a:close/>
                </a:path>
              </a:pathLst>
            </a:custGeom>
            <a:solidFill>
              <a:srgbClr val="F1679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40" name="Google Shape;3908;p80">
              <a:extLst>
                <a:ext uri="{FF2B5EF4-FFF2-40B4-BE49-F238E27FC236}">
                  <a16:creationId xmlns:a16="http://schemas.microsoft.com/office/drawing/2014/main" id="{FA6AA308-ADDE-A104-1AF4-8568430B7012}"/>
                </a:ext>
              </a:extLst>
            </p:cNvPr>
            <p:cNvSpPr/>
            <p:nvPr/>
          </p:nvSpPr>
          <p:spPr>
            <a:xfrm>
              <a:off x="-920475" y="7539013"/>
              <a:ext cx="347300" cy="517525"/>
            </a:xfrm>
            <a:custGeom>
              <a:avLst/>
              <a:gdLst/>
              <a:ahLst/>
              <a:cxnLst/>
              <a:rect l="l" t="t" r="r" b="b"/>
              <a:pathLst>
                <a:path w="13892" h="20701" extrusionOk="0">
                  <a:moveTo>
                    <a:pt x="13466" y="0"/>
                  </a:moveTo>
                  <a:lnTo>
                    <a:pt x="13466" y="0"/>
                  </a:lnTo>
                  <a:cubicBezTo>
                    <a:pt x="9180" y="2006"/>
                    <a:pt x="4651" y="3222"/>
                    <a:pt x="31" y="3435"/>
                  </a:cubicBezTo>
                  <a:cubicBezTo>
                    <a:pt x="1" y="6718"/>
                    <a:pt x="761" y="18572"/>
                    <a:pt x="973" y="20001"/>
                  </a:cubicBezTo>
                  <a:cubicBezTo>
                    <a:pt x="973" y="20001"/>
                    <a:pt x="2065" y="20395"/>
                    <a:pt x="3280" y="20395"/>
                  </a:cubicBezTo>
                  <a:cubicBezTo>
                    <a:pt x="4030" y="20395"/>
                    <a:pt x="4826" y="20245"/>
                    <a:pt x="5441" y="19757"/>
                  </a:cubicBezTo>
                  <a:cubicBezTo>
                    <a:pt x="5441" y="19757"/>
                    <a:pt x="6080" y="5958"/>
                    <a:pt x="5958" y="5228"/>
                  </a:cubicBezTo>
                  <a:lnTo>
                    <a:pt x="5958" y="5228"/>
                  </a:lnTo>
                  <a:cubicBezTo>
                    <a:pt x="5958" y="5228"/>
                    <a:pt x="6282" y="5267"/>
                    <a:pt x="6723" y="5267"/>
                  </a:cubicBezTo>
                  <a:cubicBezTo>
                    <a:pt x="7238" y="5267"/>
                    <a:pt x="7913" y="5214"/>
                    <a:pt x="8420" y="4985"/>
                  </a:cubicBezTo>
                  <a:cubicBezTo>
                    <a:pt x="8420" y="4985"/>
                    <a:pt x="8511" y="19180"/>
                    <a:pt x="8785" y="20092"/>
                  </a:cubicBezTo>
                  <a:cubicBezTo>
                    <a:pt x="8785" y="20092"/>
                    <a:pt x="9990" y="20700"/>
                    <a:pt x="11190" y="20700"/>
                  </a:cubicBezTo>
                  <a:cubicBezTo>
                    <a:pt x="11828" y="20700"/>
                    <a:pt x="12465" y="20528"/>
                    <a:pt x="12919" y="20001"/>
                  </a:cubicBezTo>
                  <a:cubicBezTo>
                    <a:pt x="12919" y="20001"/>
                    <a:pt x="13891" y="3648"/>
                    <a:pt x="13466" y="0"/>
                  </a:cubicBezTo>
                  <a:close/>
                </a:path>
              </a:pathLst>
            </a:custGeom>
            <a:solidFill>
              <a:srgbClr val="C4BAD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41" name="Google Shape;3909;p80">
              <a:extLst>
                <a:ext uri="{FF2B5EF4-FFF2-40B4-BE49-F238E27FC236}">
                  <a16:creationId xmlns:a16="http://schemas.microsoft.com/office/drawing/2014/main" id="{80632816-735D-D7DE-F8FB-EB1399A19663}"/>
                </a:ext>
              </a:extLst>
            </p:cNvPr>
            <p:cNvSpPr/>
            <p:nvPr/>
          </p:nvSpPr>
          <p:spPr>
            <a:xfrm>
              <a:off x="-919700" y="7468638"/>
              <a:ext cx="336650" cy="156250"/>
            </a:xfrm>
            <a:custGeom>
              <a:avLst/>
              <a:gdLst/>
              <a:ahLst/>
              <a:cxnLst/>
              <a:rect l="l" t="t" r="r" b="b"/>
              <a:pathLst>
                <a:path w="13466" h="6250" extrusionOk="0">
                  <a:moveTo>
                    <a:pt x="8711" y="0"/>
                  </a:moveTo>
                  <a:cubicBezTo>
                    <a:pt x="4932" y="0"/>
                    <a:pt x="213" y="323"/>
                    <a:pt x="213" y="323"/>
                  </a:cubicBezTo>
                  <a:cubicBezTo>
                    <a:pt x="213" y="323"/>
                    <a:pt x="61" y="3636"/>
                    <a:pt x="0" y="6250"/>
                  </a:cubicBezTo>
                  <a:cubicBezTo>
                    <a:pt x="4620" y="6037"/>
                    <a:pt x="9149" y="4821"/>
                    <a:pt x="13435" y="2815"/>
                  </a:cubicBezTo>
                  <a:cubicBezTo>
                    <a:pt x="13344" y="1843"/>
                    <a:pt x="13465" y="779"/>
                    <a:pt x="13313" y="536"/>
                  </a:cubicBezTo>
                  <a:cubicBezTo>
                    <a:pt x="13068" y="126"/>
                    <a:pt x="11073" y="0"/>
                    <a:pt x="8711" y="0"/>
                  </a:cubicBezTo>
                  <a:close/>
                </a:path>
              </a:pathLst>
            </a:custGeom>
            <a:solidFill>
              <a:srgbClr val="B4AAD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42" name="Google Shape;3910;p80">
              <a:extLst>
                <a:ext uri="{FF2B5EF4-FFF2-40B4-BE49-F238E27FC236}">
                  <a16:creationId xmlns:a16="http://schemas.microsoft.com/office/drawing/2014/main" id="{A55A21EF-DCA2-4679-B2F5-78F8B5D32A1D}"/>
                </a:ext>
              </a:extLst>
            </p:cNvPr>
            <p:cNvSpPr/>
            <p:nvPr/>
          </p:nvSpPr>
          <p:spPr>
            <a:xfrm>
              <a:off x="-620325" y="7520763"/>
              <a:ext cx="39550" cy="75250"/>
            </a:xfrm>
            <a:custGeom>
              <a:avLst/>
              <a:gdLst/>
              <a:ahLst/>
              <a:cxnLst/>
              <a:rect l="l" t="t" r="r" b="b"/>
              <a:pathLst>
                <a:path w="1582" h="3010" extrusionOk="0">
                  <a:moveTo>
                    <a:pt x="1" y="1"/>
                  </a:moveTo>
                  <a:cubicBezTo>
                    <a:pt x="335" y="973"/>
                    <a:pt x="882" y="2220"/>
                    <a:pt x="1582" y="3010"/>
                  </a:cubicBezTo>
                  <a:lnTo>
                    <a:pt x="1" y="1"/>
                  </a:ln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43" name="Google Shape;3911;p80">
              <a:extLst>
                <a:ext uri="{FF2B5EF4-FFF2-40B4-BE49-F238E27FC236}">
                  <a16:creationId xmlns:a16="http://schemas.microsoft.com/office/drawing/2014/main" id="{661B94D6-CA79-FDF7-8E51-FD504670A4FC}"/>
                </a:ext>
              </a:extLst>
            </p:cNvPr>
            <p:cNvSpPr/>
            <p:nvPr/>
          </p:nvSpPr>
          <p:spPr>
            <a:xfrm>
              <a:off x="-622325" y="7519213"/>
              <a:ext cx="44825" cy="80100"/>
            </a:xfrm>
            <a:custGeom>
              <a:avLst/>
              <a:gdLst/>
              <a:ahLst/>
              <a:cxnLst/>
              <a:rect l="l" t="t" r="r" b="b"/>
              <a:pathLst>
                <a:path w="1793" h="3204" extrusionOk="0">
                  <a:moveTo>
                    <a:pt x="64" y="1"/>
                  </a:moveTo>
                  <a:cubicBezTo>
                    <a:pt x="32" y="1"/>
                    <a:pt x="1" y="34"/>
                    <a:pt x="20" y="93"/>
                  </a:cubicBezTo>
                  <a:cubicBezTo>
                    <a:pt x="111" y="640"/>
                    <a:pt x="385" y="1157"/>
                    <a:pt x="598" y="1643"/>
                  </a:cubicBezTo>
                  <a:cubicBezTo>
                    <a:pt x="871" y="2190"/>
                    <a:pt x="1175" y="2738"/>
                    <a:pt x="1570" y="3163"/>
                  </a:cubicBezTo>
                  <a:cubicBezTo>
                    <a:pt x="1599" y="3191"/>
                    <a:pt x="1627" y="3203"/>
                    <a:pt x="1652" y="3203"/>
                  </a:cubicBezTo>
                  <a:cubicBezTo>
                    <a:pt x="1737" y="3203"/>
                    <a:pt x="1792" y="3074"/>
                    <a:pt x="1722" y="2981"/>
                  </a:cubicBezTo>
                  <a:cubicBezTo>
                    <a:pt x="1388" y="2525"/>
                    <a:pt x="1054" y="2038"/>
                    <a:pt x="780" y="1491"/>
                  </a:cubicBezTo>
                  <a:cubicBezTo>
                    <a:pt x="537" y="1035"/>
                    <a:pt x="385" y="488"/>
                    <a:pt x="111" y="32"/>
                  </a:cubicBezTo>
                  <a:cubicBezTo>
                    <a:pt x="101" y="11"/>
                    <a:pt x="82" y="1"/>
                    <a:pt x="64"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44" name="Google Shape;3912;p80">
              <a:extLst>
                <a:ext uri="{FF2B5EF4-FFF2-40B4-BE49-F238E27FC236}">
                  <a16:creationId xmlns:a16="http://schemas.microsoft.com/office/drawing/2014/main" id="{2BC1F113-1CD9-43F8-662B-D1CB1CB8E8F1}"/>
                </a:ext>
              </a:extLst>
            </p:cNvPr>
            <p:cNvSpPr/>
            <p:nvPr/>
          </p:nvSpPr>
          <p:spPr>
            <a:xfrm>
              <a:off x="-914400" y="7532938"/>
              <a:ext cx="28150" cy="57000"/>
            </a:xfrm>
            <a:custGeom>
              <a:avLst/>
              <a:gdLst/>
              <a:ahLst/>
              <a:cxnLst/>
              <a:rect l="l" t="t" r="r" b="b"/>
              <a:pathLst>
                <a:path w="1126" h="2280" extrusionOk="0">
                  <a:moveTo>
                    <a:pt x="1125" y="0"/>
                  </a:moveTo>
                  <a:lnTo>
                    <a:pt x="1" y="2280"/>
                  </a:lnTo>
                  <a:cubicBezTo>
                    <a:pt x="670" y="1793"/>
                    <a:pt x="821" y="851"/>
                    <a:pt x="1125" y="0"/>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45" name="Google Shape;3913;p80">
              <a:extLst>
                <a:ext uri="{FF2B5EF4-FFF2-40B4-BE49-F238E27FC236}">
                  <a16:creationId xmlns:a16="http://schemas.microsoft.com/office/drawing/2014/main" id="{7C6BFEA4-B1EA-6527-6328-E8D1163B3D7B}"/>
                </a:ext>
              </a:extLst>
            </p:cNvPr>
            <p:cNvSpPr/>
            <p:nvPr/>
          </p:nvSpPr>
          <p:spPr>
            <a:xfrm>
              <a:off x="-917950" y="7530413"/>
              <a:ext cx="33975" cy="62700"/>
            </a:xfrm>
            <a:custGeom>
              <a:avLst/>
              <a:gdLst/>
              <a:ahLst/>
              <a:cxnLst/>
              <a:rect l="l" t="t" r="r" b="b"/>
              <a:pathLst>
                <a:path w="1359" h="2508" extrusionOk="0">
                  <a:moveTo>
                    <a:pt x="1276" y="0"/>
                  </a:moveTo>
                  <a:cubicBezTo>
                    <a:pt x="1247" y="0"/>
                    <a:pt x="1219" y="15"/>
                    <a:pt x="1207" y="40"/>
                  </a:cubicBezTo>
                  <a:cubicBezTo>
                    <a:pt x="994" y="375"/>
                    <a:pt x="903" y="861"/>
                    <a:pt x="751" y="1226"/>
                  </a:cubicBezTo>
                  <a:cubicBezTo>
                    <a:pt x="599" y="1682"/>
                    <a:pt x="356" y="1986"/>
                    <a:pt x="82" y="2320"/>
                  </a:cubicBezTo>
                  <a:cubicBezTo>
                    <a:pt x="1" y="2401"/>
                    <a:pt x="65" y="2507"/>
                    <a:pt x="144" y="2507"/>
                  </a:cubicBezTo>
                  <a:cubicBezTo>
                    <a:pt x="154" y="2507"/>
                    <a:pt x="163" y="2506"/>
                    <a:pt x="173" y="2502"/>
                  </a:cubicBezTo>
                  <a:cubicBezTo>
                    <a:pt x="842" y="2138"/>
                    <a:pt x="1267" y="922"/>
                    <a:pt x="1359" y="101"/>
                  </a:cubicBezTo>
                  <a:cubicBezTo>
                    <a:pt x="1359" y="30"/>
                    <a:pt x="1317" y="0"/>
                    <a:pt x="1276" y="0"/>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46" name="Google Shape;3914;p80">
              <a:extLst>
                <a:ext uri="{FF2B5EF4-FFF2-40B4-BE49-F238E27FC236}">
                  <a16:creationId xmlns:a16="http://schemas.microsoft.com/office/drawing/2014/main" id="{40E359BE-2DDE-E2F5-A946-E17CDD973D21}"/>
                </a:ext>
              </a:extLst>
            </p:cNvPr>
            <p:cNvSpPr/>
            <p:nvPr/>
          </p:nvSpPr>
          <p:spPr>
            <a:xfrm>
              <a:off x="-821675" y="7662863"/>
              <a:ext cx="147425" cy="7075"/>
            </a:xfrm>
            <a:custGeom>
              <a:avLst/>
              <a:gdLst/>
              <a:ahLst/>
              <a:cxnLst/>
              <a:rect l="l" t="t" r="r" b="b"/>
              <a:pathLst>
                <a:path w="5897" h="283" extrusionOk="0">
                  <a:moveTo>
                    <a:pt x="0" y="1"/>
                  </a:moveTo>
                  <a:lnTo>
                    <a:pt x="1569" y="73"/>
                  </a:lnTo>
                  <a:lnTo>
                    <a:pt x="1569" y="73"/>
                  </a:lnTo>
                  <a:cubicBezTo>
                    <a:pt x="1037" y="38"/>
                    <a:pt x="513" y="9"/>
                    <a:pt x="0" y="1"/>
                  </a:cubicBezTo>
                  <a:close/>
                  <a:moveTo>
                    <a:pt x="1569" y="73"/>
                  </a:moveTo>
                  <a:cubicBezTo>
                    <a:pt x="2812" y="158"/>
                    <a:pt x="4094" y="282"/>
                    <a:pt x="5359" y="282"/>
                  </a:cubicBezTo>
                  <a:cubicBezTo>
                    <a:pt x="5539" y="282"/>
                    <a:pt x="5718" y="280"/>
                    <a:pt x="5897" y="274"/>
                  </a:cubicBezTo>
                  <a:lnTo>
                    <a:pt x="1569" y="73"/>
                  </a:ln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47" name="Google Shape;3915;p80">
              <a:extLst>
                <a:ext uri="{FF2B5EF4-FFF2-40B4-BE49-F238E27FC236}">
                  <a16:creationId xmlns:a16="http://schemas.microsoft.com/office/drawing/2014/main" id="{1A62D5B6-48C4-0046-5E13-2EF90C1E8297}"/>
                </a:ext>
              </a:extLst>
            </p:cNvPr>
            <p:cNvSpPr/>
            <p:nvPr/>
          </p:nvSpPr>
          <p:spPr>
            <a:xfrm>
              <a:off x="-825475" y="7659063"/>
              <a:ext cx="156550" cy="17350"/>
            </a:xfrm>
            <a:custGeom>
              <a:avLst/>
              <a:gdLst/>
              <a:ahLst/>
              <a:cxnLst/>
              <a:rect l="l" t="t" r="r" b="b"/>
              <a:pathLst>
                <a:path w="6262" h="694" extrusionOk="0">
                  <a:moveTo>
                    <a:pt x="152" y="1"/>
                  </a:moveTo>
                  <a:cubicBezTo>
                    <a:pt x="0" y="1"/>
                    <a:pt x="0" y="305"/>
                    <a:pt x="152" y="305"/>
                  </a:cubicBezTo>
                  <a:cubicBezTo>
                    <a:pt x="1615" y="396"/>
                    <a:pt x="3146" y="694"/>
                    <a:pt x="4630" y="694"/>
                  </a:cubicBezTo>
                  <a:cubicBezTo>
                    <a:pt x="5119" y="694"/>
                    <a:pt x="5604" y="661"/>
                    <a:pt x="6079" y="578"/>
                  </a:cubicBezTo>
                  <a:cubicBezTo>
                    <a:pt x="6262" y="548"/>
                    <a:pt x="6201" y="274"/>
                    <a:pt x="6049" y="244"/>
                  </a:cubicBezTo>
                  <a:cubicBezTo>
                    <a:pt x="4104" y="31"/>
                    <a:pt x="2097" y="1"/>
                    <a:pt x="152"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48" name="Google Shape;3916;p80">
              <a:extLst>
                <a:ext uri="{FF2B5EF4-FFF2-40B4-BE49-F238E27FC236}">
                  <a16:creationId xmlns:a16="http://schemas.microsoft.com/office/drawing/2014/main" id="{AE3DFF1E-E31B-AC73-980B-DDBE6D1FECC2}"/>
                </a:ext>
              </a:extLst>
            </p:cNvPr>
            <p:cNvSpPr/>
            <p:nvPr/>
          </p:nvSpPr>
          <p:spPr>
            <a:xfrm>
              <a:off x="-762425" y="7505563"/>
              <a:ext cx="3075" cy="161900"/>
            </a:xfrm>
            <a:custGeom>
              <a:avLst/>
              <a:gdLst/>
              <a:ahLst/>
              <a:cxnLst/>
              <a:rect l="l" t="t" r="r" b="b"/>
              <a:pathLst>
                <a:path w="123" h="6476" extrusionOk="0">
                  <a:moveTo>
                    <a:pt x="31" y="1"/>
                  </a:moveTo>
                  <a:cubicBezTo>
                    <a:pt x="1" y="2189"/>
                    <a:pt x="31" y="4317"/>
                    <a:pt x="123" y="6475"/>
                  </a:cubicBezTo>
                  <a:lnTo>
                    <a:pt x="31" y="1"/>
                  </a:ln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49" name="Google Shape;3917;p80">
              <a:extLst>
                <a:ext uri="{FF2B5EF4-FFF2-40B4-BE49-F238E27FC236}">
                  <a16:creationId xmlns:a16="http://schemas.microsoft.com/office/drawing/2014/main" id="{43BC3580-76DA-360D-7674-D014A024CCF4}"/>
                </a:ext>
              </a:extLst>
            </p:cNvPr>
            <p:cNvSpPr/>
            <p:nvPr/>
          </p:nvSpPr>
          <p:spPr>
            <a:xfrm>
              <a:off x="-767725" y="7501588"/>
              <a:ext cx="11425" cy="168725"/>
            </a:xfrm>
            <a:custGeom>
              <a:avLst/>
              <a:gdLst/>
              <a:ahLst/>
              <a:cxnLst/>
              <a:rect l="l" t="t" r="r" b="b"/>
              <a:pathLst>
                <a:path w="457" h="6749" extrusionOk="0">
                  <a:moveTo>
                    <a:pt x="243" y="0"/>
                  </a:moveTo>
                  <a:cubicBezTo>
                    <a:pt x="183" y="0"/>
                    <a:pt x="122" y="53"/>
                    <a:pt x="122" y="160"/>
                  </a:cubicBezTo>
                  <a:cubicBezTo>
                    <a:pt x="0" y="2288"/>
                    <a:pt x="31" y="4506"/>
                    <a:pt x="243" y="6634"/>
                  </a:cubicBezTo>
                  <a:cubicBezTo>
                    <a:pt x="259" y="6710"/>
                    <a:pt x="304" y="6748"/>
                    <a:pt x="346" y="6748"/>
                  </a:cubicBezTo>
                  <a:cubicBezTo>
                    <a:pt x="388" y="6748"/>
                    <a:pt x="426" y="6710"/>
                    <a:pt x="426" y="6634"/>
                  </a:cubicBezTo>
                  <a:cubicBezTo>
                    <a:pt x="456" y="4476"/>
                    <a:pt x="456" y="2288"/>
                    <a:pt x="365" y="160"/>
                  </a:cubicBezTo>
                  <a:cubicBezTo>
                    <a:pt x="365" y="53"/>
                    <a:pt x="304" y="0"/>
                    <a:pt x="243" y="0"/>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50" name="Google Shape;3918;p80">
              <a:extLst>
                <a:ext uri="{FF2B5EF4-FFF2-40B4-BE49-F238E27FC236}">
                  <a16:creationId xmlns:a16="http://schemas.microsoft.com/office/drawing/2014/main" id="{5AD943A0-D7D0-4B55-4185-3AB6205EF40A}"/>
                </a:ext>
              </a:extLst>
            </p:cNvPr>
            <p:cNvSpPr/>
            <p:nvPr/>
          </p:nvSpPr>
          <p:spPr>
            <a:xfrm>
              <a:off x="-753875" y="7511638"/>
              <a:ext cx="51525" cy="158925"/>
            </a:xfrm>
            <a:custGeom>
              <a:avLst/>
              <a:gdLst/>
              <a:ahLst/>
              <a:cxnLst/>
              <a:rect l="l" t="t" r="r" b="b"/>
              <a:pathLst>
                <a:path w="2061" h="6357" extrusionOk="0">
                  <a:moveTo>
                    <a:pt x="1046" y="1"/>
                  </a:moveTo>
                  <a:cubicBezTo>
                    <a:pt x="974" y="1"/>
                    <a:pt x="905" y="62"/>
                    <a:pt x="905" y="183"/>
                  </a:cubicBezTo>
                  <a:cubicBezTo>
                    <a:pt x="905" y="1703"/>
                    <a:pt x="1787" y="5472"/>
                    <a:pt x="115" y="6110"/>
                  </a:cubicBezTo>
                  <a:cubicBezTo>
                    <a:pt x="0" y="6139"/>
                    <a:pt x="48" y="6356"/>
                    <a:pt x="155" y="6356"/>
                  </a:cubicBezTo>
                  <a:cubicBezTo>
                    <a:pt x="162" y="6356"/>
                    <a:pt x="169" y="6355"/>
                    <a:pt x="176" y="6354"/>
                  </a:cubicBezTo>
                  <a:cubicBezTo>
                    <a:pt x="2060" y="5837"/>
                    <a:pt x="1331" y="1764"/>
                    <a:pt x="1209" y="183"/>
                  </a:cubicBezTo>
                  <a:cubicBezTo>
                    <a:pt x="1194" y="62"/>
                    <a:pt x="1118" y="1"/>
                    <a:pt x="1046"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51" name="Google Shape;3919;p80">
              <a:extLst>
                <a:ext uri="{FF2B5EF4-FFF2-40B4-BE49-F238E27FC236}">
                  <a16:creationId xmlns:a16="http://schemas.microsoft.com/office/drawing/2014/main" id="{481BC6F1-AC97-1EE4-F903-9876E1993E83}"/>
                </a:ext>
              </a:extLst>
            </p:cNvPr>
            <p:cNvSpPr/>
            <p:nvPr/>
          </p:nvSpPr>
          <p:spPr>
            <a:xfrm>
              <a:off x="-939475" y="7295838"/>
              <a:ext cx="384525" cy="217250"/>
            </a:xfrm>
            <a:custGeom>
              <a:avLst/>
              <a:gdLst/>
              <a:ahLst/>
              <a:cxnLst/>
              <a:rect l="l" t="t" r="r" b="b"/>
              <a:pathLst>
                <a:path w="15381" h="8690" extrusionOk="0">
                  <a:moveTo>
                    <a:pt x="183" y="1"/>
                  </a:moveTo>
                  <a:lnTo>
                    <a:pt x="1" y="7903"/>
                  </a:lnTo>
                  <a:cubicBezTo>
                    <a:pt x="1" y="7903"/>
                    <a:pt x="3551" y="8690"/>
                    <a:pt x="7916" y="8690"/>
                  </a:cubicBezTo>
                  <a:cubicBezTo>
                    <a:pt x="10309" y="8690"/>
                    <a:pt x="12948" y="8453"/>
                    <a:pt x="15381" y="7721"/>
                  </a:cubicBezTo>
                  <a:lnTo>
                    <a:pt x="15351" y="7204"/>
                  </a:lnTo>
                  <a:cubicBezTo>
                    <a:pt x="9879" y="6232"/>
                    <a:pt x="4621" y="3557"/>
                    <a:pt x="183" y="1"/>
                  </a:cubicBezTo>
                  <a:close/>
                </a:path>
              </a:pathLst>
            </a:custGeom>
            <a:solidFill>
              <a:srgbClr val="FCB31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52" name="Google Shape;3920;p80">
              <a:extLst>
                <a:ext uri="{FF2B5EF4-FFF2-40B4-BE49-F238E27FC236}">
                  <a16:creationId xmlns:a16="http://schemas.microsoft.com/office/drawing/2014/main" id="{132E2826-ACC2-15AD-F085-8AF97F4888F1}"/>
                </a:ext>
              </a:extLst>
            </p:cNvPr>
            <p:cNvSpPr/>
            <p:nvPr/>
          </p:nvSpPr>
          <p:spPr>
            <a:xfrm>
              <a:off x="-1016975" y="7029138"/>
              <a:ext cx="538775" cy="446825"/>
            </a:xfrm>
            <a:custGeom>
              <a:avLst/>
              <a:gdLst/>
              <a:ahLst/>
              <a:cxnLst/>
              <a:rect l="l" t="t" r="r" b="b"/>
              <a:pathLst>
                <a:path w="21551" h="17873" extrusionOk="0">
                  <a:moveTo>
                    <a:pt x="11165" y="1"/>
                  </a:moveTo>
                  <a:cubicBezTo>
                    <a:pt x="7989" y="1"/>
                    <a:pt x="6566" y="851"/>
                    <a:pt x="6566" y="851"/>
                  </a:cubicBezTo>
                  <a:cubicBezTo>
                    <a:pt x="6566" y="851"/>
                    <a:pt x="3131" y="1246"/>
                    <a:pt x="1581" y="3799"/>
                  </a:cubicBezTo>
                  <a:cubicBezTo>
                    <a:pt x="0" y="6352"/>
                    <a:pt x="61" y="8389"/>
                    <a:pt x="61" y="8389"/>
                  </a:cubicBezTo>
                  <a:cubicBezTo>
                    <a:pt x="61" y="8389"/>
                    <a:pt x="1034" y="9149"/>
                    <a:pt x="3070" y="9301"/>
                  </a:cubicBezTo>
                  <a:cubicBezTo>
                    <a:pt x="3162" y="9301"/>
                    <a:pt x="3253" y="9301"/>
                    <a:pt x="3314" y="9331"/>
                  </a:cubicBezTo>
                  <a:lnTo>
                    <a:pt x="3283" y="10669"/>
                  </a:lnTo>
                  <a:cubicBezTo>
                    <a:pt x="7721" y="14225"/>
                    <a:pt x="12979" y="16869"/>
                    <a:pt x="18451" y="17872"/>
                  </a:cubicBezTo>
                  <a:lnTo>
                    <a:pt x="17964" y="9210"/>
                  </a:lnTo>
                  <a:cubicBezTo>
                    <a:pt x="17964" y="9210"/>
                    <a:pt x="19940" y="8815"/>
                    <a:pt x="21551" y="6808"/>
                  </a:cubicBezTo>
                  <a:cubicBezTo>
                    <a:pt x="21551" y="6808"/>
                    <a:pt x="19636" y="1003"/>
                    <a:pt x="14286" y="243"/>
                  </a:cubicBezTo>
                  <a:cubicBezTo>
                    <a:pt x="13101" y="69"/>
                    <a:pt x="12063" y="1"/>
                    <a:pt x="11165" y="1"/>
                  </a:cubicBezTo>
                  <a:close/>
                </a:path>
              </a:pathLst>
            </a:custGeom>
            <a:solidFill>
              <a:srgbClr val="FFBD4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53" name="Google Shape;3921;p80">
              <a:extLst>
                <a:ext uri="{FF2B5EF4-FFF2-40B4-BE49-F238E27FC236}">
                  <a16:creationId xmlns:a16="http://schemas.microsoft.com/office/drawing/2014/main" id="{E83BF78F-5943-ECCB-2CBA-5B483F524B42}"/>
                </a:ext>
              </a:extLst>
            </p:cNvPr>
            <p:cNvSpPr/>
            <p:nvPr/>
          </p:nvSpPr>
          <p:spPr>
            <a:xfrm>
              <a:off x="-927000" y="7136863"/>
              <a:ext cx="333125" cy="290575"/>
            </a:xfrm>
            <a:custGeom>
              <a:avLst/>
              <a:gdLst/>
              <a:ahLst/>
              <a:cxnLst/>
              <a:rect l="l" t="t" r="r" b="b"/>
              <a:pathLst>
                <a:path w="13325" h="11623" extrusionOk="0">
                  <a:moveTo>
                    <a:pt x="10432" y="1"/>
                  </a:moveTo>
                  <a:cubicBezTo>
                    <a:pt x="10386" y="1"/>
                    <a:pt x="10340" y="3"/>
                    <a:pt x="10292" y="7"/>
                  </a:cubicBezTo>
                  <a:cubicBezTo>
                    <a:pt x="7253" y="281"/>
                    <a:pt x="6918" y="4961"/>
                    <a:pt x="6918" y="4961"/>
                  </a:cubicBezTo>
                  <a:cubicBezTo>
                    <a:pt x="6918" y="4961"/>
                    <a:pt x="5887" y="2216"/>
                    <a:pt x="4208" y="2216"/>
                  </a:cubicBezTo>
                  <a:cubicBezTo>
                    <a:pt x="3673" y="2216"/>
                    <a:pt x="3073" y="2495"/>
                    <a:pt x="2420" y="3229"/>
                  </a:cubicBezTo>
                  <a:cubicBezTo>
                    <a:pt x="1" y="7469"/>
                    <a:pt x="6589" y="11622"/>
                    <a:pt x="7052" y="11622"/>
                  </a:cubicBezTo>
                  <a:cubicBezTo>
                    <a:pt x="7060" y="11622"/>
                    <a:pt x="7066" y="11621"/>
                    <a:pt x="7070" y="11618"/>
                  </a:cubicBezTo>
                  <a:cubicBezTo>
                    <a:pt x="12098" y="8446"/>
                    <a:pt x="13325" y="1"/>
                    <a:pt x="10432" y="1"/>
                  </a:cubicBezTo>
                  <a:close/>
                </a:path>
              </a:pathLst>
            </a:custGeom>
            <a:solidFill>
              <a:srgbClr val="09B1C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54" name="Google Shape;3922;p80">
              <a:extLst>
                <a:ext uri="{FF2B5EF4-FFF2-40B4-BE49-F238E27FC236}">
                  <a16:creationId xmlns:a16="http://schemas.microsoft.com/office/drawing/2014/main" id="{82657383-7D96-0ED4-D080-860D00CE6AC3}"/>
                </a:ext>
              </a:extLst>
            </p:cNvPr>
            <p:cNvSpPr/>
            <p:nvPr/>
          </p:nvSpPr>
          <p:spPr>
            <a:xfrm>
              <a:off x="-683375" y="7017013"/>
              <a:ext cx="124625" cy="405000"/>
            </a:xfrm>
            <a:custGeom>
              <a:avLst/>
              <a:gdLst/>
              <a:ahLst/>
              <a:cxnLst/>
              <a:rect l="l" t="t" r="r" b="b"/>
              <a:pathLst>
                <a:path w="4985" h="16200" extrusionOk="0">
                  <a:moveTo>
                    <a:pt x="1112" y="1"/>
                  </a:moveTo>
                  <a:cubicBezTo>
                    <a:pt x="986" y="1"/>
                    <a:pt x="868" y="10"/>
                    <a:pt x="760" y="29"/>
                  </a:cubicBezTo>
                  <a:cubicBezTo>
                    <a:pt x="486" y="1366"/>
                    <a:pt x="0" y="4315"/>
                    <a:pt x="274" y="6685"/>
                  </a:cubicBezTo>
                  <a:cubicBezTo>
                    <a:pt x="821" y="11701"/>
                    <a:pt x="2523" y="13555"/>
                    <a:pt x="4894" y="16199"/>
                  </a:cubicBezTo>
                  <a:cubicBezTo>
                    <a:pt x="4985" y="14832"/>
                    <a:pt x="4559" y="12278"/>
                    <a:pt x="4559" y="12278"/>
                  </a:cubicBezTo>
                  <a:cubicBezTo>
                    <a:pt x="4559" y="12278"/>
                    <a:pt x="3465" y="7871"/>
                    <a:pt x="3252" y="5956"/>
                  </a:cubicBezTo>
                  <a:cubicBezTo>
                    <a:pt x="3009" y="4011"/>
                    <a:pt x="3678" y="819"/>
                    <a:pt x="3678" y="819"/>
                  </a:cubicBezTo>
                  <a:cubicBezTo>
                    <a:pt x="2727" y="280"/>
                    <a:pt x="1799" y="1"/>
                    <a:pt x="1112" y="1"/>
                  </a:cubicBezTo>
                  <a:close/>
                </a:path>
              </a:pathLst>
            </a:custGeom>
            <a:solidFill>
              <a:srgbClr val="F27FB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55" name="Google Shape;3923;p80">
              <a:extLst>
                <a:ext uri="{FF2B5EF4-FFF2-40B4-BE49-F238E27FC236}">
                  <a16:creationId xmlns:a16="http://schemas.microsoft.com/office/drawing/2014/main" id="{CAA7DD7D-78B3-047B-2C37-F4FA8F742E48}"/>
                </a:ext>
              </a:extLst>
            </p:cNvPr>
            <p:cNvSpPr/>
            <p:nvPr/>
          </p:nvSpPr>
          <p:spPr>
            <a:xfrm>
              <a:off x="-710750" y="7017713"/>
              <a:ext cx="149725" cy="423300"/>
            </a:xfrm>
            <a:custGeom>
              <a:avLst/>
              <a:gdLst/>
              <a:ahLst/>
              <a:cxnLst/>
              <a:rect l="l" t="t" r="r" b="b"/>
              <a:pathLst>
                <a:path w="5989" h="16932" extrusionOk="0">
                  <a:moveTo>
                    <a:pt x="1855" y="1"/>
                  </a:moveTo>
                  <a:cubicBezTo>
                    <a:pt x="1490" y="92"/>
                    <a:pt x="1217" y="244"/>
                    <a:pt x="1126" y="548"/>
                  </a:cubicBezTo>
                  <a:cubicBezTo>
                    <a:pt x="882" y="1399"/>
                    <a:pt x="1" y="4743"/>
                    <a:pt x="1095" y="9363"/>
                  </a:cubicBezTo>
                  <a:cubicBezTo>
                    <a:pt x="2159" y="13983"/>
                    <a:pt x="5837" y="16931"/>
                    <a:pt x="5837" y="16931"/>
                  </a:cubicBezTo>
                  <a:cubicBezTo>
                    <a:pt x="5928" y="16779"/>
                    <a:pt x="5989" y="16536"/>
                    <a:pt x="5989" y="16202"/>
                  </a:cubicBezTo>
                  <a:cubicBezTo>
                    <a:pt x="3618" y="13527"/>
                    <a:pt x="1916" y="11673"/>
                    <a:pt x="1369" y="6688"/>
                  </a:cubicBezTo>
                  <a:cubicBezTo>
                    <a:pt x="1095" y="4287"/>
                    <a:pt x="1581" y="1338"/>
                    <a:pt x="1855" y="1"/>
                  </a:cubicBezTo>
                  <a:close/>
                </a:path>
              </a:pathLst>
            </a:custGeom>
            <a:solidFill>
              <a:srgbClr val="F1679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56" name="Google Shape;3924;p80">
              <a:extLst>
                <a:ext uri="{FF2B5EF4-FFF2-40B4-BE49-F238E27FC236}">
                  <a16:creationId xmlns:a16="http://schemas.microsoft.com/office/drawing/2014/main" id="{FF30C971-99CC-4ECE-C498-7B1750C5572F}"/>
                </a:ext>
              </a:extLst>
            </p:cNvPr>
            <p:cNvSpPr/>
            <p:nvPr/>
          </p:nvSpPr>
          <p:spPr>
            <a:xfrm>
              <a:off x="-567875" y="7216813"/>
              <a:ext cx="117050" cy="129975"/>
            </a:xfrm>
            <a:custGeom>
              <a:avLst/>
              <a:gdLst/>
              <a:ahLst/>
              <a:cxnLst/>
              <a:rect l="l" t="t" r="r" b="b"/>
              <a:pathLst>
                <a:path w="4682" h="5199" extrusionOk="0">
                  <a:moveTo>
                    <a:pt x="2918" y="1"/>
                  </a:moveTo>
                  <a:cubicBezTo>
                    <a:pt x="2189" y="852"/>
                    <a:pt x="0" y="1703"/>
                    <a:pt x="0" y="1703"/>
                  </a:cubicBezTo>
                  <a:lnTo>
                    <a:pt x="61" y="2858"/>
                  </a:lnTo>
                  <a:cubicBezTo>
                    <a:pt x="61" y="2858"/>
                    <a:pt x="1785" y="4612"/>
                    <a:pt x="2970" y="5180"/>
                  </a:cubicBezTo>
                  <a:lnTo>
                    <a:pt x="2970" y="5180"/>
                  </a:lnTo>
                  <a:cubicBezTo>
                    <a:pt x="2912" y="5117"/>
                    <a:pt x="2962" y="4842"/>
                    <a:pt x="4681" y="3648"/>
                  </a:cubicBezTo>
                  <a:cubicBezTo>
                    <a:pt x="3861" y="1824"/>
                    <a:pt x="2918" y="1"/>
                    <a:pt x="2918" y="1"/>
                  </a:cubicBezTo>
                  <a:close/>
                  <a:moveTo>
                    <a:pt x="2970" y="5180"/>
                  </a:moveTo>
                  <a:cubicBezTo>
                    <a:pt x="2986" y="5197"/>
                    <a:pt x="3009" y="5198"/>
                    <a:pt x="3009" y="5198"/>
                  </a:cubicBezTo>
                  <a:cubicBezTo>
                    <a:pt x="2996" y="5192"/>
                    <a:pt x="2983" y="5186"/>
                    <a:pt x="2970" y="5180"/>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57" name="Google Shape;3925;p80">
              <a:extLst>
                <a:ext uri="{FF2B5EF4-FFF2-40B4-BE49-F238E27FC236}">
                  <a16:creationId xmlns:a16="http://schemas.microsoft.com/office/drawing/2014/main" id="{96CC7B2E-04BF-E308-78DF-9C8D07077AF3}"/>
                </a:ext>
              </a:extLst>
            </p:cNvPr>
            <p:cNvSpPr/>
            <p:nvPr/>
          </p:nvSpPr>
          <p:spPr>
            <a:xfrm>
              <a:off x="-728975" y="7189338"/>
              <a:ext cx="313400" cy="279850"/>
            </a:xfrm>
            <a:custGeom>
              <a:avLst/>
              <a:gdLst/>
              <a:ahLst/>
              <a:cxnLst/>
              <a:rect l="l" t="t" r="r" b="b"/>
              <a:pathLst>
                <a:path w="12536" h="11194" extrusionOk="0">
                  <a:moveTo>
                    <a:pt x="2069" y="0"/>
                  </a:moveTo>
                  <a:cubicBezTo>
                    <a:pt x="1989" y="0"/>
                    <a:pt x="1917" y="20"/>
                    <a:pt x="1855" y="66"/>
                  </a:cubicBezTo>
                  <a:cubicBezTo>
                    <a:pt x="1459" y="370"/>
                    <a:pt x="2128" y="1282"/>
                    <a:pt x="2128" y="1282"/>
                  </a:cubicBezTo>
                  <a:cubicBezTo>
                    <a:pt x="2128" y="1282"/>
                    <a:pt x="1523" y="630"/>
                    <a:pt x="1168" y="630"/>
                  </a:cubicBezTo>
                  <a:cubicBezTo>
                    <a:pt x="1117" y="630"/>
                    <a:pt x="1072" y="644"/>
                    <a:pt x="1034" y="674"/>
                  </a:cubicBezTo>
                  <a:cubicBezTo>
                    <a:pt x="760" y="917"/>
                    <a:pt x="1307" y="1829"/>
                    <a:pt x="1307" y="1829"/>
                  </a:cubicBezTo>
                  <a:cubicBezTo>
                    <a:pt x="1307" y="1829"/>
                    <a:pt x="801" y="1210"/>
                    <a:pt x="466" y="1210"/>
                  </a:cubicBezTo>
                  <a:cubicBezTo>
                    <a:pt x="374" y="1210"/>
                    <a:pt x="296" y="1256"/>
                    <a:pt x="244" y="1373"/>
                  </a:cubicBezTo>
                  <a:cubicBezTo>
                    <a:pt x="0" y="1920"/>
                    <a:pt x="1551" y="3926"/>
                    <a:pt x="1551" y="3926"/>
                  </a:cubicBezTo>
                  <a:cubicBezTo>
                    <a:pt x="2037" y="4747"/>
                    <a:pt x="2766" y="5476"/>
                    <a:pt x="2766" y="5476"/>
                  </a:cubicBezTo>
                  <a:cubicBezTo>
                    <a:pt x="5411" y="8820"/>
                    <a:pt x="8146" y="10856"/>
                    <a:pt x="9757" y="11160"/>
                  </a:cubicBezTo>
                  <a:cubicBezTo>
                    <a:pt x="9876" y="11183"/>
                    <a:pt x="9991" y="11193"/>
                    <a:pt x="10105" y="11193"/>
                  </a:cubicBezTo>
                  <a:cubicBezTo>
                    <a:pt x="11535" y="11193"/>
                    <a:pt x="12536" y="9488"/>
                    <a:pt x="12311" y="7939"/>
                  </a:cubicBezTo>
                  <a:cubicBezTo>
                    <a:pt x="12189" y="7270"/>
                    <a:pt x="11703" y="5993"/>
                    <a:pt x="11125" y="4747"/>
                  </a:cubicBezTo>
                  <a:cubicBezTo>
                    <a:pt x="9423" y="5932"/>
                    <a:pt x="9362" y="6206"/>
                    <a:pt x="9423" y="6297"/>
                  </a:cubicBezTo>
                  <a:cubicBezTo>
                    <a:pt x="8177" y="5659"/>
                    <a:pt x="4377" y="1890"/>
                    <a:pt x="4377" y="1890"/>
                  </a:cubicBezTo>
                  <a:cubicBezTo>
                    <a:pt x="4377" y="1890"/>
                    <a:pt x="4499" y="1525"/>
                    <a:pt x="4377" y="917"/>
                  </a:cubicBezTo>
                  <a:cubicBezTo>
                    <a:pt x="4346" y="708"/>
                    <a:pt x="4279" y="632"/>
                    <a:pt x="4194" y="632"/>
                  </a:cubicBezTo>
                  <a:cubicBezTo>
                    <a:pt x="4032" y="632"/>
                    <a:pt x="3807" y="910"/>
                    <a:pt x="3648" y="1069"/>
                  </a:cubicBezTo>
                  <a:cubicBezTo>
                    <a:pt x="3359" y="807"/>
                    <a:pt x="2572" y="0"/>
                    <a:pt x="2069" y="0"/>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58" name="Google Shape;3926;p80">
              <a:extLst>
                <a:ext uri="{FF2B5EF4-FFF2-40B4-BE49-F238E27FC236}">
                  <a16:creationId xmlns:a16="http://schemas.microsoft.com/office/drawing/2014/main" id="{80C25B95-EBBB-D82F-8011-C1D35C7FC0C8}"/>
                </a:ext>
              </a:extLst>
            </p:cNvPr>
            <p:cNvSpPr/>
            <p:nvPr/>
          </p:nvSpPr>
          <p:spPr>
            <a:xfrm>
              <a:off x="-1115000" y="6757763"/>
              <a:ext cx="107925" cy="68575"/>
            </a:xfrm>
            <a:custGeom>
              <a:avLst/>
              <a:gdLst/>
              <a:ahLst/>
              <a:cxnLst/>
              <a:rect l="l" t="t" r="r" b="b"/>
              <a:pathLst>
                <a:path w="4317" h="2743" extrusionOk="0">
                  <a:moveTo>
                    <a:pt x="2360" y="1"/>
                  </a:moveTo>
                  <a:cubicBezTo>
                    <a:pt x="1524" y="1"/>
                    <a:pt x="688" y="247"/>
                    <a:pt x="0" y="733"/>
                  </a:cubicBezTo>
                  <a:cubicBezTo>
                    <a:pt x="139" y="1746"/>
                    <a:pt x="975" y="2742"/>
                    <a:pt x="2562" y="2742"/>
                  </a:cubicBezTo>
                  <a:cubicBezTo>
                    <a:pt x="3069" y="2742"/>
                    <a:pt x="3654" y="2640"/>
                    <a:pt x="4317" y="2405"/>
                  </a:cubicBezTo>
                  <a:lnTo>
                    <a:pt x="4317" y="490"/>
                  </a:lnTo>
                  <a:cubicBezTo>
                    <a:pt x="3717" y="163"/>
                    <a:pt x="3038" y="1"/>
                    <a:pt x="2360" y="1"/>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59" name="Google Shape;3927;p80">
              <a:extLst>
                <a:ext uri="{FF2B5EF4-FFF2-40B4-BE49-F238E27FC236}">
                  <a16:creationId xmlns:a16="http://schemas.microsoft.com/office/drawing/2014/main" id="{C434C630-F366-D9D9-08B6-3D8E702BD562}"/>
                </a:ext>
              </a:extLst>
            </p:cNvPr>
            <p:cNvSpPr/>
            <p:nvPr/>
          </p:nvSpPr>
          <p:spPr>
            <a:xfrm>
              <a:off x="-1118050" y="6719013"/>
              <a:ext cx="110975" cy="57100"/>
            </a:xfrm>
            <a:custGeom>
              <a:avLst/>
              <a:gdLst/>
              <a:ahLst/>
              <a:cxnLst/>
              <a:rect l="l" t="t" r="r" b="b"/>
              <a:pathLst>
                <a:path w="4439" h="2284" extrusionOk="0">
                  <a:moveTo>
                    <a:pt x="2298" y="1"/>
                  </a:moveTo>
                  <a:cubicBezTo>
                    <a:pt x="1859" y="1"/>
                    <a:pt x="1386" y="99"/>
                    <a:pt x="913" y="368"/>
                  </a:cubicBezTo>
                  <a:cubicBezTo>
                    <a:pt x="274" y="763"/>
                    <a:pt x="1" y="1523"/>
                    <a:pt x="122" y="2283"/>
                  </a:cubicBezTo>
                  <a:cubicBezTo>
                    <a:pt x="810" y="1797"/>
                    <a:pt x="1646" y="1551"/>
                    <a:pt x="2482" y="1551"/>
                  </a:cubicBezTo>
                  <a:cubicBezTo>
                    <a:pt x="3160" y="1551"/>
                    <a:pt x="3839" y="1713"/>
                    <a:pt x="4439" y="2040"/>
                  </a:cubicBezTo>
                  <a:lnTo>
                    <a:pt x="4439" y="733"/>
                  </a:lnTo>
                  <a:cubicBezTo>
                    <a:pt x="4439" y="733"/>
                    <a:pt x="3495" y="1"/>
                    <a:pt x="2298" y="1"/>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60" name="Google Shape;3928;p80">
              <a:extLst>
                <a:ext uri="{FF2B5EF4-FFF2-40B4-BE49-F238E27FC236}">
                  <a16:creationId xmlns:a16="http://schemas.microsoft.com/office/drawing/2014/main" id="{18976C71-3DAD-5786-C57A-797248AAF808}"/>
                </a:ext>
              </a:extLst>
            </p:cNvPr>
            <p:cNvSpPr/>
            <p:nvPr/>
          </p:nvSpPr>
          <p:spPr>
            <a:xfrm>
              <a:off x="-1083100" y="6760788"/>
              <a:ext cx="66900" cy="57100"/>
            </a:xfrm>
            <a:custGeom>
              <a:avLst/>
              <a:gdLst/>
              <a:ahLst/>
              <a:cxnLst/>
              <a:rect l="l" t="t" r="r" b="b"/>
              <a:pathLst>
                <a:path w="2676" h="2284" extrusionOk="0">
                  <a:moveTo>
                    <a:pt x="1146" y="0"/>
                  </a:moveTo>
                  <a:cubicBezTo>
                    <a:pt x="766" y="0"/>
                    <a:pt x="373" y="82"/>
                    <a:pt x="31" y="156"/>
                  </a:cubicBezTo>
                  <a:cubicBezTo>
                    <a:pt x="1" y="187"/>
                    <a:pt x="1" y="217"/>
                    <a:pt x="31" y="217"/>
                  </a:cubicBezTo>
                  <a:cubicBezTo>
                    <a:pt x="388" y="217"/>
                    <a:pt x="796" y="137"/>
                    <a:pt x="1179" y="137"/>
                  </a:cubicBezTo>
                  <a:cubicBezTo>
                    <a:pt x="1580" y="137"/>
                    <a:pt x="1956" y="224"/>
                    <a:pt x="2220" y="582"/>
                  </a:cubicBezTo>
                  <a:cubicBezTo>
                    <a:pt x="2554" y="1038"/>
                    <a:pt x="2493" y="1676"/>
                    <a:pt x="2524" y="2193"/>
                  </a:cubicBezTo>
                  <a:cubicBezTo>
                    <a:pt x="2524" y="2253"/>
                    <a:pt x="2562" y="2284"/>
                    <a:pt x="2600" y="2284"/>
                  </a:cubicBezTo>
                  <a:cubicBezTo>
                    <a:pt x="2638" y="2284"/>
                    <a:pt x="2676" y="2253"/>
                    <a:pt x="2676" y="2193"/>
                  </a:cubicBezTo>
                  <a:cubicBezTo>
                    <a:pt x="2676" y="1585"/>
                    <a:pt x="2676" y="855"/>
                    <a:pt x="2220" y="369"/>
                  </a:cubicBezTo>
                  <a:cubicBezTo>
                    <a:pt x="1925" y="89"/>
                    <a:pt x="1542" y="0"/>
                    <a:pt x="1146"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61" name="Google Shape;3929;p80">
              <a:extLst>
                <a:ext uri="{FF2B5EF4-FFF2-40B4-BE49-F238E27FC236}">
                  <a16:creationId xmlns:a16="http://schemas.microsoft.com/office/drawing/2014/main" id="{DA8BB430-E5C7-59EE-D6F6-38236201FD43}"/>
                </a:ext>
              </a:extLst>
            </p:cNvPr>
            <p:cNvSpPr/>
            <p:nvPr/>
          </p:nvSpPr>
          <p:spPr>
            <a:xfrm>
              <a:off x="-1054700" y="6776563"/>
              <a:ext cx="39100" cy="23575"/>
            </a:xfrm>
            <a:custGeom>
              <a:avLst/>
              <a:gdLst/>
              <a:ahLst/>
              <a:cxnLst/>
              <a:rect l="l" t="t" r="r" b="b"/>
              <a:pathLst>
                <a:path w="1564" h="943" extrusionOk="0">
                  <a:moveTo>
                    <a:pt x="552" y="1"/>
                  </a:moveTo>
                  <a:cubicBezTo>
                    <a:pt x="390" y="1"/>
                    <a:pt x="220" y="58"/>
                    <a:pt x="50" y="194"/>
                  </a:cubicBezTo>
                  <a:cubicBezTo>
                    <a:pt x="1" y="243"/>
                    <a:pt x="32" y="293"/>
                    <a:pt x="78" y="293"/>
                  </a:cubicBezTo>
                  <a:cubicBezTo>
                    <a:pt x="89" y="293"/>
                    <a:pt x="100" y="291"/>
                    <a:pt x="111" y="285"/>
                  </a:cubicBezTo>
                  <a:cubicBezTo>
                    <a:pt x="264" y="229"/>
                    <a:pt x="404" y="193"/>
                    <a:pt x="535" y="193"/>
                  </a:cubicBezTo>
                  <a:cubicBezTo>
                    <a:pt x="689" y="193"/>
                    <a:pt x="830" y="244"/>
                    <a:pt x="962" y="376"/>
                  </a:cubicBezTo>
                  <a:cubicBezTo>
                    <a:pt x="1145" y="528"/>
                    <a:pt x="1266" y="741"/>
                    <a:pt x="1388" y="923"/>
                  </a:cubicBezTo>
                  <a:cubicBezTo>
                    <a:pt x="1402" y="937"/>
                    <a:pt x="1418" y="943"/>
                    <a:pt x="1436" y="943"/>
                  </a:cubicBezTo>
                  <a:cubicBezTo>
                    <a:pt x="1496" y="943"/>
                    <a:pt x="1563" y="872"/>
                    <a:pt x="1540" y="802"/>
                  </a:cubicBezTo>
                  <a:cubicBezTo>
                    <a:pt x="1343" y="385"/>
                    <a:pt x="971" y="1"/>
                    <a:pt x="552"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62" name="Google Shape;3930;p80">
              <a:extLst>
                <a:ext uri="{FF2B5EF4-FFF2-40B4-BE49-F238E27FC236}">
                  <a16:creationId xmlns:a16="http://schemas.microsoft.com/office/drawing/2014/main" id="{F90FAC1F-762F-6725-77EB-DE99E38298C9}"/>
                </a:ext>
              </a:extLst>
            </p:cNvPr>
            <p:cNvSpPr/>
            <p:nvPr/>
          </p:nvSpPr>
          <p:spPr>
            <a:xfrm>
              <a:off x="-517725" y="6757763"/>
              <a:ext cx="107925" cy="68575"/>
            </a:xfrm>
            <a:custGeom>
              <a:avLst/>
              <a:gdLst/>
              <a:ahLst/>
              <a:cxnLst/>
              <a:rect l="l" t="t" r="r" b="b"/>
              <a:pathLst>
                <a:path w="4317" h="2743" extrusionOk="0">
                  <a:moveTo>
                    <a:pt x="1970" y="1"/>
                  </a:moveTo>
                  <a:cubicBezTo>
                    <a:pt x="1294" y="1"/>
                    <a:pt x="613" y="163"/>
                    <a:pt x="0" y="490"/>
                  </a:cubicBezTo>
                  <a:lnTo>
                    <a:pt x="0" y="2405"/>
                  </a:lnTo>
                  <a:cubicBezTo>
                    <a:pt x="663" y="2640"/>
                    <a:pt x="1248" y="2742"/>
                    <a:pt x="1755" y="2742"/>
                  </a:cubicBezTo>
                  <a:cubicBezTo>
                    <a:pt x="3342" y="2742"/>
                    <a:pt x="4178" y="1746"/>
                    <a:pt x="4317" y="733"/>
                  </a:cubicBezTo>
                  <a:cubicBezTo>
                    <a:pt x="3629" y="247"/>
                    <a:pt x="2802" y="1"/>
                    <a:pt x="1970" y="1"/>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63" name="Google Shape;3931;p80">
              <a:extLst>
                <a:ext uri="{FF2B5EF4-FFF2-40B4-BE49-F238E27FC236}">
                  <a16:creationId xmlns:a16="http://schemas.microsoft.com/office/drawing/2014/main" id="{DDE0D227-0FFE-2E43-4E9E-DCD78CC92C52}"/>
                </a:ext>
              </a:extLst>
            </p:cNvPr>
            <p:cNvSpPr/>
            <p:nvPr/>
          </p:nvSpPr>
          <p:spPr>
            <a:xfrm>
              <a:off x="-517725" y="6725613"/>
              <a:ext cx="110975" cy="50500"/>
            </a:xfrm>
            <a:custGeom>
              <a:avLst/>
              <a:gdLst/>
              <a:ahLst/>
              <a:cxnLst/>
              <a:rect l="l" t="t" r="r" b="b"/>
              <a:pathLst>
                <a:path w="4439" h="2020" extrusionOk="0">
                  <a:moveTo>
                    <a:pt x="1472" y="0"/>
                  </a:moveTo>
                  <a:cubicBezTo>
                    <a:pt x="565" y="0"/>
                    <a:pt x="0" y="469"/>
                    <a:pt x="0" y="469"/>
                  </a:cubicBezTo>
                  <a:lnTo>
                    <a:pt x="0" y="1776"/>
                  </a:lnTo>
                  <a:cubicBezTo>
                    <a:pt x="613" y="1449"/>
                    <a:pt x="1294" y="1287"/>
                    <a:pt x="1972" y="1287"/>
                  </a:cubicBezTo>
                  <a:cubicBezTo>
                    <a:pt x="2808" y="1287"/>
                    <a:pt x="3642" y="1533"/>
                    <a:pt x="4347" y="2019"/>
                  </a:cubicBezTo>
                  <a:cubicBezTo>
                    <a:pt x="4438" y="1259"/>
                    <a:pt x="3648" y="803"/>
                    <a:pt x="3010" y="439"/>
                  </a:cubicBezTo>
                  <a:cubicBezTo>
                    <a:pt x="2434" y="111"/>
                    <a:pt x="1913" y="0"/>
                    <a:pt x="1472" y="0"/>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64" name="Google Shape;3932;p80">
              <a:extLst>
                <a:ext uri="{FF2B5EF4-FFF2-40B4-BE49-F238E27FC236}">
                  <a16:creationId xmlns:a16="http://schemas.microsoft.com/office/drawing/2014/main" id="{B2F41E51-E5DE-62DB-1578-2A10868D8790}"/>
                </a:ext>
              </a:extLst>
            </p:cNvPr>
            <p:cNvSpPr/>
            <p:nvPr/>
          </p:nvSpPr>
          <p:spPr>
            <a:xfrm>
              <a:off x="-508600" y="6760788"/>
              <a:ext cx="66875" cy="57100"/>
            </a:xfrm>
            <a:custGeom>
              <a:avLst/>
              <a:gdLst/>
              <a:ahLst/>
              <a:cxnLst/>
              <a:rect l="l" t="t" r="r" b="b"/>
              <a:pathLst>
                <a:path w="2675" h="2284" extrusionOk="0">
                  <a:moveTo>
                    <a:pt x="1542" y="0"/>
                  </a:moveTo>
                  <a:cubicBezTo>
                    <a:pt x="1142" y="0"/>
                    <a:pt x="751" y="89"/>
                    <a:pt x="456" y="369"/>
                  </a:cubicBezTo>
                  <a:cubicBezTo>
                    <a:pt x="0" y="855"/>
                    <a:pt x="0" y="1585"/>
                    <a:pt x="0" y="2193"/>
                  </a:cubicBezTo>
                  <a:cubicBezTo>
                    <a:pt x="15" y="2253"/>
                    <a:pt x="61" y="2284"/>
                    <a:pt x="103" y="2284"/>
                  </a:cubicBezTo>
                  <a:cubicBezTo>
                    <a:pt x="145" y="2284"/>
                    <a:pt x="182" y="2253"/>
                    <a:pt x="182" y="2193"/>
                  </a:cubicBezTo>
                  <a:cubicBezTo>
                    <a:pt x="182" y="1676"/>
                    <a:pt x="152" y="1038"/>
                    <a:pt x="456" y="582"/>
                  </a:cubicBezTo>
                  <a:cubicBezTo>
                    <a:pt x="714" y="217"/>
                    <a:pt x="1087" y="126"/>
                    <a:pt x="1482" y="126"/>
                  </a:cubicBezTo>
                  <a:cubicBezTo>
                    <a:pt x="1877" y="126"/>
                    <a:pt x="2295" y="217"/>
                    <a:pt x="2645" y="217"/>
                  </a:cubicBezTo>
                  <a:cubicBezTo>
                    <a:pt x="2675" y="217"/>
                    <a:pt x="2675" y="187"/>
                    <a:pt x="2645" y="156"/>
                  </a:cubicBezTo>
                  <a:cubicBezTo>
                    <a:pt x="2318" y="82"/>
                    <a:pt x="1925" y="0"/>
                    <a:pt x="1542"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65" name="Google Shape;3933;p80">
              <a:extLst>
                <a:ext uri="{FF2B5EF4-FFF2-40B4-BE49-F238E27FC236}">
                  <a16:creationId xmlns:a16="http://schemas.microsoft.com/office/drawing/2014/main" id="{B0DD11C5-F383-BEFE-C922-6CFC1A34CA65}"/>
                </a:ext>
              </a:extLst>
            </p:cNvPr>
            <p:cNvSpPr/>
            <p:nvPr/>
          </p:nvSpPr>
          <p:spPr>
            <a:xfrm>
              <a:off x="-508450" y="6776888"/>
              <a:ext cx="38350" cy="23250"/>
            </a:xfrm>
            <a:custGeom>
              <a:avLst/>
              <a:gdLst/>
              <a:ahLst/>
              <a:cxnLst/>
              <a:rect l="l" t="t" r="r" b="b"/>
              <a:pathLst>
                <a:path w="1534" h="930" extrusionOk="0">
                  <a:moveTo>
                    <a:pt x="1000" y="1"/>
                  </a:moveTo>
                  <a:cubicBezTo>
                    <a:pt x="583" y="1"/>
                    <a:pt x="200" y="371"/>
                    <a:pt x="25" y="789"/>
                  </a:cubicBezTo>
                  <a:cubicBezTo>
                    <a:pt x="1" y="859"/>
                    <a:pt x="50" y="930"/>
                    <a:pt x="102" y="930"/>
                  </a:cubicBezTo>
                  <a:cubicBezTo>
                    <a:pt x="117" y="930"/>
                    <a:pt x="132" y="924"/>
                    <a:pt x="146" y="910"/>
                  </a:cubicBezTo>
                  <a:cubicBezTo>
                    <a:pt x="298" y="728"/>
                    <a:pt x="389" y="515"/>
                    <a:pt x="572" y="363"/>
                  </a:cubicBezTo>
                  <a:cubicBezTo>
                    <a:pt x="720" y="231"/>
                    <a:pt x="868" y="180"/>
                    <a:pt x="1022" y="180"/>
                  </a:cubicBezTo>
                  <a:cubicBezTo>
                    <a:pt x="1151" y="180"/>
                    <a:pt x="1284" y="216"/>
                    <a:pt x="1423" y="272"/>
                  </a:cubicBezTo>
                  <a:cubicBezTo>
                    <a:pt x="1434" y="278"/>
                    <a:pt x="1445" y="280"/>
                    <a:pt x="1455" y="280"/>
                  </a:cubicBezTo>
                  <a:cubicBezTo>
                    <a:pt x="1502" y="280"/>
                    <a:pt x="1533" y="230"/>
                    <a:pt x="1484" y="181"/>
                  </a:cubicBezTo>
                  <a:cubicBezTo>
                    <a:pt x="1324" y="55"/>
                    <a:pt x="1160" y="1"/>
                    <a:pt x="1000"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66" name="Google Shape;3934;p80">
              <a:extLst>
                <a:ext uri="{FF2B5EF4-FFF2-40B4-BE49-F238E27FC236}">
                  <a16:creationId xmlns:a16="http://schemas.microsoft.com/office/drawing/2014/main" id="{885DC8A8-A65C-DFEF-87A8-99E52C4A267F}"/>
                </a:ext>
              </a:extLst>
            </p:cNvPr>
            <p:cNvSpPr/>
            <p:nvPr/>
          </p:nvSpPr>
          <p:spPr>
            <a:xfrm>
              <a:off x="-813325" y="7000238"/>
              <a:ext cx="126175" cy="64675"/>
            </a:xfrm>
            <a:custGeom>
              <a:avLst/>
              <a:gdLst/>
              <a:ahLst/>
              <a:cxnLst/>
              <a:rect l="l" t="t" r="r" b="b"/>
              <a:pathLst>
                <a:path w="5047" h="2587" extrusionOk="0">
                  <a:moveTo>
                    <a:pt x="5046" y="1"/>
                  </a:moveTo>
                  <a:lnTo>
                    <a:pt x="5046" y="1"/>
                  </a:lnTo>
                  <a:cubicBezTo>
                    <a:pt x="3374" y="122"/>
                    <a:pt x="1763" y="396"/>
                    <a:pt x="183" y="943"/>
                  </a:cubicBezTo>
                  <a:cubicBezTo>
                    <a:pt x="122" y="1095"/>
                    <a:pt x="92" y="1277"/>
                    <a:pt x="0" y="1429"/>
                  </a:cubicBezTo>
                  <a:cubicBezTo>
                    <a:pt x="0" y="1429"/>
                    <a:pt x="1083" y="2587"/>
                    <a:pt x="2708" y="2587"/>
                  </a:cubicBezTo>
                  <a:cubicBezTo>
                    <a:pt x="3394" y="2587"/>
                    <a:pt x="4177" y="2381"/>
                    <a:pt x="5016" y="1794"/>
                  </a:cubicBezTo>
                  <a:cubicBezTo>
                    <a:pt x="5016" y="1794"/>
                    <a:pt x="4955" y="973"/>
                    <a:pt x="5046" y="1"/>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67" name="Google Shape;3935;p80">
              <a:extLst>
                <a:ext uri="{FF2B5EF4-FFF2-40B4-BE49-F238E27FC236}">
                  <a16:creationId xmlns:a16="http://schemas.microsoft.com/office/drawing/2014/main" id="{66B7DB35-3306-3E2C-05DF-8286396F1017}"/>
                </a:ext>
              </a:extLst>
            </p:cNvPr>
            <p:cNvSpPr/>
            <p:nvPr/>
          </p:nvSpPr>
          <p:spPr>
            <a:xfrm>
              <a:off x="-813325" y="6953138"/>
              <a:ext cx="135275" cy="70675"/>
            </a:xfrm>
            <a:custGeom>
              <a:avLst/>
              <a:gdLst/>
              <a:ahLst/>
              <a:cxnLst/>
              <a:rect l="l" t="t" r="r" b="b"/>
              <a:pathLst>
                <a:path w="5411" h="2827" extrusionOk="0">
                  <a:moveTo>
                    <a:pt x="5411" y="0"/>
                  </a:moveTo>
                  <a:lnTo>
                    <a:pt x="0" y="426"/>
                  </a:lnTo>
                  <a:cubicBezTo>
                    <a:pt x="0" y="426"/>
                    <a:pt x="426" y="1763"/>
                    <a:pt x="183" y="2827"/>
                  </a:cubicBezTo>
                  <a:cubicBezTo>
                    <a:pt x="1763" y="2280"/>
                    <a:pt x="3374" y="2006"/>
                    <a:pt x="5046" y="1885"/>
                  </a:cubicBezTo>
                  <a:cubicBezTo>
                    <a:pt x="5077" y="1277"/>
                    <a:pt x="5198" y="578"/>
                    <a:pt x="5411" y="0"/>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68" name="Google Shape;3936;p80">
              <a:extLst>
                <a:ext uri="{FF2B5EF4-FFF2-40B4-BE49-F238E27FC236}">
                  <a16:creationId xmlns:a16="http://schemas.microsoft.com/office/drawing/2014/main" id="{EAC5FFED-4C0B-1804-0F9C-A7EC73E20B1B}"/>
                </a:ext>
              </a:extLst>
            </p:cNvPr>
            <p:cNvSpPr/>
            <p:nvPr/>
          </p:nvSpPr>
          <p:spPr>
            <a:xfrm>
              <a:off x="-1019000" y="6472613"/>
              <a:ext cx="522575" cy="492675"/>
            </a:xfrm>
            <a:custGeom>
              <a:avLst/>
              <a:gdLst/>
              <a:ahLst/>
              <a:cxnLst/>
              <a:rect l="l" t="t" r="r" b="b"/>
              <a:pathLst>
                <a:path w="20903" h="19707" extrusionOk="0">
                  <a:moveTo>
                    <a:pt x="7888" y="0"/>
                  </a:moveTo>
                  <a:cubicBezTo>
                    <a:pt x="3785" y="0"/>
                    <a:pt x="1" y="2090"/>
                    <a:pt x="203" y="9920"/>
                  </a:cubicBezTo>
                  <a:cubicBezTo>
                    <a:pt x="203" y="9920"/>
                    <a:pt x="81" y="13598"/>
                    <a:pt x="963" y="15422"/>
                  </a:cubicBezTo>
                  <a:cubicBezTo>
                    <a:pt x="1844" y="17246"/>
                    <a:pt x="4823" y="19282"/>
                    <a:pt x="8805" y="19647"/>
                  </a:cubicBezTo>
                  <a:cubicBezTo>
                    <a:pt x="9238" y="19687"/>
                    <a:pt x="9687" y="19707"/>
                    <a:pt x="10144" y="19707"/>
                  </a:cubicBezTo>
                  <a:cubicBezTo>
                    <a:pt x="13866" y="19707"/>
                    <a:pt x="18175" y="18392"/>
                    <a:pt x="19231" y="15847"/>
                  </a:cubicBezTo>
                  <a:cubicBezTo>
                    <a:pt x="20447" y="12960"/>
                    <a:pt x="20902" y="10984"/>
                    <a:pt x="20538" y="8066"/>
                  </a:cubicBezTo>
                  <a:cubicBezTo>
                    <a:pt x="20173" y="5148"/>
                    <a:pt x="20021" y="3841"/>
                    <a:pt x="17316" y="2534"/>
                  </a:cubicBezTo>
                  <a:cubicBezTo>
                    <a:pt x="15996" y="1896"/>
                    <a:pt x="11797" y="0"/>
                    <a:pt x="7888" y="0"/>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69" name="Google Shape;3937;p80">
              <a:extLst>
                <a:ext uri="{FF2B5EF4-FFF2-40B4-BE49-F238E27FC236}">
                  <a16:creationId xmlns:a16="http://schemas.microsoft.com/office/drawing/2014/main" id="{A622A4A8-2088-7F18-F4AA-88A100D766AB}"/>
                </a:ext>
              </a:extLst>
            </p:cNvPr>
            <p:cNvSpPr/>
            <p:nvPr/>
          </p:nvSpPr>
          <p:spPr>
            <a:xfrm>
              <a:off x="-898425" y="6736563"/>
              <a:ext cx="28900" cy="34975"/>
            </a:xfrm>
            <a:custGeom>
              <a:avLst/>
              <a:gdLst/>
              <a:ahLst/>
              <a:cxnLst/>
              <a:rect l="l" t="t" r="r" b="b"/>
              <a:pathLst>
                <a:path w="1156" h="1399" extrusionOk="0">
                  <a:moveTo>
                    <a:pt x="578" y="1"/>
                  </a:moveTo>
                  <a:cubicBezTo>
                    <a:pt x="243" y="1"/>
                    <a:pt x="0" y="304"/>
                    <a:pt x="0" y="700"/>
                  </a:cubicBezTo>
                  <a:cubicBezTo>
                    <a:pt x="0" y="1095"/>
                    <a:pt x="243" y="1399"/>
                    <a:pt x="578" y="1399"/>
                  </a:cubicBezTo>
                  <a:cubicBezTo>
                    <a:pt x="912" y="1399"/>
                    <a:pt x="1155" y="1095"/>
                    <a:pt x="1155" y="700"/>
                  </a:cubicBezTo>
                  <a:cubicBezTo>
                    <a:pt x="1155" y="304"/>
                    <a:pt x="912" y="1"/>
                    <a:pt x="578" y="1"/>
                  </a:cubicBezTo>
                  <a:close/>
                </a:path>
              </a:pathLst>
            </a:custGeom>
            <a:solidFill>
              <a:srgbClr val="1111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70" name="Google Shape;3938;p80">
              <a:extLst>
                <a:ext uri="{FF2B5EF4-FFF2-40B4-BE49-F238E27FC236}">
                  <a16:creationId xmlns:a16="http://schemas.microsoft.com/office/drawing/2014/main" id="{320E6E00-2251-EC31-8D48-81A0BCBBF2FD}"/>
                </a:ext>
              </a:extLst>
            </p:cNvPr>
            <p:cNvSpPr/>
            <p:nvPr/>
          </p:nvSpPr>
          <p:spPr>
            <a:xfrm>
              <a:off x="-658300" y="6736563"/>
              <a:ext cx="29650" cy="35750"/>
            </a:xfrm>
            <a:custGeom>
              <a:avLst/>
              <a:gdLst/>
              <a:ahLst/>
              <a:cxnLst/>
              <a:rect l="l" t="t" r="r" b="b"/>
              <a:pathLst>
                <a:path w="1186" h="1430" extrusionOk="0">
                  <a:moveTo>
                    <a:pt x="608" y="1"/>
                  </a:moveTo>
                  <a:cubicBezTo>
                    <a:pt x="274" y="1"/>
                    <a:pt x="0" y="335"/>
                    <a:pt x="0" y="700"/>
                  </a:cubicBezTo>
                  <a:cubicBezTo>
                    <a:pt x="0" y="1095"/>
                    <a:pt x="274" y="1429"/>
                    <a:pt x="608" y="1429"/>
                  </a:cubicBezTo>
                  <a:cubicBezTo>
                    <a:pt x="912" y="1429"/>
                    <a:pt x="1186" y="1095"/>
                    <a:pt x="1186" y="700"/>
                  </a:cubicBezTo>
                  <a:cubicBezTo>
                    <a:pt x="1186" y="335"/>
                    <a:pt x="912" y="1"/>
                    <a:pt x="608" y="1"/>
                  </a:cubicBezTo>
                  <a:close/>
                </a:path>
              </a:pathLst>
            </a:custGeom>
            <a:solidFill>
              <a:srgbClr val="1111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71" name="Google Shape;3939;p80">
              <a:extLst>
                <a:ext uri="{FF2B5EF4-FFF2-40B4-BE49-F238E27FC236}">
                  <a16:creationId xmlns:a16="http://schemas.microsoft.com/office/drawing/2014/main" id="{88AC12E7-9310-D7DC-FD9F-E5FCE36B195F}"/>
                </a:ext>
              </a:extLst>
            </p:cNvPr>
            <p:cNvSpPr/>
            <p:nvPr/>
          </p:nvSpPr>
          <p:spPr>
            <a:xfrm>
              <a:off x="-779900" y="6720038"/>
              <a:ext cx="36500" cy="63000"/>
            </a:xfrm>
            <a:custGeom>
              <a:avLst/>
              <a:gdLst/>
              <a:ahLst/>
              <a:cxnLst/>
              <a:rect l="l" t="t" r="r" b="b"/>
              <a:pathLst>
                <a:path w="1460" h="2520" extrusionOk="0">
                  <a:moveTo>
                    <a:pt x="324" y="0"/>
                  </a:moveTo>
                  <a:cubicBezTo>
                    <a:pt x="312" y="0"/>
                    <a:pt x="305" y="8"/>
                    <a:pt x="305" y="23"/>
                  </a:cubicBezTo>
                  <a:cubicBezTo>
                    <a:pt x="214" y="327"/>
                    <a:pt x="153" y="692"/>
                    <a:pt x="92" y="1026"/>
                  </a:cubicBezTo>
                  <a:cubicBezTo>
                    <a:pt x="62" y="1239"/>
                    <a:pt x="1" y="1482"/>
                    <a:pt x="122" y="1695"/>
                  </a:cubicBezTo>
                  <a:cubicBezTo>
                    <a:pt x="177" y="1831"/>
                    <a:pt x="304" y="1943"/>
                    <a:pt x="440" y="1943"/>
                  </a:cubicBezTo>
                  <a:cubicBezTo>
                    <a:pt x="455" y="1943"/>
                    <a:pt x="471" y="1941"/>
                    <a:pt x="487" y="1938"/>
                  </a:cubicBezTo>
                  <a:cubicBezTo>
                    <a:pt x="578" y="1938"/>
                    <a:pt x="670" y="1877"/>
                    <a:pt x="730" y="1847"/>
                  </a:cubicBezTo>
                  <a:cubicBezTo>
                    <a:pt x="761" y="1817"/>
                    <a:pt x="822" y="1756"/>
                    <a:pt x="852" y="1756"/>
                  </a:cubicBezTo>
                  <a:cubicBezTo>
                    <a:pt x="903" y="1715"/>
                    <a:pt x="943" y="1695"/>
                    <a:pt x="975" y="1695"/>
                  </a:cubicBezTo>
                  <a:cubicBezTo>
                    <a:pt x="1038" y="1695"/>
                    <a:pt x="1065" y="1776"/>
                    <a:pt x="1065" y="1938"/>
                  </a:cubicBezTo>
                  <a:cubicBezTo>
                    <a:pt x="1217" y="2151"/>
                    <a:pt x="1186" y="2272"/>
                    <a:pt x="943" y="2333"/>
                  </a:cubicBezTo>
                  <a:cubicBezTo>
                    <a:pt x="831" y="2361"/>
                    <a:pt x="848" y="2519"/>
                    <a:pt x="947" y="2519"/>
                  </a:cubicBezTo>
                  <a:cubicBezTo>
                    <a:pt x="955" y="2519"/>
                    <a:pt x="964" y="2518"/>
                    <a:pt x="974" y="2516"/>
                  </a:cubicBezTo>
                  <a:cubicBezTo>
                    <a:pt x="1217" y="2424"/>
                    <a:pt x="1460" y="2181"/>
                    <a:pt x="1460" y="1908"/>
                  </a:cubicBezTo>
                  <a:cubicBezTo>
                    <a:pt x="1429" y="1695"/>
                    <a:pt x="1217" y="1513"/>
                    <a:pt x="1004" y="1513"/>
                  </a:cubicBezTo>
                  <a:cubicBezTo>
                    <a:pt x="852" y="1513"/>
                    <a:pt x="791" y="1634"/>
                    <a:pt x="639" y="1695"/>
                  </a:cubicBezTo>
                  <a:cubicBezTo>
                    <a:pt x="563" y="1724"/>
                    <a:pt x="500" y="1738"/>
                    <a:pt x="448" y="1738"/>
                  </a:cubicBezTo>
                  <a:cubicBezTo>
                    <a:pt x="125" y="1738"/>
                    <a:pt x="222" y="1231"/>
                    <a:pt x="274" y="996"/>
                  </a:cubicBezTo>
                  <a:cubicBezTo>
                    <a:pt x="305" y="722"/>
                    <a:pt x="518" y="297"/>
                    <a:pt x="366" y="23"/>
                  </a:cubicBezTo>
                  <a:cubicBezTo>
                    <a:pt x="350" y="8"/>
                    <a:pt x="335" y="0"/>
                    <a:pt x="324"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72" name="Google Shape;3940;p80">
              <a:extLst>
                <a:ext uri="{FF2B5EF4-FFF2-40B4-BE49-F238E27FC236}">
                  <a16:creationId xmlns:a16="http://schemas.microsoft.com/office/drawing/2014/main" id="{C04D0C24-2B1C-8CDF-3BCA-6B9DA4585AA6}"/>
                </a:ext>
              </a:extLst>
            </p:cNvPr>
            <p:cNvSpPr/>
            <p:nvPr/>
          </p:nvSpPr>
          <p:spPr>
            <a:xfrm>
              <a:off x="-785200" y="6820163"/>
              <a:ext cx="53975" cy="25900"/>
            </a:xfrm>
            <a:custGeom>
              <a:avLst/>
              <a:gdLst/>
              <a:ahLst/>
              <a:cxnLst/>
              <a:rect l="l" t="t" r="r" b="b"/>
              <a:pathLst>
                <a:path w="2159" h="1036" extrusionOk="0">
                  <a:moveTo>
                    <a:pt x="2048" y="0"/>
                  </a:moveTo>
                  <a:cubicBezTo>
                    <a:pt x="1991" y="0"/>
                    <a:pt x="1930" y="30"/>
                    <a:pt x="1915" y="91"/>
                  </a:cubicBezTo>
                  <a:cubicBezTo>
                    <a:pt x="1857" y="526"/>
                    <a:pt x="1578" y="823"/>
                    <a:pt x="1156" y="823"/>
                  </a:cubicBezTo>
                  <a:cubicBezTo>
                    <a:pt x="1136" y="823"/>
                    <a:pt x="1115" y="822"/>
                    <a:pt x="1094" y="821"/>
                  </a:cubicBezTo>
                  <a:cubicBezTo>
                    <a:pt x="882" y="821"/>
                    <a:pt x="669" y="760"/>
                    <a:pt x="517" y="608"/>
                  </a:cubicBezTo>
                  <a:cubicBezTo>
                    <a:pt x="365" y="486"/>
                    <a:pt x="334" y="304"/>
                    <a:pt x="213" y="152"/>
                  </a:cubicBezTo>
                  <a:cubicBezTo>
                    <a:pt x="213" y="152"/>
                    <a:pt x="182" y="152"/>
                    <a:pt x="152" y="182"/>
                  </a:cubicBezTo>
                  <a:cubicBezTo>
                    <a:pt x="0" y="669"/>
                    <a:pt x="730" y="1033"/>
                    <a:pt x="1125" y="1033"/>
                  </a:cubicBezTo>
                  <a:cubicBezTo>
                    <a:pt x="1144" y="1035"/>
                    <a:pt x="1164" y="1035"/>
                    <a:pt x="1184" y="1035"/>
                  </a:cubicBezTo>
                  <a:cubicBezTo>
                    <a:pt x="1706" y="1035"/>
                    <a:pt x="2158" y="648"/>
                    <a:pt x="2158" y="91"/>
                  </a:cubicBezTo>
                  <a:cubicBezTo>
                    <a:pt x="2158" y="30"/>
                    <a:pt x="2105" y="0"/>
                    <a:pt x="2048"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73" name="Google Shape;3941;p80">
              <a:extLst>
                <a:ext uri="{FF2B5EF4-FFF2-40B4-BE49-F238E27FC236}">
                  <a16:creationId xmlns:a16="http://schemas.microsoft.com/office/drawing/2014/main" id="{D967291E-C88F-95FE-07CD-ED4BF05FDB7E}"/>
                </a:ext>
              </a:extLst>
            </p:cNvPr>
            <p:cNvSpPr/>
            <p:nvPr/>
          </p:nvSpPr>
          <p:spPr>
            <a:xfrm>
              <a:off x="-944500" y="6652888"/>
              <a:ext cx="49125" cy="34375"/>
            </a:xfrm>
            <a:custGeom>
              <a:avLst/>
              <a:gdLst/>
              <a:ahLst/>
              <a:cxnLst/>
              <a:rect l="l" t="t" r="r" b="b"/>
              <a:pathLst>
                <a:path w="1965" h="1375" extrusionOk="0">
                  <a:moveTo>
                    <a:pt x="1756" y="0"/>
                  </a:moveTo>
                  <a:cubicBezTo>
                    <a:pt x="1088" y="0"/>
                    <a:pt x="136" y="642"/>
                    <a:pt x="19" y="1311"/>
                  </a:cubicBezTo>
                  <a:cubicBezTo>
                    <a:pt x="1" y="1349"/>
                    <a:pt x="28" y="1375"/>
                    <a:pt x="52" y="1375"/>
                  </a:cubicBezTo>
                  <a:cubicBezTo>
                    <a:pt x="67" y="1375"/>
                    <a:pt x="80" y="1365"/>
                    <a:pt x="80" y="1341"/>
                  </a:cubicBezTo>
                  <a:cubicBezTo>
                    <a:pt x="567" y="703"/>
                    <a:pt x="1083" y="308"/>
                    <a:pt x="1874" y="156"/>
                  </a:cubicBezTo>
                  <a:cubicBezTo>
                    <a:pt x="1965" y="126"/>
                    <a:pt x="1934" y="4"/>
                    <a:pt x="1843" y="4"/>
                  </a:cubicBezTo>
                  <a:cubicBezTo>
                    <a:pt x="1815" y="1"/>
                    <a:pt x="1786" y="0"/>
                    <a:pt x="1756"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74" name="Google Shape;3942;p80">
              <a:extLst>
                <a:ext uri="{FF2B5EF4-FFF2-40B4-BE49-F238E27FC236}">
                  <a16:creationId xmlns:a16="http://schemas.microsoft.com/office/drawing/2014/main" id="{60B95535-0E60-31E7-3E78-0EF0F6D8D34B}"/>
                </a:ext>
              </a:extLst>
            </p:cNvPr>
            <p:cNvSpPr/>
            <p:nvPr/>
          </p:nvSpPr>
          <p:spPr>
            <a:xfrm>
              <a:off x="-652225" y="6647038"/>
              <a:ext cx="52625" cy="23800"/>
            </a:xfrm>
            <a:custGeom>
              <a:avLst/>
              <a:gdLst/>
              <a:ahLst/>
              <a:cxnLst/>
              <a:rect l="l" t="t" r="r" b="b"/>
              <a:pathLst>
                <a:path w="2105" h="952" extrusionOk="0">
                  <a:moveTo>
                    <a:pt x="322" y="0"/>
                  </a:moveTo>
                  <a:cubicBezTo>
                    <a:pt x="222" y="0"/>
                    <a:pt x="124" y="8"/>
                    <a:pt x="31" y="25"/>
                  </a:cubicBezTo>
                  <a:cubicBezTo>
                    <a:pt x="0" y="25"/>
                    <a:pt x="0" y="116"/>
                    <a:pt x="31" y="116"/>
                  </a:cubicBezTo>
                  <a:cubicBezTo>
                    <a:pt x="699" y="299"/>
                    <a:pt x="1368" y="390"/>
                    <a:pt x="1885" y="907"/>
                  </a:cubicBezTo>
                  <a:cubicBezTo>
                    <a:pt x="1909" y="938"/>
                    <a:pt x="1936" y="951"/>
                    <a:pt x="1963" y="951"/>
                  </a:cubicBezTo>
                  <a:cubicBezTo>
                    <a:pt x="2039" y="951"/>
                    <a:pt x="2104" y="845"/>
                    <a:pt x="2037" y="755"/>
                  </a:cubicBezTo>
                  <a:cubicBezTo>
                    <a:pt x="1671" y="310"/>
                    <a:pt x="944" y="0"/>
                    <a:pt x="322"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75" name="Google Shape;3943;p80">
              <a:extLst>
                <a:ext uri="{FF2B5EF4-FFF2-40B4-BE49-F238E27FC236}">
                  <a16:creationId xmlns:a16="http://schemas.microsoft.com/office/drawing/2014/main" id="{DA56F5C6-AF55-F169-A92C-8DD64EFD6FAB}"/>
                </a:ext>
              </a:extLst>
            </p:cNvPr>
            <p:cNvSpPr/>
            <p:nvPr/>
          </p:nvSpPr>
          <p:spPr>
            <a:xfrm>
              <a:off x="-943275" y="6798113"/>
              <a:ext cx="97300" cy="91200"/>
            </a:xfrm>
            <a:custGeom>
              <a:avLst/>
              <a:gdLst/>
              <a:ahLst/>
              <a:cxnLst/>
              <a:rect l="l" t="t" r="r" b="b"/>
              <a:pathLst>
                <a:path w="3892" h="3648" extrusionOk="0">
                  <a:moveTo>
                    <a:pt x="1946" y="1"/>
                  </a:moveTo>
                  <a:cubicBezTo>
                    <a:pt x="882" y="1"/>
                    <a:pt x="1" y="821"/>
                    <a:pt x="1" y="1824"/>
                  </a:cubicBezTo>
                  <a:cubicBezTo>
                    <a:pt x="1" y="2827"/>
                    <a:pt x="882" y="3648"/>
                    <a:pt x="1946" y="3648"/>
                  </a:cubicBezTo>
                  <a:cubicBezTo>
                    <a:pt x="3010" y="3648"/>
                    <a:pt x="3891" y="2827"/>
                    <a:pt x="3891" y="1824"/>
                  </a:cubicBezTo>
                  <a:cubicBezTo>
                    <a:pt x="3891" y="821"/>
                    <a:pt x="3040" y="1"/>
                    <a:pt x="1946" y="1"/>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76" name="Google Shape;3944;p80">
              <a:extLst>
                <a:ext uri="{FF2B5EF4-FFF2-40B4-BE49-F238E27FC236}">
                  <a16:creationId xmlns:a16="http://schemas.microsoft.com/office/drawing/2014/main" id="{7664A205-1232-6DD7-E3B9-A7B11550DB68}"/>
                </a:ext>
              </a:extLst>
            </p:cNvPr>
            <p:cNvSpPr/>
            <p:nvPr/>
          </p:nvSpPr>
          <p:spPr>
            <a:xfrm>
              <a:off x="-677300" y="6798113"/>
              <a:ext cx="97275" cy="91200"/>
            </a:xfrm>
            <a:custGeom>
              <a:avLst/>
              <a:gdLst/>
              <a:ahLst/>
              <a:cxnLst/>
              <a:rect l="l" t="t" r="r" b="b"/>
              <a:pathLst>
                <a:path w="3891" h="3648" extrusionOk="0">
                  <a:moveTo>
                    <a:pt x="1946" y="1"/>
                  </a:moveTo>
                  <a:cubicBezTo>
                    <a:pt x="882" y="1"/>
                    <a:pt x="0" y="821"/>
                    <a:pt x="0" y="1824"/>
                  </a:cubicBezTo>
                  <a:cubicBezTo>
                    <a:pt x="0" y="2827"/>
                    <a:pt x="882" y="3648"/>
                    <a:pt x="1946" y="3648"/>
                  </a:cubicBezTo>
                  <a:cubicBezTo>
                    <a:pt x="3009" y="3648"/>
                    <a:pt x="3891" y="2827"/>
                    <a:pt x="3891" y="1824"/>
                  </a:cubicBezTo>
                  <a:cubicBezTo>
                    <a:pt x="3891" y="821"/>
                    <a:pt x="3009" y="1"/>
                    <a:pt x="1946" y="1"/>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77" name="Google Shape;3945;p80">
              <a:extLst>
                <a:ext uri="{FF2B5EF4-FFF2-40B4-BE49-F238E27FC236}">
                  <a16:creationId xmlns:a16="http://schemas.microsoft.com/office/drawing/2014/main" id="{C450984F-D394-6F34-B960-8D0BC0059570}"/>
                </a:ext>
              </a:extLst>
            </p:cNvPr>
            <p:cNvSpPr/>
            <p:nvPr/>
          </p:nvSpPr>
          <p:spPr>
            <a:xfrm>
              <a:off x="-915900" y="6823188"/>
              <a:ext cx="8375" cy="10675"/>
            </a:xfrm>
            <a:custGeom>
              <a:avLst/>
              <a:gdLst/>
              <a:ahLst/>
              <a:cxnLst/>
              <a:rect l="l" t="t" r="r" b="b"/>
              <a:pathLst>
                <a:path w="335" h="427" extrusionOk="0">
                  <a:moveTo>
                    <a:pt x="152" y="1"/>
                  </a:moveTo>
                  <a:cubicBezTo>
                    <a:pt x="61" y="1"/>
                    <a:pt x="0" y="92"/>
                    <a:pt x="0" y="213"/>
                  </a:cubicBezTo>
                  <a:cubicBezTo>
                    <a:pt x="0" y="335"/>
                    <a:pt x="61" y="426"/>
                    <a:pt x="152" y="426"/>
                  </a:cubicBezTo>
                  <a:cubicBezTo>
                    <a:pt x="274" y="426"/>
                    <a:pt x="334" y="335"/>
                    <a:pt x="334" y="213"/>
                  </a:cubicBezTo>
                  <a:cubicBezTo>
                    <a:pt x="334" y="92"/>
                    <a:pt x="274" y="1"/>
                    <a:pt x="152"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78" name="Google Shape;3946;p80">
              <a:extLst>
                <a:ext uri="{FF2B5EF4-FFF2-40B4-BE49-F238E27FC236}">
                  <a16:creationId xmlns:a16="http://schemas.microsoft.com/office/drawing/2014/main" id="{D1739934-0D91-1309-4AE1-6810886CB4DB}"/>
                </a:ext>
              </a:extLst>
            </p:cNvPr>
            <p:cNvSpPr/>
            <p:nvPr/>
          </p:nvSpPr>
          <p:spPr>
            <a:xfrm>
              <a:off x="-884750" y="6852838"/>
              <a:ext cx="9125" cy="9900"/>
            </a:xfrm>
            <a:custGeom>
              <a:avLst/>
              <a:gdLst/>
              <a:ahLst/>
              <a:cxnLst/>
              <a:rect l="l" t="t" r="r" b="b"/>
              <a:pathLst>
                <a:path w="365" h="396" extrusionOk="0">
                  <a:moveTo>
                    <a:pt x="183" y="0"/>
                  </a:moveTo>
                  <a:cubicBezTo>
                    <a:pt x="61" y="0"/>
                    <a:pt x="0" y="91"/>
                    <a:pt x="0" y="213"/>
                  </a:cubicBezTo>
                  <a:cubicBezTo>
                    <a:pt x="0" y="304"/>
                    <a:pt x="61" y="395"/>
                    <a:pt x="183" y="395"/>
                  </a:cubicBezTo>
                  <a:cubicBezTo>
                    <a:pt x="274" y="395"/>
                    <a:pt x="365" y="304"/>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79" name="Google Shape;3947;p80">
              <a:extLst>
                <a:ext uri="{FF2B5EF4-FFF2-40B4-BE49-F238E27FC236}">
                  <a16:creationId xmlns:a16="http://schemas.microsoft.com/office/drawing/2014/main" id="{019A6FAB-3DE5-B2F7-2934-B68783EA6425}"/>
                </a:ext>
              </a:extLst>
            </p:cNvPr>
            <p:cNvSpPr/>
            <p:nvPr/>
          </p:nvSpPr>
          <p:spPr>
            <a:xfrm>
              <a:off x="-922750" y="6872588"/>
              <a:ext cx="9150" cy="9900"/>
            </a:xfrm>
            <a:custGeom>
              <a:avLst/>
              <a:gdLst/>
              <a:ahLst/>
              <a:cxnLst/>
              <a:rect l="l" t="t" r="r" b="b"/>
              <a:pathLst>
                <a:path w="366" h="396" extrusionOk="0">
                  <a:moveTo>
                    <a:pt x="183" y="0"/>
                  </a:moveTo>
                  <a:cubicBezTo>
                    <a:pt x="61" y="0"/>
                    <a:pt x="0" y="91"/>
                    <a:pt x="0" y="213"/>
                  </a:cubicBezTo>
                  <a:cubicBezTo>
                    <a:pt x="0" y="304"/>
                    <a:pt x="61" y="395"/>
                    <a:pt x="183" y="395"/>
                  </a:cubicBezTo>
                  <a:cubicBezTo>
                    <a:pt x="274" y="395"/>
                    <a:pt x="365" y="304"/>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80" name="Google Shape;3948;p80">
              <a:extLst>
                <a:ext uri="{FF2B5EF4-FFF2-40B4-BE49-F238E27FC236}">
                  <a16:creationId xmlns:a16="http://schemas.microsoft.com/office/drawing/2014/main" id="{542D9922-ED8A-8A32-F475-CE602EA8376D}"/>
                </a:ext>
              </a:extLst>
            </p:cNvPr>
            <p:cNvSpPr/>
            <p:nvPr/>
          </p:nvSpPr>
          <p:spPr>
            <a:xfrm>
              <a:off x="-862725" y="6815588"/>
              <a:ext cx="9150" cy="10675"/>
            </a:xfrm>
            <a:custGeom>
              <a:avLst/>
              <a:gdLst/>
              <a:ahLst/>
              <a:cxnLst/>
              <a:rect l="l" t="t" r="r" b="b"/>
              <a:pathLst>
                <a:path w="366" h="427" extrusionOk="0">
                  <a:moveTo>
                    <a:pt x="183" y="1"/>
                  </a:moveTo>
                  <a:cubicBezTo>
                    <a:pt x="92" y="1"/>
                    <a:pt x="1" y="92"/>
                    <a:pt x="1" y="213"/>
                  </a:cubicBezTo>
                  <a:cubicBezTo>
                    <a:pt x="1" y="335"/>
                    <a:pt x="92" y="426"/>
                    <a:pt x="183" y="426"/>
                  </a:cubicBezTo>
                  <a:cubicBezTo>
                    <a:pt x="274" y="426"/>
                    <a:pt x="365" y="335"/>
                    <a:pt x="365" y="21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81" name="Google Shape;3949;p80">
              <a:extLst>
                <a:ext uri="{FF2B5EF4-FFF2-40B4-BE49-F238E27FC236}">
                  <a16:creationId xmlns:a16="http://schemas.microsoft.com/office/drawing/2014/main" id="{39F5983D-E578-9B14-A71E-A9BB1FEF449B}"/>
                </a:ext>
              </a:extLst>
            </p:cNvPr>
            <p:cNvSpPr/>
            <p:nvPr/>
          </p:nvSpPr>
          <p:spPr>
            <a:xfrm>
              <a:off x="-836125" y="6862713"/>
              <a:ext cx="9150" cy="10650"/>
            </a:xfrm>
            <a:custGeom>
              <a:avLst/>
              <a:gdLst/>
              <a:ahLst/>
              <a:cxnLst/>
              <a:rect l="l" t="t" r="r" b="b"/>
              <a:pathLst>
                <a:path w="366" h="426" extrusionOk="0">
                  <a:moveTo>
                    <a:pt x="183" y="0"/>
                  </a:moveTo>
                  <a:cubicBezTo>
                    <a:pt x="92" y="0"/>
                    <a:pt x="1" y="91"/>
                    <a:pt x="1" y="213"/>
                  </a:cubicBezTo>
                  <a:cubicBezTo>
                    <a:pt x="1" y="335"/>
                    <a:pt x="92" y="426"/>
                    <a:pt x="183" y="426"/>
                  </a:cubicBezTo>
                  <a:cubicBezTo>
                    <a:pt x="274" y="426"/>
                    <a:pt x="365" y="335"/>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82" name="Google Shape;3950;p80">
              <a:extLst>
                <a:ext uri="{FF2B5EF4-FFF2-40B4-BE49-F238E27FC236}">
                  <a16:creationId xmlns:a16="http://schemas.microsoft.com/office/drawing/2014/main" id="{1CC235F3-F522-16FE-314E-59750BB35B16}"/>
                </a:ext>
              </a:extLst>
            </p:cNvPr>
            <p:cNvSpPr/>
            <p:nvPr/>
          </p:nvSpPr>
          <p:spPr>
            <a:xfrm>
              <a:off x="-684150" y="6823188"/>
              <a:ext cx="9150" cy="10675"/>
            </a:xfrm>
            <a:custGeom>
              <a:avLst/>
              <a:gdLst/>
              <a:ahLst/>
              <a:cxnLst/>
              <a:rect l="l" t="t" r="r" b="b"/>
              <a:pathLst>
                <a:path w="366" h="427" extrusionOk="0">
                  <a:moveTo>
                    <a:pt x="183" y="1"/>
                  </a:moveTo>
                  <a:cubicBezTo>
                    <a:pt x="62" y="1"/>
                    <a:pt x="1" y="92"/>
                    <a:pt x="1" y="213"/>
                  </a:cubicBezTo>
                  <a:cubicBezTo>
                    <a:pt x="1" y="335"/>
                    <a:pt x="62" y="426"/>
                    <a:pt x="183" y="426"/>
                  </a:cubicBezTo>
                  <a:cubicBezTo>
                    <a:pt x="274" y="426"/>
                    <a:pt x="365" y="335"/>
                    <a:pt x="365" y="21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83" name="Google Shape;3951;p80">
              <a:extLst>
                <a:ext uri="{FF2B5EF4-FFF2-40B4-BE49-F238E27FC236}">
                  <a16:creationId xmlns:a16="http://schemas.microsoft.com/office/drawing/2014/main" id="{DEE08F03-41F2-516E-C1C1-258E5AEB9A47}"/>
                </a:ext>
              </a:extLst>
            </p:cNvPr>
            <p:cNvSpPr/>
            <p:nvPr/>
          </p:nvSpPr>
          <p:spPr>
            <a:xfrm>
              <a:off x="-665900" y="6872588"/>
              <a:ext cx="9125" cy="9900"/>
            </a:xfrm>
            <a:custGeom>
              <a:avLst/>
              <a:gdLst/>
              <a:ahLst/>
              <a:cxnLst/>
              <a:rect l="l" t="t" r="r" b="b"/>
              <a:pathLst>
                <a:path w="365" h="396" extrusionOk="0">
                  <a:moveTo>
                    <a:pt x="183" y="0"/>
                  </a:moveTo>
                  <a:cubicBezTo>
                    <a:pt x="91" y="0"/>
                    <a:pt x="0" y="91"/>
                    <a:pt x="0" y="213"/>
                  </a:cubicBezTo>
                  <a:cubicBezTo>
                    <a:pt x="0" y="304"/>
                    <a:pt x="91" y="395"/>
                    <a:pt x="183" y="395"/>
                  </a:cubicBezTo>
                  <a:cubicBezTo>
                    <a:pt x="274" y="395"/>
                    <a:pt x="365" y="304"/>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84" name="Google Shape;3952;p80">
              <a:extLst>
                <a:ext uri="{FF2B5EF4-FFF2-40B4-BE49-F238E27FC236}">
                  <a16:creationId xmlns:a16="http://schemas.microsoft.com/office/drawing/2014/main" id="{BF0F2B1B-5633-0DC8-AE96-B72C2C5D6102}"/>
                </a:ext>
              </a:extLst>
            </p:cNvPr>
            <p:cNvSpPr/>
            <p:nvPr/>
          </p:nvSpPr>
          <p:spPr>
            <a:xfrm>
              <a:off x="-627925" y="6826238"/>
              <a:ext cx="9150" cy="9900"/>
            </a:xfrm>
            <a:custGeom>
              <a:avLst/>
              <a:gdLst/>
              <a:ahLst/>
              <a:cxnLst/>
              <a:rect l="l" t="t" r="r" b="b"/>
              <a:pathLst>
                <a:path w="366" h="396" extrusionOk="0">
                  <a:moveTo>
                    <a:pt x="183" y="0"/>
                  </a:moveTo>
                  <a:cubicBezTo>
                    <a:pt x="92" y="0"/>
                    <a:pt x="1" y="91"/>
                    <a:pt x="1" y="183"/>
                  </a:cubicBezTo>
                  <a:cubicBezTo>
                    <a:pt x="1" y="304"/>
                    <a:pt x="92" y="395"/>
                    <a:pt x="183" y="395"/>
                  </a:cubicBezTo>
                  <a:cubicBezTo>
                    <a:pt x="275" y="395"/>
                    <a:pt x="366" y="304"/>
                    <a:pt x="366" y="183"/>
                  </a:cubicBezTo>
                  <a:cubicBezTo>
                    <a:pt x="366" y="91"/>
                    <a:pt x="275" y="0"/>
                    <a:pt x="183"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85" name="Google Shape;3953;p80">
              <a:extLst>
                <a:ext uri="{FF2B5EF4-FFF2-40B4-BE49-F238E27FC236}">
                  <a16:creationId xmlns:a16="http://schemas.microsoft.com/office/drawing/2014/main" id="{9C82E17E-19AF-83A4-7C1A-B5EE8E01F6BC}"/>
                </a:ext>
              </a:extLst>
            </p:cNvPr>
            <p:cNvSpPr/>
            <p:nvPr/>
          </p:nvSpPr>
          <p:spPr>
            <a:xfrm>
              <a:off x="-600550" y="6862713"/>
              <a:ext cx="9125" cy="10650"/>
            </a:xfrm>
            <a:custGeom>
              <a:avLst/>
              <a:gdLst/>
              <a:ahLst/>
              <a:cxnLst/>
              <a:rect l="l" t="t" r="r" b="b"/>
              <a:pathLst>
                <a:path w="365" h="426" extrusionOk="0">
                  <a:moveTo>
                    <a:pt x="183" y="0"/>
                  </a:moveTo>
                  <a:cubicBezTo>
                    <a:pt x="61" y="0"/>
                    <a:pt x="0" y="91"/>
                    <a:pt x="0" y="213"/>
                  </a:cubicBezTo>
                  <a:cubicBezTo>
                    <a:pt x="0" y="335"/>
                    <a:pt x="91" y="426"/>
                    <a:pt x="183" y="426"/>
                  </a:cubicBezTo>
                  <a:cubicBezTo>
                    <a:pt x="274" y="426"/>
                    <a:pt x="365" y="335"/>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86" name="Google Shape;3954;p80">
              <a:extLst>
                <a:ext uri="{FF2B5EF4-FFF2-40B4-BE49-F238E27FC236}">
                  <a16:creationId xmlns:a16="http://schemas.microsoft.com/office/drawing/2014/main" id="{883D16FA-4121-52A0-327C-979D2821E612}"/>
                </a:ext>
              </a:extLst>
            </p:cNvPr>
            <p:cNvSpPr/>
            <p:nvPr/>
          </p:nvSpPr>
          <p:spPr>
            <a:xfrm>
              <a:off x="-637800" y="6858138"/>
              <a:ext cx="9150" cy="9900"/>
            </a:xfrm>
            <a:custGeom>
              <a:avLst/>
              <a:gdLst/>
              <a:ahLst/>
              <a:cxnLst/>
              <a:rect l="l" t="t" r="r" b="b"/>
              <a:pathLst>
                <a:path w="366" h="396" extrusionOk="0">
                  <a:moveTo>
                    <a:pt x="183" y="1"/>
                  </a:moveTo>
                  <a:cubicBezTo>
                    <a:pt x="62" y="1"/>
                    <a:pt x="1" y="92"/>
                    <a:pt x="1" y="183"/>
                  </a:cubicBezTo>
                  <a:cubicBezTo>
                    <a:pt x="1" y="305"/>
                    <a:pt x="92" y="396"/>
                    <a:pt x="183" y="396"/>
                  </a:cubicBezTo>
                  <a:cubicBezTo>
                    <a:pt x="274" y="396"/>
                    <a:pt x="366" y="305"/>
                    <a:pt x="366" y="183"/>
                  </a:cubicBezTo>
                  <a:cubicBezTo>
                    <a:pt x="366"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87" name="Google Shape;3955;p80">
              <a:extLst>
                <a:ext uri="{FF2B5EF4-FFF2-40B4-BE49-F238E27FC236}">
                  <a16:creationId xmlns:a16="http://schemas.microsoft.com/office/drawing/2014/main" id="{1CE9C8F1-8039-2880-3725-0ABCC347F2B4}"/>
                </a:ext>
              </a:extLst>
            </p:cNvPr>
            <p:cNvSpPr/>
            <p:nvPr/>
          </p:nvSpPr>
          <p:spPr>
            <a:xfrm>
              <a:off x="-970625" y="6659063"/>
              <a:ext cx="423275" cy="177825"/>
            </a:xfrm>
            <a:custGeom>
              <a:avLst/>
              <a:gdLst/>
              <a:ahLst/>
              <a:cxnLst/>
              <a:rect l="l" t="t" r="r" b="b"/>
              <a:pathLst>
                <a:path w="16931" h="7113" extrusionOk="0">
                  <a:moveTo>
                    <a:pt x="3587" y="335"/>
                  </a:moveTo>
                  <a:cubicBezTo>
                    <a:pt x="5350" y="335"/>
                    <a:pt x="6779" y="1793"/>
                    <a:pt x="6779" y="3556"/>
                  </a:cubicBezTo>
                  <a:cubicBezTo>
                    <a:pt x="6779" y="5319"/>
                    <a:pt x="5350" y="6748"/>
                    <a:pt x="3587" y="6748"/>
                  </a:cubicBezTo>
                  <a:cubicBezTo>
                    <a:pt x="1794" y="6748"/>
                    <a:pt x="365" y="5319"/>
                    <a:pt x="365" y="3556"/>
                  </a:cubicBezTo>
                  <a:cubicBezTo>
                    <a:pt x="365" y="1793"/>
                    <a:pt x="1794" y="335"/>
                    <a:pt x="3587" y="335"/>
                  </a:cubicBezTo>
                  <a:close/>
                  <a:moveTo>
                    <a:pt x="13375" y="335"/>
                  </a:moveTo>
                  <a:cubicBezTo>
                    <a:pt x="15138" y="335"/>
                    <a:pt x="16566" y="1793"/>
                    <a:pt x="16566" y="3556"/>
                  </a:cubicBezTo>
                  <a:cubicBezTo>
                    <a:pt x="16566" y="5319"/>
                    <a:pt x="15138" y="6748"/>
                    <a:pt x="13375" y="6748"/>
                  </a:cubicBezTo>
                  <a:cubicBezTo>
                    <a:pt x="11612" y="6748"/>
                    <a:pt x="10183" y="5319"/>
                    <a:pt x="10183" y="3556"/>
                  </a:cubicBezTo>
                  <a:cubicBezTo>
                    <a:pt x="10183" y="1793"/>
                    <a:pt x="11612" y="335"/>
                    <a:pt x="13375" y="335"/>
                  </a:cubicBezTo>
                  <a:close/>
                  <a:moveTo>
                    <a:pt x="3557" y="0"/>
                  </a:moveTo>
                  <a:cubicBezTo>
                    <a:pt x="1612" y="0"/>
                    <a:pt x="1" y="1581"/>
                    <a:pt x="1" y="3556"/>
                  </a:cubicBezTo>
                  <a:cubicBezTo>
                    <a:pt x="1" y="5502"/>
                    <a:pt x="1612" y="7113"/>
                    <a:pt x="3557" y="7113"/>
                  </a:cubicBezTo>
                  <a:cubicBezTo>
                    <a:pt x="5411" y="7113"/>
                    <a:pt x="6931" y="5684"/>
                    <a:pt x="7113" y="3891"/>
                  </a:cubicBezTo>
                  <a:cubicBezTo>
                    <a:pt x="7223" y="3781"/>
                    <a:pt x="7573" y="3497"/>
                    <a:pt x="8203" y="3497"/>
                  </a:cubicBezTo>
                  <a:cubicBezTo>
                    <a:pt x="8623" y="3497"/>
                    <a:pt x="9168" y="3623"/>
                    <a:pt x="9849" y="4012"/>
                  </a:cubicBezTo>
                  <a:cubicBezTo>
                    <a:pt x="10062" y="5745"/>
                    <a:pt x="11581" y="7113"/>
                    <a:pt x="13375" y="7113"/>
                  </a:cubicBezTo>
                  <a:cubicBezTo>
                    <a:pt x="15350" y="7113"/>
                    <a:pt x="16931" y="5502"/>
                    <a:pt x="16931" y="3556"/>
                  </a:cubicBezTo>
                  <a:cubicBezTo>
                    <a:pt x="16931" y="1581"/>
                    <a:pt x="15350" y="0"/>
                    <a:pt x="13375" y="0"/>
                  </a:cubicBezTo>
                  <a:cubicBezTo>
                    <a:pt x="11399" y="0"/>
                    <a:pt x="9818" y="1581"/>
                    <a:pt x="9818" y="3556"/>
                  </a:cubicBezTo>
                  <a:lnTo>
                    <a:pt x="7113" y="3435"/>
                  </a:lnTo>
                  <a:cubicBezTo>
                    <a:pt x="7052" y="1520"/>
                    <a:pt x="5502" y="0"/>
                    <a:pt x="3557" y="0"/>
                  </a:cubicBezTo>
                  <a:close/>
                </a:path>
              </a:pathLst>
            </a:custGeom>
            <a:solidFill>
              <a:srgbClr val="F1679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88" name="Google Shape;3956;p80">
              <a:extLst>
                <a:ext uri="{FF2B5EF4-FFF2-40B4-BE49-F238E27FC236}">
                  <a16:creationId xmlns:a16="http://schemas.microsoft.com/office/drawing/2014/main" id="{3557B1B1-A4C6-94B2-AFB9-7D5512AF56B9}"/>
                </a:ext>
              </a:extLst>
            </p:cNvPr>
            <p:cNvSpPr/>
            <p:nvPr/>
          </p:nvSpPr>
          <p:spPr>
            <a:xfrm>
              <a:off x="-1109675" y="6510888"/>
              <a:ext cx="172500" cy="168700"/>
            </a:xfrm>
            <a:custGeom>
              <a:avLst/>
              <a:gdLst/>
              <a:ahLst/>
              <a:cxnLst/>
              <a:rect l="l" t="t" r="r" b="b"/>
              <a:pathLst>
                <a:path w="6900" h="6748" extrusionOk="0">
                  <a:moveTo>
                    <a:pt x="1763" y="0"/>
                  </a:moveTo>
                  <a:cubicBezTo>
                    <a:pt x="882" y="881"/>
                    <a:pt x="122" y="2128"/>
                    <a:pt x="0" y="3860"/>
                  </a:cubicBezTo>
                  <a:cubicBezTo>
                    <a:pt x="0" y="3921"/>
                    <a:pt x="0" y="3982"/>
                    <a:pt x="0" y="4073"/>
                  </a:cubicBezTo>
                  <a:cubicBezTo>
                    <a:pt x="1641" y="5471"/>
                    <a:pt x="3708" y="6383"/>
                    <a:pt x="5897" y="6748"/>
                  </a:cubicBezTo>
                  <a:cubicBezTo>
                    <a:pt x="6231" y="6353"/>
                    <a:pt x="6596" y="5927"/>
                    <a:pt x="6900" y="5471"/>
                  </a:cubicBezTo>
                  <a:cubicBezTo>
                    <a:pt x="4863" y="4012"/>
                    <a:pt x="3192" y="2097"/>
                    <a:pt x="1763" y="0"/>
                  </a:cubicBezTo>
                  <a:close/>
                </a:path>
              </a:pathLst>
            </a:custGeom>
            <a:solidFill>
              <a:srgbClr val="F2695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89" name="Google Shape;3957;p80">
              <a:extLst>
                <a:ext uri="{FF2B5EF4-FFF2-40B4-BE49-F238E27FC236}">
                  <a16:creationId xmlns:a16="http://schemas.microsoft.com/office/drawing/2014/main" id="{B4253F23-9FA3-BA22-770F-CBCDAD07137F}"/>
                </a:ext>
              </a:extLst>
            </p:cNvPr>
            <p:cNvSpPr/>
            <p:nvPr/>
          </p:nvSpPr>
          <p:spPr>
            <a:xfrm>
              <a:off x="-1065600" y="6362388"/>
              <a:ext cx="416425" cy="323275"/>
            </a:xfrm>
            <a:custGeom>
              <a:avLst/>
              <a:gdLst/>
              <a:ahLst/>
              <a:cxnLst/>
              <a:rect l="l" t="t" r="r" b="b"/>
              <a:pathLst>
                <a:path w="16657" h="12931" extrusionOk="0">
                  <a:moveTo>
                    <a:pt x="5001" y="0"/>
                  </a:moveTo>
                  <a:cubicBezTo>
                    <a:pt x="4967" y="0"/>
                    <a:pt x="4932" y="4"/>
                    <a:pt x="4894" y="13"/>
                  </a:cubicBezTo>
                  <a:cubicBezTo>
                    <a:pt x="3830" y="286"/>
                    <a:pt x="4164" y="3356"/>
                    <a:pt x="4164" y="3356"/>
                  </a:cubicBezTo>
                  <a:cubicBezTo>
                    <a:pt x="4164" y="3356"/>
                    <a:pt x="3462" y="1251"/>
                    <a:pt x="2924" y="1251"/>
                  </a:cubicBezTo>
                  <a:cubicBezTo>
                    <a:pt x="2869" y="1251"/>
                    <a:pt x="2816" y="1272"/>
                    <a:pt x="2766" y="1320"/>
                  </a:cubicBezTo>
                  <a:cubicBezTo>
                    <a:pt x="2189" y="1806"/>
                    <a:pt x="3374" y="4055"/>
                    <a:pt x="3374" y="4055"/>
                  </a:cubicBezTo>
                  <a:cubicBezTo>
                    <a:pt x="3374" y="4055"/>
                    <a:pt x="1459" y="4481"/>
                    <a:pt x="0" y="5940"/>
                  </a:cubicBezTo>
                  <a:cubicBezTo>
                    <a:pt x="1429" y="8037"/>
                    <a:pt x="3100" y="9952"/>
                    <a:pt x="5137" y="11411"/>
                  </a:cubicBezTo>
                  <a:cubicBezTo>
                    <a:pt x="5745" y="10560"/>
                    <a:pt x="6201" y="9648"/>
                    <a:pt x="6322" y="8858"/>
                  </a:cubicBezTo>
                  <a:cubicBezTo>
                    <a:pt x="6322" y="8858"/>
                    <a:pt x="8389" y="10925"/>
                    <a:pt x="10395" y="11837"/>
                  </a:cubicBezTo>
                  <a:cubicBezTo>
                    <a:pt x="10952" y="12087"/>
                    <a:pt x="11534" y="12236"/>
                    <a:pt x="12048" y="12236"/>
                  </a:cubicBezTo>
                  <a:cubicBezTo>
                    <a:pt x="12096" y="12236"/>
                    <a:pt x="12143" y="12234"/>
                    <a:pt x="12189" y="12232"/>
                  </a:cubicBezTo>
                  <a:cubicBezTo>
                    <a:pt x="14195" y="12080"/>
                    <a:pt x="13526" y="10074"/>
                    <a:pt x="13313" y="9527"/>
                  </a:cubicBezTo>
                  <a:lnTo>
                    <a:pt x="13313" y="9527"/>
                  </a:lnTo>
                  <a:cubicBezTo>
                    <a:pt x="13587" y="10165"/>
                    <a:pt x="14864" y="12809"/>
                    <a:pt x="16657" y="12931"/>
                  </a:cubicBezTo>
                  <a:cubicBezTo>
                    <a:pt x="16049" y="8706"/>
                    <a:pt x="14468" y="4633"/>
                    <a:pt x="11581" y="1502"/>
                  </a:cubicBezTo>
                  <a:cubicBezTo>
                    <a:pt x="7933" y="1745"/>
                    <a:pt x="5167" y="3052"/>
                    <a:pt x="5167" y="3052"/>
                  </a:cubicBezTo>
                  <a:cubicBezTo>
                    <a:pt x="5167" y="3052"/>
                    <a:pt x="5902" y="0"/>
                    <a:pt x="5001" y="0"/>
                  </a:cubicBezTo>
                  <a:close/>
                </a:path>
              </a:pathLst>
            </a:custGeom>
            <a:solidFill>
              <a:srgbClr val="F1583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90" name="Google Shape;3958;p80">
              <a:extLst>
                <a:ext uri="{FF2B5EF4-FFF2-40B4-BE49-F238E27FC236}">
                  <a16:creationId xmlns:a16="http://schemas.microsoft.com/office/drawing/2014/main" id="{73F57733-AEEB-A5A4-D266-37DD351A7736}"/>
                </a:ext>
              </a:extLst>
            </p:cNvPr>
            <p:cNvSpPr/>
            <p:nvPr/>
          </p:nvSpPr>
          <p:spPr>
            <a:xfrm>
              <a:off x="-775325" y="6398788"/>
              <a:ext cx="174800" cy="287225"/>
            </a:xfrm>
            <a:custGeom>
              <a:avLst/>
              <a:gdLst/>
              <a:ahLst/>
              <a:cxnLst/>
              <a:rect l="l" t="t" r="r" b="b"/>
              <a:pathLst>
                <a:path w="6992" h="11489" extrusionOk="0">
                  <a:moveTo>
                    <a:pt x="1197" y="1"/>
                  </a:moveTo>
                  <a:cubicBezTo>
                    <a:pt x="783" y="1"/>
                    <a:pt x="380" y="16"/>
                    <a:pt x="0" y="46"/>
                  </a:cubicBezTo>
                  <a:cubicBezTo>
                    <a:pt x="2857" y="3177"/>
                    <a:pt x="4438" y="7250"/>
                    <a:pt x="5046" y="11475"/>
                  </a:cubicBezTo>
                  <a:cubicBezTo>
                    <a:pt x="5107" y="11475"/>
                    <a:pt x="5154" y="11489"/>
                    <a:pt x="5206" y="11489"/>
                  </a:cubicBezTo>
                  <a:cubicBezTo>
                    <a:pt x="5232" y="11489"/>
                    <a:pt x="5259" y="11485"/>
                    <a:pt x="5289" y="11475"/>
                  </a:cubicBezTo>
                  <a:cubicBezTo>
                    <a:pt x="5958" y="11445"/>
                    <a:pt x="6383" y="11201"/>
                    <a:pt x="6657" y="10867"/>
                  </a:cubicBezTo>
                  <a:cubicBezTo>
                    <a:pt x="6991" y="7372"/>
                    <a:pt x="6626" y="3846"/>
                    <a:pt x="5289" y="685"/>
                  </a:cubicBezTo>
                  <a:cubicBezTo>
                    <a:pt x="4438" y="381"/>
                    <a:pt x="3496" y="137"/>
                    <a:pt x="2462" y="46"/>
                  </a:cubicBezTo>
                  <a:cubicBezTo>
                    <a:pt x="2037" y="16"/>
                    <a:pt x="1611" y="1"/>
                    <a:pt x="1197" y="1"/>
                  </a:cubicBezTo>
                  <a:close/>
                </a:path>
              </a:pathLst>
            </a:custGeom>
            <a:solidFill>
              <a:srgbClr val="F2695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91" name="Google Shape;3959;p80">
              <a:extLst>
                <a:ext uri="{FF2B5EF4-FFF2-40B4-BE49-F238E27FC236}">
                  <a16:creationId xmlns:a16="http://schemas.microsoft.com/office/drawing/2014/main" id="{0280AE41-F4E9-B05B-4D4A-2506C2BFFEF9}"/>
                </a:ext>
              </a:extLst>
            </p:cNvPr>
            <p:cNvSpPr/>
            <p:nvPr/>
          </p:nvSpPr>
          <p:spPr>
            <a:xfrm>
              <a:off x="-643875" y="6415888"/>
              <a:ext cx="205200" cy="312475"/>
            </a:xfrm>
            <a:custGeom>
              <a:avLst/>
              <a:gdLst/>
              <a:ahLst/>
              <a:cxnLst/>
              <a:rect l="l" t="t" r="r" b="b"/>
              <a:pathLst>
                <a:path w="8208" h="12499" extrusionOk="0">
                  <a:moveTo>
                    <a:pt x="1" y="1"/>
                  </a:moveTo>
                  <a:lnTo>
                    <a:pt x="1" y="1"/>
                  </a:lnTo>
                  <a:cubicBezTo>
                    <a:pt x="1338" y="3162"/>
                    <a:pt x="1733" y="6688"/>
                    <a:pt x="1399" y="10183"/>
                  </a:cubicBezTo>
                  <a:cubicBezTo>
                    <a:pt x="2007" y="9484"/>
                    <a:pt x="1855" y="8390"/>
                    <a:pt x="1855" y="8390"/>
                  </a:cubicBezTo>
                  <a:lnTo>
                    <a:pt x="1855" y="8390"/>
                  </a:lnTo>
                  <a:cubicBezTo>
                    <a:pt x="1855" y="8390"/>
                    <a:pt x="3079" y="12499"/>
                    <a:pt x="5498" y="12499"/>
                  </a:cubicBezTo>
                  <a:cubicBezTo>
                    <a:pt x="5550" y="12499"/>
                    <a:pt x="5602" y="12497"/>
                    <a:pt x="5654" y="12493"/>
                  </a:cubicBezTo>
                  <a:cubicBezTo>
                    <a:pt x="8208" y="12311"/>
                    <a:pt x="6293" y="6627"/>
                    <a:pt x="5502" y="4925"/>
                  </a:cubicBezTo>
                  <a:cubicBezTo>
                    <a:pt x="4894" y="3587"/>
                    <a:pt x="3101" y="1156"/>
                    <a:pt x="1" y="1"/>
                  </a:cubicBezTo>
                  <a:close/>
                </a:path>
              </a:pathLst>
            </a:custGeom>
            <a:solidFill>
              <a:srgbClr val="F1583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92" name="Google Shape;3960;p80">
              <a:extLst>
                <a:ext uri="{FF2B5EF4-FFF2-40B4-BE49-F238E27FC236}">
                  <a16:creationId xmlns:a16="http://schemas.microsoft.com/office/drawing/2014/main" id="{F63C0DAF-2FB6-3F9C-8A7F-1090F6AC634F}"/>
                </a:ext>
              </a:extLst>
            </p:cNvPr>
            <p:cNvSpPr/>
            <p:nvPr/>
          </p:nvSpPr>
          <p:spPr>
            <a:xfrm>
              <a:off x="-1116525" y="6612713"/>
              <a:ext cx="154275" cy="123875"/>
            </a:xfrm>
            <a:custGeom>
              <a:avLst/>
              <a:gdLst/>
              <a:ahLst/>
              <a:cxnLst/>
              <a:rect l="l" t="t" r="r" b="b"/>
              <a:pathLst>
                <a:path w="6171" h="4955" extrusionOk="0">
                  <a:moveTo>
                    <a:pt x="274" y="0"/>
                  </a:moveTo>
                  <a:cubicBezTo>
                    <a:pt x="1" y="4468"/>
                    <a:pt x="456" y="4955"/>
                    <a:pt x="456" y="4955"/>
                  </a:cubicBezTo>
                  <a:cubicBezTo>
                    <a:pt x="456" y="4955"/>
                    <a:pt x="1256" y="4285"/>
                    <a:pt x="2393" y="4285"/>
                  </a:cubicBezTo>
                  <a:cubicBezTo>
                    <a:pt x="2900" y="4285"/>
                    <a:pt x="3474" y="4418"/>
                    <a:pt x="4074" y="4803"/>
                  </a:cubicBezTo>
                  <a:cubicBezTo>
                    <a:pt x="4074" y="4803"/>
                    <a:pt x="5107" y="3891"/>
                    <a:pt x="6171" y="2675"/>
                  </a:cubicBezTo>
                  <a:cubicBezTo>
                    <a:pt x="3982" y="2310"/>
                    <a:pt x="1915" y="1398"/>
                    <a:pt x="274" y="0"/>
                  </a:cubicBezTo>
                  <a:close/>
                </a:path>
              </a:pathLst>
            </a:custGeom>
            <a:solidFill>
              <a:srgbClr val="F1583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93" name="Google Shape;3961;p80">
              <a:extLst>
                <a:ext uri="{FF2B5EF4-FFF2-40B4-BE49-F238E27FC236}">
                  <a16:creationId xmlns:a16="http://schemas.microsoft.com/office/drawing/2014/main" id="{FE9A3D24-B9C6-BE53-138B-BB9BFBB4616D}"/>
                </a:ext>
              </a:extLst>
            </p:cNvPr>
            <p:cNvSpPr/>
            <p:nvPr/>
          </p:nvSpPr>
          <p:spPr>
            <a:xfrm>
              <a:off x="-734300" y="6596738"/>
              <a:ext cx="1550" cy="3825"/>
            </a:xfrm>
            <a:custGeom>
              <a:avLst/>
              <a:gdLst/>
              <a:ahLst/>
              <a:cxnLst/>
              <a:rect l="l" t="t" r="r" b="b"/>
              <a:pathLst>
                <a:path w="62" h="153" extrusionOk="0">
                  <a:moveTo>
                    <a:pt x="61" y="153"/>
                  </a:moveTo>
                  <a:cubicBezTo>
                    <a:pt x="31" y="62"/>
                    <a:pt x="1" y="1"/>
                    <a:pt x="1" y="1"/>
                  </a:cubicBezTo>
                  <a:cubicBezTo>
                    <a:pt x="1" y="1"/>
                    <a:pt x="31" y="62"/>
                    <a:pt x="61" y="153"/>
                  </a:cubicBezTo>
                  <a:close/>
                </a:path>
              </a:pathLst>
            </a:custGeom>
            <a:solidFill>
              <a:srgbClr val="F2695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94" name="Google Shape;3962;p80">
              <a:extLst>
                <a:ext uri="{FF2B5EF4-FFF2-40B4-BE49-F238E27FC236}">
                  <a16:creationId xmlns:a16="http://schemas.microsoft.com/office/drawing/2014/main" id="{53ED288C-BFC7-3B80-FE63-AA3094DF9C02}"/>
                </a:ext>
              </a:extLst>
            </p:cNvPr>
            <p:cNvSpPr/>
            <p:nvPr/>
          </p:nvSpPr>
          <p:spPr>
            <a:xfrm>
              <a:off x="-949350" y="7032563"/>
              <a:ext cx="113250" cy="409200"/>
            </a:xfrm>
            <a:custGeom>
              <a:avLst/>
              <a:gdLst/>
              <a:ahLst/>
              <a:cxnLst/>
              <a:rect l="l" t="t" r="r" b="b"/>
              <a:pathLst>
                <a:path w="4530" h="16368" extrusionOk="0">
                  <a:moveTo>
                    <a:pt x="3347" y="0"/>
                  </a:moveTo>
                  <a:cubicBezTo>
                    <a:pt x="2651" y="0"/>
                    <a:pt x="1675" y="330"/>
                    <a:pt x="700" y="927"/>
                  </a:cubicBezTo>
                  <a:cubicBezTo>
                    <a:pt x="700" y="927"/>
                    <a:pt x="1520" y="4088"/>
                    <a:pt x="1368" y="6033"/>
                  </a:cubicBezTo>
                  <a:cubicBezTo>
                    <a:pt x="1216" y="7978"/>
                    <a:pt x="305" y="12416"/>
                    <a:pt x="305" y="12416"/>
                  </a:cubicBezTo>
                  <a:cubicBezTo>
                    <a:pt x="305" y="12416"/>
                    <a:pt x="1" y="15000"/>
                    <a:pt x="153" y="16368"/>
                  </a:cubicBezTo>
                  <a:cubicBezTo>
                    <a:pt x="2402" y="13602"/>
                    <a:pt x="4043" y="11656"/>
                    <a:pt x="4378" y="6641"/>
                  </a:cubicBezTo>
                  <a:cubicBezTo>
                    <a:pt x="4530" y="4270"/>
                    <a:pt x="3922" y="1322"/>
                    <a:pt x="3587" y="15"/>
                  </a:cubicBezTo>
                  <a:cubicBezTo>
                    <a:pt x="3512" y="5"/>
                    <a:pt x="3431" y="0"/>
                    <a:pt x="3347" y="0"/>
                  </a:cubicBezTo>
                  <a:close/>
                </a:path>
              </a:pathLst>
            </a:custGeom>
            <a:solidFill>
              <a:srgbClr val="F27FB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95" name="Google Shape;3963;p80">
              <a:extLst>
                <a:ext uri="{FF2B5EF4-FFF2-40B4-BE49-F238E27FC236}">
                  <a16:creationId xmlns:a16="http://schemas.microsoft.com/office/drawing/2014/main" id="{E95B6841-8201-7CF7-DD35-679909C2509C}"/>
                </a:ext>
              </a:extLst>
            </p:cNvPr>
            <p:cNvSpPr/>
            <p:nvPr/>
          </p:nvSpPr>
          <p:spPr>
            <a:xfrm>
              <a:off x="-945550" y="7032913"/>
              <a:ext cx="137575" cy="426325"/>
            </a:xfrm>
            <a:custGeom>
              <a:avLst/>
              <a:gdLst/>
              <a:ahLst/>
              <a:cxnLst/>
              <a:rect l="l" t="t" r="r" b="b"/>
              <a:pathLst>
                <a:path w="5503" h="17053" extrusionOk="0">
                  <a:moveTo>
                    <a:pt x="3435" y="1"/>
                  </a:moveTo>
                  <a:lnTo>
                    <a:pt x="3435" y="1"/>
                  </a:lnTo>
                  <a:cubicBezTo>
                    <a:pt x="3770" y="1308"/>
                    <a:pt x="4378" y="4256"/>
                    <a:pt x="4226" y="6627"/>
                  </a:cubicBezTo>
                  <a:cubicBezTo>
                    <a:pt x="3891" y="11642"/>
                    <a:pt x="2250" y="13588"/>
                    <a:pt x="1" y="16354"/>
                  </a:cubicBezTo>
                  <a:cubicBezTo>
                    <a:pt x="31" y="16688"/>
                    <a:pt x="92" y="16931"/>
                    <a:pt x="183" y="17053"/>
                  </a:cubicBezTo>
                  <a:cubicBezTo>
                    <a:pt x="183" y="17053"/>
                    <a:pt x="3709" y="13983"/>
                    <a:pt x="4590" y="9332"/>
                  </a:cubicBezTo>
                  <a:cubicBezTo>
                    <a:pt x="5502" y="4651"/>
                    <a:pt x="4469" y="1338"/>
                    <a:pt x="4195" y="517"/>
                  </a:cubicBezTo>
                  <a:cubicBezTo>
                    <a:pt x="4104" y="214"/>
                    <a:pt x="3830" y="62"/>
                    <a:pt x="3435" y="1"/>
                  </a:cubicBezTo>
                  <a:close/>
                </a:path>
              </a:pathLst>
            </a:custGeom>
            <a:solidFill>
              <a:srgbClr val="F1679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96" name="Google Shape;3964;p80">
              <a:extLst>
                <a:ext uri="{FF2B5EF4-FFF2-40B4-BE49-F238E27FC236}">
                  <a16:creationId xmlns:a16="http://schemas.microsoft.com/office/drawing/2014/main" id="{17A6508F-B02F-923E-F07F-34FF4CC18086}"/>
                </a:ext>
              </a:extLst>
            </p:cNvPr>
            <p:cNvSpPr/>
            <p:nvPr/>
          </p:nvSpPr>
          <p:spPr>
            <a:xfrm>
              <a:off x="-1040525" y="7241888"/>
              <a:ext cx="112475" cy="120100"/>
            </a:xfrm>
            <a:custGeom>
              <a:avLst/>
              <a:gdLst/>
              <a:ahLst/>
              <a:cxnLst/>
              <a:rect l="l" t="t" r="r" b="b"/>
              <a:pathLst>
                <a:path w="4499" h="4804" extrusionOk="0">
                  <a:moveTo>
                    <a:pt x="1216" y="1"/>
                  </a:moveTo>
                  <a:cubicBezTo>
                    <a:pt x="1216" y="1"/>
                    <a:pt x="608" y="1551"/>
                    <a:pt x="0" y="3435"/>
                  </a:cubicBezTo>
                  <a:cubicBezTo>
                    <a:pt x="1828" y="4433"/>
                    <a:pt x="1913" y="4706"/>
                    <a:pt x="1863" y="4778"/>
                  </a:cubicBezTo>
                  <a:lnTo>
                    <a:pt x="1863" y="4778"/>
                  </a:lnTo>
                  <a:cubicBezTo>
                    <a:pt x="2984" y="4059"/>
                    <a:pt x="4499" y="2128"/>
                    <a:pt x="4499" y="2128"/>
                  </a:cubicBezTo>
                  <a:lnTo>
                    <a:pt x="4256" y="821"/>
                  </a:lnTo>
                  <a:cubicBezTo>
                    <a:pt x="4256" y="821"/>
                    <a:pt x="2614" y="608"/>
                    <a:pt x="1216" y="1"/>
                  </a:cubicBezTo>
                  <a:close/>
                  <a:moveTo>
                    <a:pt x="1863" y="4778"/>
                  </a:moveTo>
                  <a:cubicBezTo>
                    <a:pt x="1850" y="4787"/>
                    <a:pt x="1837" y="4795"/>
                    <a:pt x="1824" y="4803"/>
                  </a:cubicBezTo>
                  <a:cubicBezTo>
                    <a:pt x="1824" y="4803"/>
                    <a:pt x="1849" y="4799"/>
                    <a:pt x="1863" y="4778"/>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297" name="Google Shape;3965;p80">
              <a:extLst>
                <a:ext uri="{FF2B5EF4-FFF2-40B4-BE49-F238E27FC236}">
                  <a16:creationId xmlns:a16="http://schemas.microsoft.com/office/drawing/2014/main" id="{57099093-957A-751E-BE18-17D57F30AC44}"/>
                </a:ext>
              </a:extLst>
            </p:cNvPr>
            <p:cNvSpPr/>
            <p:nvPr/>
          </p:nvSpPr>
          <p:spPr>
            <a:xfrm>
              <a:off x="-1062400" y="7185363"/>
              <a:ext cx="290900" cy="300275"/>
            </a:xfrm>
            <a:custGeom>
              <a:avLst/>
              <a:gdLst/>
              <a:ahLst/>
              <a:cxnLst/>
              <a:rect l="l" t="t" r="r" b="b"/>
              <a:pathLst>
                <a:path w="11636" h="12011" extrusionOk="0">
                  <a:moveTo>
                    <a:pt x="9430" y="0"/>
                  </a:moveTo>
                  <a:cubicBezTo>
                    <a:pt x="8925" y="0"/>
                    <a:pt x="8171" y="929"/>
                    <a:pt x="7927" y="1228"/>
                  </a:cubicBezTo>
                  <a:cubicBezTo>
                    <a:pt x="7732" y="1091"/>
                    <a:pt x="7486" y="842"/>
                    <a:pt x="7328" y="842"/>
                  </a:cubicBezTo>
                  <a:cubicBezTo>
                    <a:pt x="7239" y="842"/>
                    <a:pt x="7178" y="919"/>
                    <a:pt x="7167" y="1137"/>
                  </a:cubicBezTo>
                  <a:cubicBezTo>
                    <a:pt x="7137" y="1775"/>
                    <a:pt x="7258" y="2140"/>
                    <a:pt x="7258" y="2140"/>
                  </a:cubicBezTo>
                  <a:cubicBezTo>
                    <a:pt x="7258" y="2140"/>
                    <a:pt x="3915" y="6274"/>
                    <a:pt x="2729" y="7034"/>
                  </a:cubicBezTo>
                  <a:cubicBezTo>
                    <a:pt x="2790" y="6973"/>
                    <a:pt x="2699" y="6699"/>
                    <a:pt x="875" y="5696"/>
                  </a:cubicBezTo>
                  <a:cubicBezTo>
                    <a:pt x="450" y="7003"/>
                    <a:pt x="85" y="8310"/>
                    <a:pt x="54" y="8979"/>
                  </a:cubicBezTo>
                  <a:cubicBezTo>
                    <a:pt x="1" y="10483"/>
                    <a:pt x="1062" y="12011"/>
                    <a:pt x="2400" y="12011"/>
                  </a:cubicBezTo>
                  <a:cubicBezTo>
                    <a:pt x="2577" y="12011"/>
                    <a:pt x="2758" y="11984"/>
                    <a:pt x="2942" y="11927"/>
                  </a:cubicBezTo>
                  <a:cubicBezTo>
                    <a:pt x="4523" y="11441"/>
                    <a:pt x="6985" y="9131"/>
                    <a:pt x="9264" y="5514"/>
                  </a:cubicBezTo>
                  <a:cubicBezTo>
                    <a:pt x="9264" y="5514"/>
                    <a:pt x="9933" y="4724"/>
                    <a:pt x="10298" y="3842"/>
                  </a:cubicBezTo>
                  <a:cubicBezTo>
                    <a:pt x="10298" y="3842"/>
                    <a:pt x="11635" y="1684"/>
                    <a:pt x="11331" y="1167"/>
                  </a:cubicBezTo>
                  <a:cubicBezTo>
                    <a:pt x="11278" y="1066"/>
                    <a:pt x="11207" y="1026"/>
                    <a:pt x="11128" y="1026"/>
                  </a:cubicBezTo>
                  <a:cubicBezTo>
                    <a:pt x="10800" y="1026"/>
                    <a:pt x="10328" y="1714"/>
                    <a:pt x="10328" y="1714"/>
                  </a:cubicBezTo>
                  <a:cubicBezTo>
                    <a:pt x="10328" y="1714"/>
                    <a:pt x="10784" y="772"/>
                    <a:pt x="10450" y="559"/>
                  </a:cubicBezTo>
                  <a:cubicBezTo>
                    <a:pt x="10418" y="537"/>
                    <a:pt x="10382" y="527"/>
                    <a:pt x="10344" y="527"/>
                  </a:cubicBezTo>
                  <a:cubicBezTo>
                    <a:pt x="10013" y="527"/>
                    <a:pt x="9477" y="1259"/>
                    <a:pt x="9477" y="1259"/>
                  </a:cubicBezTo>
                  <a:cubicBezTo>
                    <a:pt x="9477" y="1259"/>
                    <a:pt x="10024" y="286"/>
                    <a:pt x="9599" y="43"/>
                  </a:cubicBezTo>
                  <a:cubicBezTo>
                    <a:pt x="9547" y="13"/>
                    <a:pt x="9490" y="0"/>
                    <a:pt x="9430" y="0"/>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grpSp>
      <p:grpSp>
        <p:nvGrpSpPr>
          <p:cNvPr id="298" name="Google Shape;3966;p80">
            <a:extLst>
              <a:ext uri="{FF2B5EF4-FFF2-40B4-BE49-F238E27FC236}">
                <a16:creationId xmlns:a16="http://schemas.microsoft.com/office/drawing/2014/main" id="{F853DAC8-A6C8-8F1D-33D6-92EF83560C7D}"/>
              </a:ext>
            </a:extLst>
          </p:cNvPr>
          <p:cNvGrpSpPr/>
          <p:nvPr/>
        </p:nvGrpSpPr>
        <p:grpSpPr>
          <a:xfrm>
            <a:off x="1835574" y="2363289"/>
            <a:ext cx="1595967" cy="3436620"/>
            <a:chOff x="1608450" y="6283988"/>
            <a:chExt cx="857950" cy="1857075"/>
          </a:xfrm>
        </p:grpSpPr>
        <p:sp>
          <p:nvSpPr>
            <p:cNvPr id="299" name="Google Shape;3967;p80">
              <a:extLst>
                <a:ext uri="{FF2B5EF4-FFF2-40B4-BE49-F238E27FC236}">
                  <a16:creationId xmlns:a16="http://schemas.microsoft.com/office/drawing/2014/main" id="{CCD6B0E6-E8C5-7AF1-82B3-B7D0811CF2F1}"/>
                </a:ext>
              </a:extLst>
            </p:cNvPr>
            <p:cNvSpPr/>
            <p:nvPr/>
          </p:nvSpPr>
          <p:spPr>
            <a:xfrm>
              <a:off x="1796150" y="6841363"/>
              <a:ext cx="449875" cy="498975"/>
            </a:xfrm>
            <a:custGeom>
              <a:avLst/>
              <a:gdLst/>
              <a:ahLst/>
              <a:cxnLst/>
              <a:rect l="l" t="t" r="r" b="b"/>
              <a:pathLst>
                <a:path w="17995" h="19959" extrusionOk="0">
                  <a:moveTo>
                    <a:pt x="7679" y="1"/>
                  </a:moveTo>
                  <a:cubicBezTo>
                    <a:pt x="7562" y="1"/>
                    <a:pt x="7444" y="1"/>
                    <a:pt x="7325" y="3"/>
                  </a:cubicBezTo>
                  <a:cubicBezTo>
                    <a:pt x="7325" y="3"/>
                    <a:pt x="7324" y="3"/>
                    <a:pt x="7321" y="3"/>
                  </a:cubicBezTo>
                  <a:cubicBezTo>
                    <a:pt x="7128" y="3"/>
                    <a:pt x="1215" y="32"/>
                    <a:pt x="1186" y="3650"/>
                  </a:cubicBezTo>
                  <a:cubicBezTo>
                    <a:pt x="1155" y="7328"/>
                    <a:pt x="0" y="15596"/>
                    <a:pt x="1641" y="18818"/>
                  </a:cubicBezTo>
                  <a:cubicBezTo>
                    <a:pt x="2054" y="19642"/>
                    <a:pt x="6015" y="19958"/>
                    <a:pt x="9618" y="19958"/>
                  </a:cubicBezTo>
                  <a:cubicBezTo>
                    <a:pt x="11858" y="19958"/>
                    <a:pt x="13960" y="19836"/>
                    <a:pt x="14985" y="19638"/>
                  </a:cubicBezTo>
                  <a:cubicBezTo>
                    <a:pt x="17660" y="19122"/>
                    <a:pt x="17994" y="16720"/>
                    <a:pt x="17964" y="14228"/>
                  </a:cubicBezTo>
                  <a:cubicBezTo>
                    <a:pt x="17934" y="11705"/>
                    <a:pt x="17751" y="5778"/>
                    <a:pt x="17143" y="3042"/>
                  </a:cubicBezTo>
                  <a:cubicBezTo>
                    <a:pt x="16757" y="1318"/>
                    <a:pt x="12910" y="1"/>
                    <a:pt x="7679"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00" name="Google Shape;3968;p80">
              <a:extLst>
                <a:ext uri="{FF2B5EF4-FFF2-40B4-BE49-F238E27FC236}">
                  <a16:creationId xmlns:a16="http://schemas.microsoft.com/office/drawing/2014/main" id="{17E4E207-3C65-1C03-F276-6F1B3367929B}"/>
                </a:ext>
              </a:extLst>
            </p:cNvPr>
            <p:cNvSpPr/>
            <p:nvPr/>
          </p:nvSpPr>
          <p:spPr>
            <a:xfrm>
              <a:off x="1812850" y="6842163"/>
              <a:ext cx="449900" cy="498925"/>
            </a:xfrm>
            <a:custGeom>
              <a:avLst/>
              <a:gdLst/>
              <a:ahLst/>
              <a:cxnLst/>
              <a:rect l="l" t="t" r="r" b="b"/>
              <a:pathLst>
                <a:path w="17996" h="19957" extrusionOk="0">
                  <a:moveTo>
                    <a:pt x="7481" y="1"/>
                  </a:moveTo>
                  <a:cubicBezTo>
                    <a:pt x="7420" y="1"/>
                    <a:pt x="7358" y="1"/>
                    <a:pt x="7296" y="1"/>
                  </a:cubicBezTo>
                  <a:cubicBezTo>
                    <a:pt x="7296" y="1"/>
                    <a:pt x="7294" y="1"/>
                    <a:pt x="7291" y="1"/>
                  </a:cubicBezTo>
                  <a:cubicBezTo>
                    <a:pt x="7100" y="1"/>
                    <a:pt x="1216" y="31"/>
                    <a:pt x="1186" y="3649"/>
                  </a:cubicBezTo>
                  <a:cubicBezTo>
                    <a:pt x="1156" y="7326"/>
                    <a:pt x="1" y="15594"/>
                    <a:pt x="1612" y="18816"/>
                  </a:cubicBezTo>
                  <a:cubicBezTo>
                    <a:pt x="2043" y="19641"/>
                    <a:pt x="6011" y="19957"/>
                    <a:pt x="9617" y="19957"/>
                  </a:cubicBezTo>
                  <a:cubicBezTo>
                    <a:pt x="11859" y="19957"/>
                    <a:pt x="13961" y="19835"/>
                    <a:pt x="14986" y="19637"/>
                  </a:cubicBezTo>
                  <a:cubicBezTo>
                    <a:pt x="17661" y="19120"/>
                    <a:pt x="17995" y="16719"/>
                    <a:pt x="17965" y="14226"/>
                  </a:cubicBezTo>
                  <a:cubicBezTo>
                    <a:pt x="17934" y="11703"/>
                    <a:pt x="17721" y="5776"/>
                    <a:pt x="17144" y="3041"/>
                  </a:cubicBezTo>
                  <a:cubicBezTo>
                    <a:pt x="16753" y="1298"/>
                    <a:pt x="12828" y="1"/>
                    <a:pt x="7481" y="1"/>
                  </a:cubicBezTo>
                  <a:close/>
                </a:path>
              </a:pathLst>
            </a:custGeom>
            <a:solidFill>
              <a:srgbClr val="3A308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01" name="Google Shape;3969;p80">
              <a:extLst>
                <a:ext uri="{FF2B5EF4-FFF2-40B4-BE49-F238E27FC236}">
                  <a16:creationId xmlns:a16="http://schemas.microsoft.com/office/drawing/2014/main" id="{2131B803-A7FA-7050-5E43-826449346CFF}"/>
                </a:ext>
              </a:extLst>
            </p:cNvPr>
            <p:cNvSpPr/>
            <p:nvPr/>
          </p:nvSpPr>
          <p:spPr>
            <a:xfrm>
              <a:off x="1866800" y="7749488"/>
              <a:ext cx="156575" cy="67100"/>
            </a:xfrm>
            <a:custGeom>
              <a:avLst/>
              <a:gdLst/>
              <a:ahLst/>
              <a:cxnLst/>
              <a:rect l="l" t="t" r="r" b="b"/>
              <a:pathLst>
                <a:path w="6263" h="2684" extrusionOk="0">
                  <a:moveTo>
                    <a:pt x="6262" y="0"/>
                  </a:moveTo>
                  <a:lnTo>
                    <a:pt x="6262" y="0"/>
                  </a:lnTo>
                  <a:cubicBezTo>
                    <a:pt x="4226" y="1034"/>
                    <a:pt x="2189" y="1946"/>
                    <a:pt x="1" y="2189"/>
                  </a:cubicBezTo>
                  <a:cubicBezTo>
                    <a:pt x="1" y="2250"/>
                    <a:pt x="1" y="2280"/>
                    <a:pt x="1" y="2341"/>
                  </a:cubicBezTo>
                  <a:cubicBezTo>
                    <a:pt x="1382" y="2547"/>
                    <a:pt x="2791" y="2683"/>
                    <a:pt x="4199" y="2683"/>
                  </a:cubicBezTo>
                  <a:cubicBezTo>
                    <a:pt x="4868" y="2683"/>
                    <a:pt x="5536" y="2653"/>
                    <a:pt x="6202" y="2584"/>
                  </a:cubicBezTo>
                  <a:lnTo>
                    <a:pt x="6262" y="0"/>
                  </a:ln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02" name="Google Shape;3970;p80">
              <a:extLst>
                <a:ext uri="{FF2B5EF4-FFF2-40B4-BE49-F238E27FC236}">
                  <a16:creationId xmlns:a16="http://schemas.microsoft.com/office/drawing/2014/main" id="{EDC8C8F7-9126-EB0D-B6B1-C44910081A0D}"/>
                </a:ext>
              </a:extLst>
            </p:cNvPr>
            <p:cNvSpPr/>
            <p:nvPr/>
          </p:nvSpPr>
          <p:spPr>
            <a:xfrm>
              <a:off x="1866800" y="7806488"/>
              <a:ext cx="155800" cy="260825"/>
            </a:xfrm>
            <a:custGeom>
              <a:avLst/>
              <a:gdLst/>
              <a:ahLst/>
              <a:cxnLst/>
              <a:rect l="l" t="t" r="r" b="b"/>
              <a:pathLst>
                <a:path w="6232" h="10433" extrusionOk="0">
                  <a:moveTo>
                    <a:pt x="1" y="0"/>
                  </a:moveTo>
                  <a:lnTo>
                    <a:pt x="1" y="0"/>
                  </a:lnTo>
                  <a:cubicBezTo>
                    <a:pt x="183" y="4286"/>
                    <a:pt x="518" y="9666"/>
                    <a:pt x="670" y="10091"/>
                  </a:cubicBezTo>
                  <a:cubicBezTo>
                    <a:pt x="670" y="10091"/>
                    <a:pt x="1793" y="10433"/>
                    <a:pt x="3165" y="10433"/>
                  </a:cubicBezTo>
                  <a:cubicBezTo>
                    <a:pt x="4072" y="10433"/>
                    <a:pt x="5087" y="10284"/>
                    <a:pt x="5958" y="9787"/>
                  </a:cubicBezTo>
                  <a:lnTo>
                    <a:pt x="6232" y="304"/>
                  </a:lnTo>
                  <a:lnTo>
                    <a:pt x="6232" y="304"/>
                  </a:lnTo>
                  <a:cubicBezTo>
                    <a:pt x="5660" y="364"/>
                    <a:pt x="5078" y="390"/>
                    <a:pt x="4492" y="390"/>
                  </a:cubicBezTo>
                  <a:cubicBezTo>
                    <a:pt x="2992" y="390"/>
                    <a:pt x="1465" y="219"/>
                    <a:pt x="1" y="0"/>
                  </a:cubicBezTo>
                  <a:close/>
                </a:path>
              </a:pathLst>
            </a:custGeom>
            <a:solidFill>
              <a:srgbClr val="EBE9F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03" name="Google Shape;3971;p80">
              <a:extLst>
                <a:ext uri="{FF2B5EF4-FFF2-40B4-BE49-F238E27FC236}">
                  <a16:creationId xmlns:a16="http://schemas.microsoft.com/office/drawing/2014/main" id="{FDA516A7-5BA3-C717-FE05-DCD029793E0E}"/>
                </a:ext>
              </a:extLst>
            </p:cNvPr>
            <p:cNvSpPr/>
            <p:nvPr/>
          </p:nvSpPr>
          <p:spPr>
            <a:xfrm>
              <a:off x="1869850" y="7839163"/>
              <a:ext cx="152000" cy="16000"/>
            </a:xfrm>
            <a:custGeom>
              <a:avLst/>
              <a:gdLst/>
              <a:ahLst/>
              <a:cxnLst/>
              <a:rect l="l" t="t" r="r" b="b"/>
              <a:pathLst>
                <a:path w="6080" h="640" extrusionOk="0">
                  <a:moveTo>
                    <a:pt x="61" y="0"/>
                  </a:moveTo>
                  <a:cubicBezTo>
                    <a:pt x="31" y="0"/>
                    <a:pt x="0" y="61"/>
                    <a:pt x="31" y="61"/>
                  </a:cubicBezTo>
                  <a:cubicBezTo>
                    <a:pt x="968" y="458"/>
                    <a:pt x="2047" y="639"/>
                    <a:pt x="3128" y="639"/>
                  </a:cubicBezTo>
                  <a:cubicBezTo>
                    <a:pt x="4115" y="639"/>
                    <a:pt x="5104" y="488"/>
                    <a:pt x="5988" y="213"/>
                  </a:cubicBezTo>
                  <a:cubicBezTo>
                    <a:pt x="6080" y="182"/>
                    <a:pt x="6049" y="61"/>
                    <a:pt x="5958" y="61"/>
                  </a:cubicBezTo>
                  <a:cubicBezTo>
                    <a:pt x="4955" y="285"/>
                    <a:pt x="3997" y="407"/>
                    <a:pt x="3042" y="407"/>
                  </a:cubicBezTo>
                  <a:cubicBezTo>
                    <a:pt x="2059" y="407"/>
                    <a:pt x="1080" y="278"/>
                    <a:pt x="61" y="0"/>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04" name="Google Shape;3972;p80">
              <a:extLst>
                <a:ext uri="{FF2B5EF4-FFF2-40B4-BE49-F238E27FC236}">
                  <a16:creationId xmlns:a16="http://schemas.microsoft.com/office/drawing/2014/main" id="{76B38170-251C-D5DF-21A2-42B1BAB34B86}"/>
                </a:ext>
              </a:extLst>
            </p:cNvPr>
            <p:cNvSpPr/>
            <p:nvPr/>
          </p:nvSpPr>
          <p:spPr>
            <a:xfrm>
              <a:off x="1874400" y="7808938"/>
              <a:ext cx="6100" cy="32700"/>
            </a:xfrm>
            <a:custGeom>
              <a:avLst/>
              <a:gdLst/>
              <a:ahLst/>
              <a:cxnLst/>
              <a:rect l="l" t="t" r="r" b="b"/>
              <a:pathLst>
                <a:path w="244" h="1308" extrusionOk="0">
                  <a:moveTo>
                    <a:pt x="122" y="1"/>
                  </a:moveTo>
                  <a:cubicBezTo>
                    <a:pt x="107" y="1"/>
                    <a:pt x="92" y="8"/>
                    <a:pt x="92" y="24"/>
                  </a:cubicBezTo>
                  <a:cubicBezTo>
                    <a:pt x="31" y="145"/>
                    <a:pt x="31" y="328"/>
                    <a:pt x="31" y="480"/>
                  </a:cubicBezTo>
                  <a:cubicBezTo>
                    <a:pt x="31" y="723"/>
                    <a:pt x="1" y="1027"/>
                    <a:pt x="62" y="1240"/>
                  </a:cubicBezTo>
                  <a:cubicBezTo>
                    <a:pt x="62" y="1285"/>
                    <a:pt x="92" y="1308"/>
                    <a:pt x="126" y="1308"/>
                  </a:cubicBezTo>
                  <a:cubicBezTo>
                    <a:pt x="160" y="1308"/>
                    <a:pt x="198" y="1285"/>
                    <a:pt x="214" y="1240"/>
                  </a:cubicBezTo>
                  <a:cubicBezTo>
                    <a:pt x="244" y="996"/>
                    <a:pt x="214" y="723"/>
                    <a:pt x="183" y="480"/>
                  </a:cubicBezTo>
                  <a:cubicBezTo>
                    <a:pt x="183" y="328"/>
                    <a:pt x="214" y="145"/>
                    <a:pt x="153" y="24"/>
                  </a:cubicBezTo>
                  <a:cubicBezTo>
                    <a:pt x="153" y="8"/>
                    <a:pt x="138" y="1"/>
                    <a:pt x="122"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05" name="Google Shape;3973;p80">
              <a:extLst>
                <a:ext uri="{FF2B5EF4-FFF2-40B4-BE49-F238E27FC236}">
                  <a16:creationId xmlns:a16="http://schemas.microsoft.com/office/drawing/2014/main" id="{8FFA6A11-5334-FD20-A2EA-8B77A670BC82}"/>
                </a:ext>
              </a:extLst>
            </p:cNvPr>
            <p:cNvSpPr/>
            <p:nvPr/>
          </p:nvSpPr>
          <p:spPr>
            <a:xfrm>
              <a:off x="1897975" y="7812563"/>
              <a:ext cx="4575" cy="35350"/>
            </a:xfrm>
            <a:custGeom>
              <a:avLst/>
              <a:gdLst/>
              <a:ahLst/>
              <a:cxnLst/>
              <a:rect l="l" t="t" r="r" b="b"/>
              <a:pathLst>
                <a:path w="183" h="1414" extrusionOk="0">
                  <a:moveTo>
                    <a:pt x="91" y="0"/>
                  </a:moveTo>
                  <a:cubicBezTo>
                    <a:pt x="46" y="0"/>
                    <a:pt x="0" y="31"/>
                    <a:pt x="0" y="91"/>
                  </a:cubicBezTo>
                  <a:cubicBezTo>
                    <a:pt x="0" y="517"/>
                    <a:pt x="30" y="943"/>
                    <a:pt x="30" y="1368"/>
                  </a:cubicBezTo>
                  <a:cubicBezTo>
                    <a:pt x="30" y="1398"/>
                    <a:pt x="61" y="1414"/>
                    <a:pt x="91" y="1414"/>
                  </a:cubicBezTo>
                  <a:cubicBezTo>
                    <a:pt x="122" y="1414"/>
                    <a:pt x="152" y="1398"/>
                    <a:pt x="152" y="1368"/>
                  </a:cubicBezTo>
                  <a:cubicBezTo>
                    <a:pt x="182" y="943"/>
                    <a:pt x="152" y="517"/>
                    <a:pt x="182" y="91"/>
                  </a:cubicBezTo>
                  <a:cubicBezTo>
                    <a:pt x="182" y="31"/>
                    <a:pt x="137" y="0"/>
                    <a:pt x="91" y="0"/>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06" name="Google Shape;3974;p80">
              <a:extLst>
                <a:ext uri="{FF2B5EF4-FFF2-40B4-BE49-F238E27FC236}">
                  <a16:creationId xmlns:a16="http://schemas.microsoft.com/office/drawing/2014/main" id="{B43777A1-1246-6398-DBE6-ABD945755834}"/>
                </a:ext>
              </a:extLst>
            </p:cNvPr>
            <p:cNvSpPr/>
            <p:nvPr/>
          </p:nvSpPr>
          <p:spPr>
            <a:xfrm>
              <a:off x="1921525" y="7814638"/>
              <a:ext cx="6100" cy="36125"/>
            </a:xfrm>
            <a:custGeom>
              <a:avLst/>
              <a:gdLst/>
              <a:ahLst/>
              <a:cxnLst/>
              <a:rect l="l" t="t" r="r" b="b"/>
              <a:pathLst>
                <a:path w="244" h="1445" extrusionOk="0">
                  <a:moveTo>
                    <a:pt x="126" y="1"/>
                  </a:moveTo>
                  <a:cubicBezTo>
                    <a:pt x="92" y="1"/>
                    <a:pt x="61" y="24"/>
                    <a:pt x="61" y="69"/>
                  </a:cubicBezTo>
                  <a:cubicBezTo>
                    <a:pt x="0" y="495"/>
                    <a:pt x="31" y="951"/>
                    <a:pt x="61" y="1376"/>
                  </a:cubicBezTo>
                  <a:cubicBezTo>
                    <a:pt x="61" y="1422"/>
                    <a:pt x="92" y="1445"/>
                    <a:pt x="122" y="1445"/>
                  </a:cubicBezTo>
                  <a:cubicBezTo>
                    <a:pt x="152" y="1445"/>
                    <a:pt x="183" y="1422"/>
                    <a:pt x="183" y="1376"/>
                  </a:cubicBezTo>
                  <a:cubicBezTo>
                    <a:pt x="213" y="981"/>
                    <a:pt x="244" y="495"/>
                    <a:pt x="213" y="69"/>
                  </a:cubicBezTo>
                  <a:cubicBezTo>
                    <a:pt x="198" y="24"/>
                    <a:pt x="160" y="1"/>
                    <a:pt x="126"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07" name="Google Shape;3975;p80">
              <a:extLst>
                <a:ext uri="{FF2B5EF4-FFF2-40B4-BE49-F238E27FC236}">
                  <a16:creationId xmlns:a16="http://schemas.microsoft.com/office/drawing/2014/main" id="{96EFCE50-61EF-6ED2-4AF1-CD2F0E70E4E9}"/>
                </a:ext>
              </a:extLst>
            </p:cNvPr>
            <p:cNvSpPr/>
            <p:nvPr/>
          </p:nvSpPr>
          <p:spPr>
            <a:xfrm>
              <a:off x="1946600" y="7815788"/>
              <a:ext cx="7625" cy="36650"/>
            </a:xfrm>
            <a:custGeom>
              <a:avLst/>
              <a:gdLst/>
              <a:ahLst/>
              <a:cxnLst/>
              <a:rect l="l" t="t" r="r" b="b"/>
              <a:pathLst>
                <a:path w="305" h="1466" extrusionOk="0">
                  <a:moveTo>
                    <a:pt x="168" y="0"/>
                  </a:moveTo>
                  <a:cubicBezTo>
                    <a:pt x="114" y="0"/>
                    <a:pt x="61" y="38"/>
                    <a:pt x="61" y="114"/>
                  </a:cubicBezTo>
                  <a:cubicBezTo>
                    <a:pt x="92" y="540"/>
                    <a:pt x="0" y="996"/>
                    <a:pt x="61" y="1452"/>
                  </a:cubicBezTo>
                  <a:cubicBezTo>
                    <a:pt x="71" y="1462"/>
                    <a:pt x="85" y="1465"/>
                    <a:pt x="98" y="1465"/>
                  </a:cubicBezTo>
                  <a:cubicBezTo>
                    <a:pt x="125" y="1465"/>
                    <a:pt x="152" y="1452"/>
                    <a:pt x="152" y="1452"/>
                  </a:cubicBezTo>
                  <a:cubicBezTo>
                    <a:pt x="304" y="1057"/>
                    <a:pt x="304" y="510"/>
                    <a:pt x="274" y="114"/>
                  </a:cubicBezTo>
                  <a:cubicBezTo>
                    <a:pt x="274" y="38"/>
                    <a:pt x="221" y="0"/>
                    <a:pt x="168" y="0"/>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08" name="Google Shape;3976;p80">
              <a:extLst>
                <a:ext uri="{FF2B5EF4-FFF2-40B4-BE49-F238E27FC236}">
                  <a16:creationId xmlns:a16="http://schemas.microsoft.com/office/drawing/2014/main" id="{5805C47C-608C-7F17-E4E3-7F42C3A75F76}"/>
                </a:ext>
              </a:extLst>
            </p:cNvPr>
            <p:cNvSpPr/>
            <p:nvPr/>
          </p:nvSpPr>
          <p:spPr>
            <a:xfrm>
              <a:off x="1974725" y="7817113"/>
              <a:ext cx="6100" cy="33525"/>
            </a:xfrm>
            <a:custGeom>
              <a:avLst/>
              <a:gdLst/>
              <a:ahLst/>
              <a:cxnLst/>
              <a:rect l="l" t="t" r="r" b="b"/>
              <a:pathLst>
                <a:path w="244" h="1341" extrusionOk="0">
                  <a:moveTo>
                    <a:pt x="91" y="1"/>
                  </a:moveTo>
                  <a:cubicBezTo>
                    <a:pt x="46" y="1"/>
                    <a:pt x="0" y="31"/>
                    <a:pt x="0" y="92"/>
                  </a:cubicBezTo>
                  <a:cubicBezTo>
                    <a:pt x="0" y="487"/>
                    <a:pt x="30" y="882"/>
                    <a:pt x="91" y="1277"/>
                  </a:cubicBezTo>
                  <a:cubicBezTo>
                    <a:pt x="91" y="1315"/>
                    <a:pt x="126" y="1341"/>
                    <a:pt x="160" y="1341"/>
                  </a:cubicBezTo>
                  <a:cubicBezTo>
                    <a:pt x="181" y="1341"/>
                    <a:pt x="201" y="1331"/>
                    <a:pt x="213" y="1308"/>
                  </a:cubicBezTo>
                  <a:cubicBezTo>
                    <a:pt x="243" y="913"/>
                    <a:pt x="182" y="487"/>
                    <a:pt x="182" y="92"/>
                  </a:cubicBezTo>
                  <a:cubicBezTo>
                    <a:pt x="182" y="31"/>
                    <a:pt x="137" y="1"/>
                    <a:pt x="91"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09" name="Google Shape;3977;p80">
              <a:extLst>
                <a:ext uri="{FF2B5EF4-FFF2-40B4-BE49-F238E27FC236}">
                  <a16:creationId xmlns:a16="http://schemas.microsoft.com/office/drawing/2014/main" id="{92BD5A0F-9C46-9532-7EDA-B6EC828FE827}"/>
                </a:ext>
              </a:extLst>
            </p:cNvPr>
            <p:cNvSpPr/>
            <p:nvPr/>
          </p:nvSpPr>
          <p:spPr>
            <a:xfrm>
              <a:off x="1995225" y="7816013"/>
              <a:ext cx="9150" cy="30375"/>
            </a:xfrm>
            <a:custGeom>
              <a:avLst/>
              <a:gdLst/>
              <a:ahLst/>
              <a:cxnLst/>
              <a:rect l="l" t="t" r="r" b="b"/>
              <a:pathLst>
                <a:path w="366" h="1215" extrusionOk="0">
                  <a:moveTo>
                    <a:pt x="243" y="1"/>
                  </a:moveTo>
                  <a:cubicBezTo>
                    <a:pt x="217" y="1"/>
                    <a:pt x="193" y="14"/>
                    <a:pt x="183" y="45"/>
                  </a:cubicBezTo>
                  <a:cubicBezTo>
                    <a:pt x="1" y="409"/>
                    <a:pt x="214" y="805"/>
                    <a:pt x="183" y="1169"/>
                  </a:cubicBezTo>
                  <a:cubicBezTo>
                    <a:pt x="183" y="1200"/>
                    <a:pt x="206" y="1215"/>
                    <a:pt x="229" y="1215"/>
                  </a:cubicBezTo>
                  <a:cubicBezTo>
                    <a:pt x="252" y="1215"/>
                    <a:pt x="274" y="1200"/>
                    <a:pt x="274" y="1169"/>
                  </a:cubicBezTo>
                  <a:cubicBezTo>
                    <a:pt x="365" y="835"/>
                    <a:pt x="244" y="470"/>
                    <a:pt x="335" y="136"/>
                  </a:cubicBezTo>
                  <a:cubicBezTo>
                    <a:pt x="355" y="55"/>
                    <a:pt x="295" y="1"/>
                    <a:pt x="243"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10" name="Google Shape;3978;p80">
              <a:extLst>
                <a:ext uri="{FF2B5EF4-FFF2-40B4-BE49-F238E27FC236}">
                  <a16:creationId xmlns:a16="http://schemas.microsoft.com/office/drawing/2014/main" id="{8157D59A-0583-4C63-E6E2-AA51505F839F}"/>
                </a:ext>
              </a:extLst>
            </p:cNvPr>
            <p:cNvSpPr/>
            <p:nvPr/>
          </p:nvSpPr>
          <p:spPr>
            <a:xfrm>
              <a:off x="1864525" y="7804188"/>
              <a:ext cx="160350" cy="15225"/>
            </a:xfrm>
            <a:custGeom>
              <a:avLst/>
              <a:gdLst/>
              <a:ahLst/>
              <a:cxnLst/>
              <a:rect l="l" t="t" r="r" b="b"/>
              <a:pathLst>
                <a:path w="6414" h="609" extrusionOk="0">
                  <a:moveTo>
                    <a:pt x="122" y="1"/>
                  </a:moveTo>
                  <a:cubicBezTo>
                    <a:pt x="31" y="1"/>
                    <a:pt x="1" y="92"/>
                    <a:pt x="92" y="123"/>
                  </a:cubicBezTo>
                  <a:cubicBezTo>
                    <a:pt x="1244" y="495"/>
                    <a:pt x="2469" y="609"/>
                    <a:pt x="3694" y="609"/>
                  </a:cubicBezTo>
                  <a:cubicBezTo>
                    <a:pt x="4569" y="609"/>
                    <a:pt x="5444" y="551"/>
                    <a:pt x="6293" y="487"/>
                  </a:cubicBezTo>
                  <a:cubicBezTo>
                    <a:pt x="6406" y="487"/>
                    <a:pt x="6414" y="302"/>
                    <a:pt x="6315" y="302"/>
                  </a:cubicBezTo>
                  <a:cubicBezTo>
                    <a:pt x="6308" y="302"/>
                    <a:pt x="6301" y="303"/>
                    <a:pt x="6293" y="305"/>
                  </a:cubicBezTo>
                  <a:cubicBezTo>
                    <a:pt x="5609" y="344"/>
                    <a:pt x="4933" y="368"/>
                    <a:pt x="4260" y="368"/>
                  </a:cubicBezTo>
                  <a:cubicBezTo>
                    <a:pt x="2869" y="368"/>
                    <a:pt x="1495" y="267"/>
                    <a:pt x="122"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11" name="Google Shape;3979;p80">
              <a:extLst>
                <a:ext uri="{FF2B5EF4-FFF2-40B4-BE49-F238E27FC236}">
                  <a16:creationId xmlns:a16="http://schemas.microsoft.com/office/drawing/2014/main" id="{D8A02AB0-1AFD-C20F-1F5D-B74F5FF544AC}"/>
                </a:ext>
              </a:extLst>
            </p:cNvPr>
            <p:cNvSpPr/>
            <p:nvPr/>
          </p:nvSpPr>
          <p:spPr>
            <a:xfrm>
              <a:off x="1860725" y="7668938"/>
              <a:ext cx="164925" cy="135275"/>
            </a:xfrm>
            <a:custGeom>
              <a:avLst/>
              <a:gdLst/>
              <a:ahLst/>
              <a:cxnLst/>
              <a:rect l="l" t="t" r="r" b="b"/>
              <a:pathLst>
                <a:path w="6597" h="5411" extrusionOk="0">
                  <a:moveTo>
                    <a:pt x="6597" y="1"/>
                  </a:moveTo>
                  <a:lnTo>
                    <a:pt x="1" y="122"/>
                  </a:lnTo>
                  <a:cubicBezTo>
                    <a:pt x="1" y="122"/>
                    <a:pt x="92" y="2493"/>
                    <a:pt x="244" y="5411"/>
                  </a:cubicBezTo>
                  <a:cubicBezTo>
                    <a:pt x="2432" y="5168"/>
                    <a:pt x="4469" y="4256"/>
                    <a:pt x="6505" y="3222"/>
                  </a:cubicBezTo>
                  <a:lnTo>
                    <a:pt x="6597" y="1"/>
                  </a:ln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12" name="Google Shape;3980;p80">
              <a:extLst>
                <a:ext uri="{FF2B5EF4-FFF2-40B4-BE49-F238E27FC236}">
                  <a16:creationId xmlns:a16="http://schemas.microsoft.com/office/drawing/2014/main" id="{755680EF-A1BE-944D-ED06-94A7FC3D71E2}"/>
                </a:ext>
              </a:extLst>
            </p:cNvPr>
            <p:cNvSpPr/>
            <p:nvPr/>
          </p:nvSpPr>
          <p:spPr>
            <a:xfrm>
              <a:off x="1787775" y="8100138"/>
              <a:ext cx="229275" cy="40925"/>
            </a:xfrm>
            <a:custGeom>
              <a:avLst/>
              <a:gdLst/>
              <a:ahLst/>
              <a:cxnLst/>
              <a:rect l="l" t="t" r="r" b="b"/>
              <a:pathLst>
                <a:path w="9171" h="1637" extrusionOk="0">
                  <a:moveTo>
                    <a:pt x="6828" y="0"/>
                  </a:moveTo>
                  <a:cubicBezTo>
                    <a:pt x="4145" y="0"/>
                    <a:pt x="92" y="230"/>
                    <a:pt x="92" y="230"/>
                  </a:cubicBezTo>
                  <a:cubicBezTo>
                    <a:pt x="92" y="230"/>
                    <a:pt x="1" y="990"/>
                    <a:pt x="1186" y="1263"/>
                  </a:cubicBezTo>
                  <a:cubicBezTo>
                    <a:pt x="2007" y="1458"/>
                    <a:pt x="3350" y="1637"/>
                    <a:pt x="4713" y="1637"/>
                  </a:cubicBezTo>
                  <a:cubicBezTo>
                    <a:pt x="5268" y="1637"/>
                    <a:pt x="5826" y="1607"/>
                    <a:pt x="6353" y="1537"/>
                  </a:cubicBezTo>
                  <a:cubicBezTo>
                    <a:pt x="8208" y="1263"/>
                    <a:pt x="9028" y="1081"/>
                    <a:pt x="9028" y="1081"/>
                  </a:cubicBezTo>
                  <a:cubicBezTo>
                    <a:pt x="9028" y="1081"/>
                    <a:pt x="9119" y="747"/>
                    <a:pt x="9150" y="230"/>
                  </a:cubicBezTo>
                  <a:cubicBezTo>
                    <a:pt x="9170" y="58"/>
                    <a:pt x="8170" y="0"/>
                    <a:pt x="6828" y="0"/>
                  </a:cubicBezTo>
                  <a:close/>
                </a:path>
              </a:pathLst>
            </a:custGeom>
            <a:solidFill>
              <a:srgbClr val="09B1C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13" name="Google Shape;3981;p80">
              <a:extLst>
                <a:ext uri="{FF2B5EF4-FFF2-40B4-BE49-F238E27FC236}">
                  <a16:creationId xmlns:a16="http://schemas.microsoft.com/office/drawing/2014/main" id="{FACB605B-34A5-27C4-0BEE-DCCFA5893E81}"/>
                </a:ext>
              </a:extLst>
            </p:cNvPr>
            <p:cNvSpPr/>
            <p:nvPr/>
          </p:nvSpPr>
          <p:spPr>
            <a:xfrm>
              <a:off x="1787025" y="8070913"/>
              <a:ext cx="85900" cy="60050"/>
            </a:xfrm>
            <a:custGeom>
              <a:avLst/>
              <a:gdLst/>
              <a:ahLst/>
              <a:cxnLst/>
              <a:rect l="l" t="t" r="r" b="b"/>
              <a:pathLst>
                <a:path w="3436" h="2402" extrusionOk="0">
                  <a:moveTo>
                    <a:pt x="2158" y="1"/>
                  </a:moveTo>
                  <a:cubicBezTo>
                    <a:pt x="1247" y="335"/>
                    <a:pt x="243" y="821"/>
                    <a:pt x="122" y="1399"/>
                  </a:cubicBezTo>
                  <a:cubicBezTo>
                    <a:pt x="0" y="1946"/>
                    <a:pt x="1520" y="2311"/>
                    <a:pt x="3435" y="2402"/>
                  </a:cubicBezTo>
                  <a:cubicBezTo>
                    <a:pt x="3192" y="1521"/>
                    <a:pt x="2797" y="730"/>
                    <a:pt x="2158" y="1"/>
                  </a:cubicBezTo>
                  <a:close/>
                </a:path>
              </a:pathLst>
            </a:custGeom>
            <a:solidFill>
              <a:srgbClr val="09B1C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14" name="Google Shape;3982;p80">
              <a:extLst>
                <a:ext uri="{FF2B5EF4-FFF2-40B4-BE49-F238E27FC236}">
                  <a16:creationId xmlns:a16="http://schemas.microsoft.com/office/drawing/2014/main" id="{51F88C11-7EC4-5A5F-F67F-5A84B436DC5F}"/>
                </a:ext>
              </a:extLst>
            </p:cNvPr>
            <p:cNvSpPr/>
            <p:nvPr/>
          </p:nvSpPr>
          <p:spPr>
            <a:xfrm>
              <a:off x="1841725" y="8051163"/>
              <a:ext cx="180125" cy="80450"/>
            </a:xfrm>
            <a:custGeom>
              <a:avLst/>
              <a:gdLst/>
              <a:ahLst/>
              <a:cxnLst/>
              <a:rect l="l" t="t" r="r" b="b"/>
              <a:pathLst>
                <a:path w="7205" h="3218" extrusionOk="0">
                  <a:moveTo>
                    <a:pt x="6931" y="0"/>
                  </a:moveTo>
                  <a:cubicBezTo>
                    <a:pt x="6931" y="0"/>
                    <a:pt x="5668" y="591"/>
                    <a:pt x="3828" y="591"/>
                  </a:cubicBezTo>
                  <a:cubicBezTo>
                    <a:pt x="3164" y="591"/>
                    <a:pt x="2424" y="514"/>
                    <a:pt x="1642" y="304"/>
                  </a:cubicBezTo>
                  <a:cubicBezTo>
                    <a:pt x="1642" y="304"/>
                    <a:pt x="852" y="487"/>
                    <a:pt x="1" y="791"/>
                  </a:cubicBezTo>
                  <a:cubicBezTo>
                    <a:pt x="609" y="1520"/>
                    <a:pt x="1004" y="2311"/>
                    <a:pt x="1247" y="3192"/>
                  </a:cubicBezTo>
                  <a:cubicBezTo>
                    <a:pt x="1604" y="3209"/>
                    <a:pt x="1973" y="3217"/>
                    <a:pt x="2348" y="3217"/>
                  </a:cubicBezTo>
                  <a:cubicBezTo>
                    <a:pt x="4019" y="3217"/>
                    <a:pt x="5789" y="3048"/>
                    <a:pt x="6931" y="2675"/>
                  </a:cubicBezTo>
                  <a:cubicBezTo>
                    <a:pt x="6931" y="2675"/>
                    <a:pt x="7205" y="1125"/>
                    <a:pt x="6931" y="0"/>
                  </a:cubicBezTo>
                  <a:close/>
                </a:path>
              </a:pathLst>
            </a:custGeom>
            <a:solidFill>
              <a:srgbClr val="FFCC7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15" name="Google Shape;3983;p80">
              <a:extLst>
                <a:ext uri="{FF2B5EF4-FFF2-40B4-BE49-F238E27FC236}">
                  <a16:creationId xmlns:a16="http://schemas.microsoft.com/office/drawing/2014/main" id="{46C3ECDF-2194-5C1F-0A4B-DC8985D3CEA3}"/>
                </a:ext>
              </a:extLst>
            </p:cNvPr>
            <p:cNvSpPr/>
            <p:nvPr/>
          </p:nvSpPr>
          <p:spPr>
            <a:xfrm>
              <a:off x="1833925" y="8020763"/>
              <a:ext cx="46525" cy="50000"/>
            </a:xfrm>
            <a:custGeom>
              <a:avLst/>
              <a:gdLst/>
              <a:ahLst/>
              <a:cxnLst/>
              <a:rect l="l" t="t" r="r" b="b"/>
              <a:pathLst>
                <a:path w="1861" h="2000" extrusionOk="0">
                  <a:moveTo>
                    <a:pt x="1155" y="184"/>
                  </a:moveTo>
                  <a:cubicBezTo>
                    <a:pt x="1181" y="184"/>
                    <a:pt x="1214" y="193"/>
                    <a:pt x="1255" y="213"/>
                  </a:cubicBezTo>
                  <a:cubicBezTo>
                    <a:pt x="1498" y="335"/>
                    <a:pt x="1468" y="882"/>
                    <a:pt x="1498" y="1095"/>
                  </a:cubicBezTo>
                  <a:cubicBezTo>
                    <a:pt x="1498" y="1229"/>
                    <a:pt x="1498" y="1357"/>
                    <a:pt x="1495" y="1484"/>
                  </a:cubicBezTo>
                  <a:lnTo>
                    <a:pt x="1495" y="1484"/>
                  </a:lnTo>
                  <a:cubicBezTo>
                    <a:pt x="1420" y="1362"/>
                    <a:pt x="1348" y="1237"/>
                    <a:pt x="1285" y="1095"/>
                  </a:cubicBezTo>
                  <a:cubicBezTo>
                    <a:pt x="1230" y="1012"/>
                    <a:pt x="902" y="184"/>
                    <a:pt x="1155" y="184"/>
                  </a:cubicBezTo>
                  <a:close/>
                  <a:moveTo>
                    <a:pt x="609" y="961"/>
                  </a:moveTo>
                  <a:cubicBezTo>
                    <a:pt x="630" y="961"/>
                    <a:pt x="653" y="965"/>
                    <a:pt x="678" y="973"/>
                  </a:cubicBezTo>
                  <a:cubicBezTo>
                    <a:pt x="799" y="1004"/>
                    <a:pt x="921" y="1156"/>
                    <a:pt x="1012" y="1247"/>
                  </a:cubicBezTo>
                  <a:cubicBezTo>
                    <a:pt x="1097" y="1320"/>
                    <a:pt x="1172" y="1407"/>
                    <a:pt x="1241" y="1501"/>
                  </a:cubicBezTo>
                  <a:lnTo>
                    <a:pt x="1241" y="1501"/>
                  </a:lnTo>
                  <a:cubicBezTo>
                    <a:pt x="1297" y="1602"/>
                    <a:pt x="1351" y="1694"/>
                    <a:pt x="1395" y="1770"/>
                  </a:cubicBezTo>
                  <a:lnTo>
                    <a:pt x="1395" y="1770"/>
                  </a:lnTo>
                  <a:cubicBezTo>
                    <a:pt x="1055" y="1680"/>
                    <a:pt x="699" y="1545"/>
                    <a:pt x="526" y="1247"/>
                  </a:cubicBezTo>
                  <a:cubicBezTo>
                    <a:pt x="420" y="1115"/>
                    <a:pt x="474" y="961"/>
                    <a:pt x="609" y="961"/>
                  </a:cubicBezTo>
                  <a:close/>
                  <a:moveTo>
                    <a:pt x="1185" y="0"/>
                  </a:moveTo>
                  <a:cubicBezTo>
                    <a:pt x="1178" y="0"/>
                    <a:pt x="1171" y="0"/>
                    <a:pt x="1164" y="1"/>
                  </a:cubicBezTo>
                  <a:cubicBezTo>
                    <a:pt x="716" y="16"/>
                    <a:pt x="770" y="447"/>
                    <a:pt x="952" y="903"/>
                  </a:cubicBezTo>
                  <a:lnTo>
                    <a:pt x="952" y="903"/>
                  </a:lnTo>
                  <a:cubicBezTo>
                    <a:pt x="912" y="873"/>
                    <a:pt x="871" y="846"/>
                    <a:pt x="830" y="821"/>
                  </a:cubicBezTo>
                  <a:cubicBezTo>
                    <a:pt x="748" y="780"/>
                    <a:pt x="642" y="752"/>
                    <a:pt x="544" y="752"/>
                  </a:cubicBezTo>
                  <a:cubicBezTo>
                    <a:pt x="423" y="752"/>
                    <a:pt x="316" y="795"/>
                    <a:pt x="282" y="913"/>
                  </a:cubicBezTo>
                  <a:cubicBezTo>
                    <a:pt x="1" y="1561"/>
                    <a:pt x="973" y="1869"/>
                    <a:pt x="1480" y="1935"/>
                  </a:cubicBezTo>
                  <a:lnTo>
                    <a:pt x="1480" y="1935"/>
                  </a:lnTo>
                  <a:cubicBezTo>
                    <a:pt x="1502" y="1978"/>
                    <a:pt x="1553" y="1999"/>
                    <a:pt x="1605" y="1999"/>
                  </a:cubicBezTo>
                  <a:cubicBezTo>
                    <a:pt x="1673" y="1999"/>
                    <a:pt x="1741" y="1961"/>
                    <a:pt x="1741" y="1885"/>
                  </a:cubicBezTo>
                  <a:cubicBezTo>
                    <a:pt x="1741" y="1464"/>
                    <a:pt x="1861" y="0"/>
                    <a:pt x="1185" y="0"/>
                  </a:cubicBezTo>
                  <a:close/>
                </a:path>
              </a:pathLst>
            </a:custGeom>
            <a:solidFill>
              <a:srgbClr val="09B1C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16" name="Google Shape;3984;p80">
              <a:extLst>
                <a:ext uri="{FF2B5EF4-FFF2-40B4-BE49-F238E27FC236}">
                  <a16:creationId xmlns:a16="http://schemas.microsoft.com/office/drawing/2014/main" id="{12ED4249-2636-446A-3FA7-F775E393C2BF}"/>
                </a:ext>
              </a:extLst>
            </p:cNvPr>
            <p:cNvSpPr/>
            <p:nvPr/>
          </p:nvSpPr>
          <p:spPr>
            <a:xfrm>
              <a:off x="2103125" y="7749488"/>
              <a:ext cx="157325" cy="67100"/>
            </a:xfrm>
            <a:custGeom>
              <a:avLst/>
              <a:gdLst/>
              <a:ahLst/>
              <a:cxnLst/>
              <a:rect l="l" t="t" r="r" b="b"/>
              <a:pathLst>
                <a:path w="6293" h="2684" extrusionOk="0">
                  <a:moveTo>
                    <a:pt x="1" y="0"/>
                  </a:moveTo>
                  <a:lnTo>
                    <a:pt x="92" y="2584"/>
                  </a:lnTo>
                  <a:cubicBezTo>
                    <a:pt x="748" y="2653"/>
                    <a:pt x="1409" y="2683"/>
                    <a:pt x="2075" y="2683"/>
                  </a:cubicBezTo>
                  <a:cubicBezTo>
                    <a:pt x="3476" y="2683"/>
                    <a:pt x="4891" y="2547"/>
                    <a:pt x="6293" y="2341"/>
                  </a:cubicBezTo>
                  <a:cubicBezTo>
                    <a:pt x="6293" y="2280"/>
                    <a:pt x="6293" y="2250"/>
                    <a:pt x="6293" y="2189"/>
                  </a:cubicBezTo>
                  <a:cubicBezTo>
                    <a:pt x="4104" y="1946"/>
                    <a:pt x="2037" y="1034"/>
                    <a:pt x="1" y="0"/>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17" name="Google Shape;3985;p80">
              <a:extLst>
                <a:ext uri="{FF2B5EF4-FFF2-40B4-BE49-F238E27FC236}">
                  <a16:creationId xmlns:a16="http://schemas.microsoft.com/office/drawing/2014/main" id="{B372CE72-68C4-E675-13A8-DE546A8DE786}"/>
                </a:ext>
              </a:extLst>
            </p:cNvPr>
            <p:cNvSpPr/>
            <p:nvPr/>
          </p:nvSpPr>
          <p:spPr>
            <a:xfrm>
              <a:off x="2104650" y="7806488"/>
              <a:ext cx="155800" cy="260825"/>
            </a:xfrm>
            <a:custGeom>
              <a:avLst/>
              <a:gdLst/>
              <a:ahLst/>
              <a:cxnLst/>
              <a:rect l="l" t="t" r="r" b="b"/>
              <a:pathLst>
                <a:path w="6232" h="10433" extrusionOk="0">
                  <a:moveTo>
                    <a:pt x="6232" y="0"/>
                  </a:moveTo>
                  <a:cubicBezTo>
                    <a:pt x="4768" y="219"/>
                    <a:pt x="3241" y="390"/>
                    <a:pt x="1741" y="390"/>
                  </a:cubicBezTo>
                  <a:cubicBezTo>
                    <a:pt x="1155" y="390"/>
                    <a:pt x="573" y="364"/>
                    <a:pt x="1" y="304"/>
                  </a:cubicBezTo>
                  <a:lnTo>
                    <a:pt x="1" y="304"/>
                  </a:lnTo>
                  <a:lnTo>
                    <a:pt x="274" y="9787"/>
                  </a:lnTo>
                  <a:cubicBezTo>
                    <a:pt x="1145" y="10284"/>
                    <a:pt x="2156" y="10433"/>
                    <a:pt x="3058" y="10433"/>
                  </a:cubicBezTo>
                  <a:cubicBezTo>
                    <a:pt x="4420" y="10433"/>
                    <a:pt x="5533" y="10091"/>
                    <a:pt x="5533" y="10091"/>
                  </a:cubicBezTo>
                  <a:cubicBezTo>
                    <a:pt x="5715" y="9666"/>
                    <a:pt x="6019" y="4286"/>
                    <a:pt x="6232" y="0"/>
                  </a:cubicBezTo>
                  <a:close/>
                </a:path>
              </a:pathLst>
            </a:custGeom>
            <a:solidFill>
              <a:srgbClr val="EBE9F4"/>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18" name="Google Shape;3986;p80">
              <a:extLst>
                <a:ext uri="{FF2B5EF4-FFF2-40B4-BE49-F238E27FC236}">
                  <a16:creationId xmlns:a16="http://schemas.microsoft.com/office/drawing/2014/main" id="{75CA7FE4-CF94-1029-8CE9-509E1A293F42}"/>
                </a:ext>
              </a:extLst>
            </p:cNvPr>
            <p:cNvSpPr/>
            <p:nvPr/>
          </p:nvSpPr>
          <p:spPr>
            <a:xfrm>
              <a:off x="2104650" y="7839163"/>
              <a:ext cx="152775" cy="16000"/>
            </a:xfrm>
            <a:custGeom>
              <a:avLst/>
              <a:gdLst/>
              <a:ahLst/>
              <a:cxnLst/>
              <a:rect l="l" t="t" r="r" b="b"/>
              <a:pathLst>
                <a:path w="6111" h="640" extrusionOk="0">
                  <a:moveTo>
                    <a:pt x="6019" y="0"/>
                  </a:moveTo>
                  <a:cubicBezTo>
                    <a:pt x="5001" y="278"/>
                    <a:pt x="4022" y="407"/>
                    <a:pt x="3038" y="407"/>
                  </a:cubicBezTo>
                  <a:cubicBezTo>
                    <a:pt x="2084" y="407"/>
                    <a:pt x="1125" y="285"/>
                    <a:pt x="122" y="61"/>
                  </a:cubicBezTo>
                  <a:cubicBezTo>
                    <a:pt x="31" y="61"/>
                    <a:pt x="1" y="182"/>
                    <a:pt x="92" y="213"/>
                  </a:cubicBezTo>
                  <a:cubicBezTo>
                    <a:pt x="977" y="488"/>
                    <a:pt x="1965" y="639"/>
                    <a:pt x="2952" y="639"/>
                  </a:cubicBezTo>
                  <a:cubicBezTo>
                    <a:pt x="4033" y="639"/>
                    <a:pt x="5112" y="458"/>
                    <a:pt x="6049" y="61"/>
                  </a:cubicBezTo>
                  <a:cubicBezTo>
                    <a:pt x="6110" y="61"/>
                    <a:pt x="6080" y="0"/>
                    <a:pt x="6019" y="0"/>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19" name="Google Shape;3987;p80">
              <a:extLst>
                <a:ext uri="{FF2B5EF4-FFF2-40B4-BE49-F238E27FC236}">
                  <a16:creationId xmlns:a16="http://schemas.microsoft.com/office/drawing/2014/main" id="{FB4E5A28-0F5F-F032-F6D2-B0B5D0E68C77}"/>
                </a:ext>
              </a:extLst>
            </p:cNvPr>
            <p:cNvSpPr/>
            <p:nvPr/>
          </p:nvSpPr>
          <p:spPr>
            <a:xfrm>
              <a:off x="2246000" y="7808938"/>
              <a:ext cx="6850" cy="32700"/>
            </a:xfrm>
            <a:custGeom>
              <a:avLst/>
              <a:gdLst/>
              <a:ahLst/>
              <a:cxnLst/>
              <a:rect l="l" t="t" r="r" b="b"/>
              <a:pathLst>
                <a:path w="274" h="1308" extrusionOk="0">
                  <a:moveTo>
                    <a:pt x="137" y="1"/>
                  </a:moveTo>
                  <a:cubicBezTo>
                    <a:pt x="122" y="1"/>
                    <a:pt x="107" y="8"/>
                    <a:pt x="92" y="24"/>
                  </a:cubicBezTo>
                  <a:cubicBezTo>
                    <a:pt x="31" y="145"/>
                    <a:pt x="61" y="328"/>
                    <a:pt x="61" y="480"/>
                  </a:cubicBezTo>
                  <a:cubicBezTo>
                    <a:pt x="61" y="723"/>
                    <a:pt x="0" y="996"/>
                    <a:pt x="61" y="1240"/>
                  </a:cubicBezTo>
                  <a:cubicBezTo>
                    <a:pt x="61" y="1285"/>
                    <a:pt x="92" y="1308"/>
                    <a:pt x="126" y="1308"/>
                  </a:cubicBezTo>
                  <a:cubicBezTo>
                    <a:pt x="160" y="1308"/>
                    <a:pt x="198" y="1285"/>
                    <a:pt x="213" y="1240"/>
                  </a:cubicBezTo>
                  <a:cubicBezTo>
                    <a:pt x="274" y="1027"/>
                    <a:pt x="213" y="723"/>
                    <a:pt x="213" y="480"/>
                  </a:cubicBezTo>
                  <a:cubicBezTo>
                    <a:pt x="213" y="328"/>
                    <a:pt x="243" y="145"/>
                    <a:pt x="183" y="24"/>
                  </a:cubicBezTo>
                  <a:cubicBezTo>
                    <a:pt x="168" y="8"/>
                    <a:pt x="152" y="1"/>
                    <a:pt x="137"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20" name="Google Shape;3988;p80">
              <a:extLst>
                <a:ext uri="{FF2B5EF4-FFF2-40B4-BE49-F238E27FC236}">
                  <a16:creationId xmlns:a16="http://schemas.microsoft.com/office/drawing/2014/main" id="{29FD62CE-6C31-21C0-C6A3-39817E7F150C}"/>
                </a:ext>
              </a:extLst>
            </p:cNvPr>
            <p:cNvSpPr/>
            <p:nvPr/>
          </p:nvSpPr>
          <p:spPr>
            <a:xfrm>
              <a:off x="2223950" y="7812563"/>
              <a:ext cx="5350" cy="35350"/>
            </a:xfrm>
            <a:custGeom>
              <a:avLst/>
              <a:gdLst/>
              <a:ahLst/>
              <a:cxnLst/>
              <a:rect l="l" t="t" r="r" b="b"/>
              <a:pathLst>
                <a:path w="214" h="1414" extrusionOk="0">
                  <a:moveTo>
                    <a:pt x="92" y="0"/>
                  </a:moveTo>
                  <a:cubicBezTo>
                    <a:pt x="46" y="0"/>
                    <a:pt x="1" y="31"/>
                    <a:pt x="1" y="91"/>
                  </a:cubicBezTo>
                  <a:cubicBezTo>
                    <a:pt x="31" y="517"/>
                    <a:pt x="1" y="943"/>
                    <a:pt x="31" y="1368"/>
                  </a:cubicBezTo>
                  <a:cubicBezTo>
                    <a:pt x="46" y="1398"/>
                    <a:pt x="77" y="1414"/>
                    <a:pt x="107" y="1414"/>
                  </a:cubicBezTo>
                  <a:cubicBezTo>
                    <a:pt x="138" y="1414"/>
                    <a:pt x="168" y="1398"/>
                    <a:pt x="183" y="1368"/>
                  </a:cubicBezTo>
                  <a:cubicBezTo>
                    <a:pt x="183" y="943"/>
                    <a:pt x="214" y="517"/>
                    <a:pt x="183" y="91"/>
                  </a:cubicBezTo>
                  <a:cubicBezTo>
                    <a:pt x="183" y="31"/>
                    <a:pt x="138" y="0"/>
                    <a:pt x="92" y="0"/>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21" name="Google Shape;3989;p80">
              <a:extLst>
                <a:ext uri="{FF2B5EF4-FFF2-40B4-BE49-F238E27FC236}">
                  <a16:creationId xmlns:a16="http://schemas.microsoft.com/office/drawing/2014/main" id="{69D949C3-73A0-AEC1-1667-F22F3397D6A0}"/>
                </a:ext>
              </a:extLst>
            </p:cNvPr>
            <p:cNvSpPr/>
            <p:nvPr/>
          </p:nvSpPr>
          <p:spPr>
            <a:xfrm>
              <a:off x="2198875" y="7814638"/>
              <a:ext cx="6100" cy="36125"/>
            </a:xfrm>
            <a:custGeom>
              <a:avLst/>
              <a:gdLst/>
              <a:ahLst/>
              <a:cxnLst/>
              <a:rect l="l" t="t" r="r" b="b"/>
              <a:pathLst>
                <a:path w="244" h="1445" extrusionOk="0">
                  <a:moveTo>
                    <a:pt x="138" y="1"/>
                  </a:moveTo>
                  <a:cubicBezTo>
                    <a:pt x="100" y="1"/>
                    <a:pt x="62" y="24"/>
                    <a:pt x="62" y="69"/>
                  </a:cubicBezTo>
                  <a:cubicBezTo>
                    <a:pt x="1" y="495"/>
                    <a:pt x="31" y="951"/>
                    <a:pt x="62" y="1376"/>
                  </a:cubicBezTo>
                  <a:cubicBezTo>
                    <a:pt x="62" y="1422"/>
                    <a:pt x="92" y="1445"/>
                    <a:pt x="122" y="1445"/>
                  </a:cubicBezTo>
                  <a:cubicBezTo>
                    <a:pt x="153" y="1445"/>
                    <a:pt x="183" y="1422"/>
                    <a:pt x="183" y="1376"/>
                  </a:cubicBezTo>
                  <a:cubicBezTo>
                    <a:pt x="244" y="981"/>
                    <a:pt x="244" y="495"/>
                    <a:pt x="214" y="69"/>
                  </a:cubicBezTo>
                  <a:cubicBezTo>
                    <a:pt x="214" y="24"/>
                    <a:pt x="176" y="1"/>
                    <a:pt x="138"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22" name="Google Shape;3990;p80">
              <a:extLst>
                <a:ext uri="{FF2B5EF4-FFF2-40B4-BE49-F238E27FC236}">
                  <a16:creationId xmlns:a16="http://schemas.microsoft.com/office/drawing/2014/main" id="{87E15605-D243-5A0C-6ED2-81855E729681}"/>
                </a:ext>
              </a:extLst>
            </p:cNvPr>
            <p:cNvSpPr/>
            <p:nvPr/>
          </p:nvSpPr>
          <p:spPr>
            <a:xfrm>
              <a:off x="2172275" y="7815788"/>
              <a:ext cx="7625" cy="36650"/>
            </a:xfrm>
            <a:custGeom>
              <a:avLst/>
              <a:gdLst/>
              <a:ahLst/>
              <a:cxnLst/>
              <a:rect l="l" t="t" r="r" b="b"/>
              <a:pathLst>
                <a:path w="305" h="1466" extrusionOk="0">
                  <a:moveTo>
                    <a:pt x="138" y="0"/>
                  </a:moveTo>
                  <a:cubicBezTo>
                    <a:pt x="85" y="0"/>
                    <a:pt x="31" y="38"/>
                    <a:pt x="31" y="114"/>
                  </a:cubicBezTo>
                  <a:cubicBezTo>
                    <a:pt x="31" y="510"/>
                    <a:pt x="1" y="1057"/>
                    <a:pt x="153" y="1452"/>
                  </a:cubicBezTo>
                  <a:cubicBezTo>
                    <a:pt x="173" y="1452"/>
                    <a:pt x="207" y="1465"/>
                    <a:pt x="227" y="1465"/>
                  </a:cubicBezTo>
                  <a:cubicBezTo>
                    <a:pt x="237" y="1465"/>
                    <a:pt x="244" y="1462"/>
                    <a:pt x="244" y="1452"/>
                  </a:cubicBezTo>
                  <a:cubicBezTo>
                    <a:pt x="305" y="996"/>
                    <a:pt x="244" y="540"/>
                    <a:pt x="244" y="114"/>
                  </a:cubicBezTo>
                  <a:cubicBezTo>
                    <a:pt x="244" y="38"/>
                    <a:pt x="191" y="0"/>
                    <a:pt x="138" y="0"/>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23" name="Google Shape;3991;p80">
              <a:extLst>
                <a:ext uri="{FF2B5EF4-FFF2-40B4-BE49-F238E27FC236}">
                  <a16:creationId xmlns:a16="http://schemas.microsoft.com/office/drawing/2014/main" id="{3D1238B1-38E3-7948-401C-8C1351A82AE1}"/>
                </a:ext>
              </a:extLst>
            </p:cNvPr>
            <p:cNvSpPr/>
            <p:nvPr/>
          </p:nvSpPr>
          <p:spPr>
            <a:xfrm>
              <a:off x="2145700" y="7817688"/>
              <a:ext cx="6850" cy="32950"/>
            </a:xfrm>
            <a:custGeom>
              <a:avLst/>
              <a:gdLst/>
              <a:ahLst/>
              <a:cxnLst/>
              <a:rect l="l" t="t" r="r" b="b"/>
              <a:pathLst>
                <a:path w="274" h="1318" extrusionOk="0">
                  <a:moveTo>
                    <a:pt x="182" y="0"/>
                  </a:moveTo>
                  <a:cubicBezTo>
                    <a:pt x="137" y="0"/>
                    <a:pt x="91" y="23"/>
                    <a:pt x="91" y="69"/>
                  </a:cubicBezTo>
                  <a:cubicBezTo>
                    <a:pt x="61" y="464"/>
                    <a:pt x="0" y="890"/>
                    <a:pt x="61" y="1285"/>
                  </a:cubicBezTo>
                  <a:cubicBezTo>
                    <a:pt x="61" y="1308"/>
                    <a:pt x="74" y="1318"/>
                    <a:pt x="92" y="1318"/>
                  </a:cubicBezTo>
                  <a:cubicBezTo>
                    <a:pt x="122" y="1318"/>
                    <a:pt x="164" y="1292"/>
                    <a:pt x="182" y="1254"/>
                  </a:cubicBezTo>
                  <a:cubicBezTo>
                    <a:pt x="213" y="890"/>
                    <a:pt x="274" y="464"/>
                    <a:pt x="274" y="69"/>
                  </a:cubicBezTo>
                  <a:cubicBezTo>
                    <a:pt x="274" y="23"/>
                    <a:pt x="228" y="0"/>
                    <a:pt x="182" y="0"/>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24" name="Google Shape;3992;p80">
              <a:extLst>
                <a:ext uri="{FF2B5EF4-FFF2-40B4-BE49-F238E27FC236}">
                  <a16:creationId xmlns:a16="http://schemas.microsoft.com/office/drawing/2014/main" id="{A3D1FD4F-FAC6-323C-0827-94C4D084FE6B}"/>
                </a:ext>
              </a:extLst>
            </p:cNvPr>
            <p:cNvSpPr/>
            <p:nvPr/>
          </p:nvSpPr>
          <p:spPr>
            <a:xfrm>
              <a:off x="2122125" y="7815988"/>
              <a:ext cx="9150" cy="30400"/>
            </a:xfrm>
            <a:custGeom>
              <a:avLst/>
              <a:gdLst/>
              <a:ahLst/>
              <a:cxnLst/>
              <a:rect l="l" t="t" r="r" b="b"/>
              <a:pathLst>
                <a:path w="366" h="1216" extrusionOk="0">
                  <a:moveTo>
                    <a:pt x="128" y="1"/>
                  </a:moveTo>
                  <a:cubicBezTo>
                    <a:pt x="69" y="1"/>
                    <a:pt x="11" y="47"/>
                    <a:pt x="31" y="106"/>
                  </a:cubicBezTo>
                  <a:cubicBezTo>
                    <a:pt x="122" y="471"/>
                    <a:pt x="1" y="836"/>
                    <a:pt x="92" y="1170"/>
                  </a:cubicBezTo>
                  <a:cubicBezTo>
                    <a:pt x="107" y="1201"/>
                    <a:pt x="130" y="1216"/>
                    <a:pt x="149" y="1216"/>
                  </a:cubicBezTo>
                  <a:cubicBezTo>
                    <a:pt x="168" y="1216"/>
                    <a:pt x="183" y="1201"/>
                    <a:pt x="183" y="1170"/>
                  </a:cubicBezTo>
                  <a:cubicBezTo>
                    <a:pt x="183" y="806"/>
                    <a:pt x="366" y="380"/>
                    <a:pt x="214" y="46"/>
                  </a:cubicBezTo>
                  <a:cubicBezTo>
                    <a:pt x="192" y="14"/>
                    <a:pt x="160" y="1"/>
                    <a:pt x="128"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25" name="Google Shape;3993;p80">
              <a:extLst>
                <a:ext uri="{FF2B5EF4-FFF2-40B4-BE49-F238E27FC236}">
                  <a16:creationId xmlns:a16="http://schemas.microsoft.com/office/drawing/2014/main" id="{9EF5FDC4-9864-9738-E0D6-2C847C5EDAC2}"/>
                </a:ext>
              </a:extLst>
            </p:cNvPr>
            <p:cNvSpPr/>
            <p:nvPr/>
          </p:nvSpPr>
          <p:spPr>
            <a:xfrm>
              <a:off x="2101625" y="7804188"/>
              <a:ext cx="160350" cy="15225"/>
            </a:xfrm>
            <a:custGeom>
              <a:avLst/>
              <a:gdLst/>
              <a:ahLst/>
              <a:cxnLst/>
              <a:rect l="l" t="t" r="r" b="b"/>
              <a:pathLst>
                <a:path w="6414" h="609" extrusionOk="0">
                  <a:moveTo>
                    <a:pt x="6322" y="1"/>
                  </a:moveTo>
                  <a:cubicBezTo>
                    <a:pt x="4929" y="267"/>
                    <a:pt x="3563" y="368"/>
                    <a:pt x="2178" y="368"/>
                  </a:cubicBezTo>
                  <a:cubicBezTo>
                    <a:pt x="1509" y="368"/>
                    <a:pt x="835" y="344"/>
                    <a:pt x="152" y="305"/>
                  </a:cubicBezTo>
                  <a:cubicBezTo>
                    <a:pt x="142" y="303"/>
                    <a:pt x="133" y="302"/>
                    <a:pt x="124" y="302"/>
                  </a:cubicBezTo>
                  <a:cubicBezTo>
                    <a:pt x="1" y="302"/>
                    <a:pt x="10" y="487"/>
                    <a:pt x="152" y="487"/>
                  </a:cubicBezTo>
                  <a:cubicBezTo>
                    <a:pt x="1001" y="551"/>
                    <a:pt x="1876" y="609"/>
                    <a:pt x="2751" y="609"/>
                  </a:cubicBezTo>
                  <a:cubicBezTo>
                    <a:pt x="3975" y="609"/>
                    <a:pt x="5200" y="495"/>
                    <a:pt x="6353" y="123"/>
                  </a:cubicBezTo>
                  <a:cubicBezTo>
                    <a:pt x="6414" y="92"/>
                    <a:pt x="6383" y="1"/>
                    <a:pt x="6322"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26" name="Google Shape;3994;p80">
              <a:extLst>
                <a:ext uri="{FF2B5EF4-FFF2-40B4-BE49-F238E27FC236}">
                  <a16:creationId xmlns:a16="http://schemas.microsoft.com/office/drawing/2014/main" id="{A018903A-CAD8-3E14-5CDA-5ABEA1B16C94}"/>
                </a:ext>
              </a:extLst>
            </p:cNvPr>
            <p:cNvSpPr/>
            <p:nvPr/>
          </p:nvSpPr>
          <p:spPr>
            <a:xfrm>
              <a:off x="2100850" y="7668938"/>
              <a:ext cx="165700" cy="135275"/>
            </a:xfrm>
            <a:custGeom>
              <a:avLst/>
              <a:gdLst/>
              <a:ahLst/>
              <a:cxnLst/>
              <a:rect l="l" t="t" r="r" b="b"/>
              <a:pathLst>
                <a:path w="6628" h="5411" extrusionOk="0">
                  <a:moveTo>
                    <a:pt x="1" y="1"/>
                  </a:moveTo>
                  <a:lnTo>
                    <a:pt x="92" y="3222"/>
                  </a:lnTo>
                  <a:cubicBezTo>
                    <a:pt x="2128" y="4256"/>
                    <a:pt x="4195" y="5168"/>
                    <a:pt x="6384" y="5411"/>
                  </a:cubicBezTo>
                  <a:cubicBezTo>
                    <a:pt x="6505" y="2493"/>
                    <a:pt x="6627" y="122"/>
                    <a:pt x="6627" y="122"/>
                  </a:cubicBezTo>
                  <a:lnTo>
                    <a:pt x="1" y="1"/>
                  </a:ln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27" name="Google Shape;3995;p80">
              <a:extLst>
                <a:ext uri="{FF2B5EF4-FFF2-40B4-BE49-F238E27FC236}">
                  <a16:creationId xmlns:a16="http://schemas.microsoft.com/office/drawing/2014/main" id="{35163A73-DD94-FCDF-3D04-32C087A98620}"/>
                </a:ext>
              </a:extLst>
            </p:cNvPr>
            <p:cNvSpPr/>
            <p:nvPr/>
          </p:nvSpPr>
          <p:spPr>
            <a:xfrm>
              <a:off x="2109725" y="8100138"/>
              <a:ext cx="229000" cy="40925"/>
            </a:xfrm>
            <a:custGeom>
              <a:avLst/>
              <a:gdLst/>
              <a:ahLst/>
              <a:cxnLst/>
              <a:rect l="l" t="t" r="r" b="b"/>
              <a:pathLst>
                <a:path w="9160" h="1637" extrusionOk="0">
                  <a:moveTo>
                    <a:pt x="2345" y="0"/>
                  </a:moveTo>
                  <a:cubicBezTo>
                    <a:pt x="1003" y="0"/>
                    <a:pt x="0" y="58"/>
                    <a:pt x="10" y="230"/>
                  </a:cubicBezTo>
                  <a:cubicBezTo>
                    <a:pt x="71" y="747"/>
                    <a:pt x="132" y="1081"/>
                    <a:pt x="132" y="1081"/>
                  </a:cubicBezTo>
                  <a:cubicBezTo>
                    <a:pt x="132" y="1081"/>
                    <a:pt x="983" y="1263"/>
                    <a:pt x="2807" y="1537"/>
                  </a:cubicBezTo>
                  <a:cubicBezTo>
                    <a:pt x="3334" y="1607"/>
                    <a:pt x="3892" y="1637"/>
                    <a:pt x="4448" y="1637"/>
                  </a:cubicBezTo>
                  <a:cubicBezTo>
                    <a:pt x="5813" y="1637"/>
                    <a:pt x="7162" y="1458"/>
                    <a:pt x="8005" y="1263"/>
                  </a:cubicBezTo>
                  <a:cubicBezTo>
                    <a:pt x="9160" y="990"/>
                    <a:pt x="9068" y="230"/>
                    <a:pt x="9068" y="230"/>
                  </a:cubicBezTo>
                  <a:cubicBezTo>
                    <a:pt x="9068" y="230"/>
                    <a:pt x="5029" y="0"/>
                    <a:pt x="2345" y="0"/>
                  </a:cubicBezTo>
                  <a:close/>
                </a:path>
              </a:pathLst>
            </a:custGeom>
            <a:solidFill>
              <a:srgbClr val="09B1C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28" name="Google Shape;3996;p80">
              <a:extLst>
                <a:ext uri="{FF2B5EF4-FFF2-40B4-BE49-F238E27FC236}">
                  <a16:creationId xmlns:a16="http://schemas.microsoft.com/office/drawing/2014/main" id="{F381608A-8ED4-8EEE-8638-DD7F1E3A79A4}"/>
                </a:ext>
              </a:extLst>
            </p:cNvPr>
            <p:cNvSpPr/>
            <p:nvPr/>
          </p:nvSpPr>
          <p:spPr>
            <a:xfrm>
              <a:off x="2253600" y="8070913"/>
              <a:ext cx="85875" cy="60050"/>
            </a:xfrm>
            <a:custGeom>
              <a:avLst/>
              <a:gdLst/>
              <a:ahLst/>
              <a:cxnLst/>
              <a:rect l="l" t="t" r="r" b="b"/>
              <a:pathLst>
                <a:path w="3435" h="2402" extrusionOk="0">
                  <a:moveTo>
                    <a:pt x="1277" y="1"/>
                  </a:moveTo>
                  <a:cubicBezTo>
                    <a:pt x="669" y="730"/>
                    <a:pt x="243" y="1521"/>
                    <a:pt x="0" y="2402"/>
                  </a:cubicBezTo>
                  <a:cubicBezTo>
                    <a:pt x="1915" y="2311"/>
                    <a:pt x="3435" y="1946"/>
                    <a:pt x="3313" y="1399"/>
                  </a:cubicBezTo>
                  <a:cubicBezTo>
                    <a:pt x="3192" y="821"/>
                    <a:pt x="2189" y="335"/>
                    <a:pt x="1277" y="1"/>
                  </a:cubicBezTo>
                  <a:close/>
                </a:path>
              </a:pathLst>
            </a:custGeom>
            <a:solidFill>
              <a:srgbClr val="09B1C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29" name="Google Shape;3997;p80">
              <a:extLst>
                <a:ext uri="{FF2B5EF4-FFF2-40B4-BE49-F238E27FC236}">
                  <a16:creationId xmlns:a16="http://schemas.microsoft.com/office/drawing/2014/main" id="{269CC6E1-072A-A5D2-F3EB-482C8EDD0136}"/>
                </a:ext>
              </a:extLst>
            </p:cNvPr>
            <p:cNvSpPr/>
            <p:nvPr/>
          </p:nvSpPr>
          <p:spPr>
            <a:xfrm>
              <a:off x="2104650" y="8051163"/>
              <a:ext cx="180875" cy="80450"/>
            </a:xfrm>
            <a:custGeom>
              <a:avLst/>
              <a:gdLst/>
              <a:ahLst/>
              <a:cxnLst/>
              <a:rect l="l" t="t" r="r" b="b"/>
              <a:pathLst>
                <a:path w="7235" h="3218" extrusionOk="0">
                  <a:moveTo>
                    <a:pt x="305" y="0"/>
                  </a:moveTo>
                  <a:cubicBezTo>
                    <a:pt x="1" y="1125"/>
                    <a:pt x="305" y="2675"/>
                    <a:pt x="305" y="2675"/>
                  </a:cubicBezTo>
                  <a:cubicBezTo>
                    <a:pt x="1447" y="3048"/>
                    <a:pt x="3197" y="3217"/>
                    <a:pt x="4860" y="3217"/>
                  </a:cubicBezTo>
                  <a:cubicBezTo>
                    <a:pt x="5233" y="3217"/>
                    <a:pt x="5602" y="3209"/>
                    <a:pt x="5958" y="3192"/>
                  </a:cubicBezTo>
                  <a:cubicBezTo>
                    <a:pt x="6201" y="2311"/>
                    <a:pt x="6627" y="1520"/>
                    <a:pt x="7235" y="791"/>
                  </a:cubicBezTo>
                  <a:cubicBezTo>
                    <a:pt x="6384" y="487"/>
                    <a:pt x="5563" y="304"/>
                    <a:pt x="5563" y="304"/>
                  </a:cubicBezTo>
                  <a:cubicBezTo>
                    <a:pt x="4789" y="514"/>
                    <a:pt x="4055" y="591"/>
                    <a:pt x="3396" y="591"/>
                  </a:cubicBezTo>
                  <a:cubicBezTo>
                    <a:pt x="1568" y="591"/>
                    <a:pt x="305" y="0"/>
                    <a:pt x="305" y="0"/>
                  </a:cubicBezTo>
                  <a:close/>
                </a:path>
              </a:pathLst>
            </a:custGeom>
            <a:solidFill>
              <a:srgbClr val="FFCC7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30" name="Google Shape;3998;p80">
              <a:extLst>
                <a:ext uri="{FF2B5EF4-FFF2-40B4-BE49-F238E27FC236}">
                  <a16:creationId xmlns:a16="http://schemas.microsoft.com/office/drawing/2014/main" id="{B5910821-0C62-A543-3AC5-5F081A302AC0}"/>
                </a:ext>
              </a:extLst>
            </p:cNvPr>
            <p:cNvSpPr/>
            <p:nvPr/>
          </p:nvSpPr>
          <p:spPr>
            <a:xfrm>
              <a:off x="2246050" y="8020763"/>
              <a:ext cx="46575" cy="50000"/>
            </a:xfrm>
            <a:custGeom>
              <a:avLst/>
              <a:gdLst/>
              <a:ahLst/>
              <a:cxnLst/>
              <a:rect l="l" t="t" r="r" b="b"/>
              <a:pathLst>
                <a:path w="1863" h="2000" extrusionOk="0">
                  <a:moveTo>
                    <a:pt x="714" y="184"/>
                  </a:moveTo>
                  <a:cubicBezTo>
                    <a:pt x="985" y="184"/>
                    <a:pt x="634" y="1012"/>
                    <a:pt x="606" y="1095"/>
                  </a:cubicBezTo>
                  <a:cubicBezTo>
                    <a:pt x="553" y="1215"/>
                    <a:pt x="493" y="1324"/>
                    <a:pt x="431" y="1429"/>
                  </a:cubicBezTo>
                  <a:lnTo>
                    <a:pt x="431" y="1429"/>
                  </a:lnTo>
                  <a:cubicBezTo>
                    <a:pt x="414" y="1452"/>
                    <a:pt x="398" y="1475"/>
                    <a:pt x="382" y="1499"/>
                  </a:cubicBezTo>
                  <a:lnTo>
                    <a:pt x="382" y="1499"/>
                  </a:lnTo>
                  <a:cubicBezTo>
                    <a:pt x="378" y="1367"/>
                    <a:pt x="378" y="1235"/>
                    <a:pt x="393" y="1095"/>
                  </a:cubicBezTo>
                  <a:cubicBezTo>
                    <a:pt x="393" y="882"/>
                    <a:pt x="393" y="335"/>
                    <a:pt x="606" y="213"/>
                  </a:cubicBezTo>
                  <a:cubicBezTo>
                    <a:pt x="650" y="193"/>
                    <a:pt x="685" y="184"/>
                    <a:pt x="714" y="184"/>
                  </a:cubicBezTo>
                  <a:close/>
                  <a:moveTo>
                    <a:pt x="1262" y="961"/>
                  </a:moveTo>
                  <a:cubicBezTo>
                    <a:pt x="1410" y="961"/>
                    <a:pt x="1445" y="1115"/>
                    <a:pt x="1366" y="1247"/>
                  </a:cubicBezTo>
                  <a:cubicBezTo>
                    <a:pt x="1169" y="1543"/>
                    <a:pt x="811" y="1679"/>
                    <a:pt x="472" y="1768"/>
                  </a:cubicBezTo>
                  <a:lnTo>
                    <a:pt x="472" y="1768"/>
                  </a:lnTo>
                  <a:cubicBezTo>
                    <a:pt x="589" y="1577"/>
                    <a:pt x="711" y="1386"/>
                    <a:pt x="849" y="1247"/>
                  </a:cubicBezTo>
                  <a:cubicBezTo>
                    <a:pt x="941" y="1156"/>
                    <a:pt x="1062" y="1004"/>
                    <a:pt x="1184" y="973"/>
                  </a:cubicBezTo>
                  <a:cubicBezTo>
                    <a:pt x="1213" y="965"/>
                    <a:pt x="1239" y="961"/>
                    <a:pt x="1262" y="961"/>
                  </a:cubicBezTo>
                  <a:close/>
                  <a:moveTo>
                    <a:pt x="706" y="0"/>
                  </a:moveTo>
                  <a:cubicBezTo>
                    <a:pt x="1" y="0"/>
                    <a:pt x="120" y="1464"/>
                    <a:pt x="150" y="1885"/>
                  </a:cubicBezTo>
                  <a:cubicBezTo>
                    <a:pt x="150" y="1961"/>
                    <a:pt x="211" y="1999"/>
                    <a:pt x="272" y="1999"/>
                  </a:cubicBezTo>
                  <a:cubicBezTo>
                    <a:pt x="318" y="1999"/>
                    <a:pt x="363" y="1978"/>
                    <a:pt x="383" y="1935"/>
                  </a:cubicBezTo>
                  <a:lnTo>
                    <a:pt x="383" y="1935"/>
                  </a:lnTo>
                  <a:cubicBezTo>
                    <a:pt x="890" y="1869"/>
                    <a:pt x="1863" y="1560"/>
                    <a:pt x="1609" y="913"/>
                  </a:cubicBezTo>
                  <a:cubicBezTo>
                    <a:pt x="1559" y="795"/>
                    <a:pt x="1444" y="752"/>
                    <a:pt x="1325" y="752"/>
                  </a:cubicBezTo>
                  <a:cubicBezTo>
                    <a:pt x="1229" y="752"/>
                    <a:pt x="1130" y="780"/>
                    <a:pt x="1062" y="821"/>
                  </a:cubicBezTo>
                  <a:cubicBezTo>
                    <a:pt x="1014" y="847"/>
                    <a:pt x="967" y="877"/>
                    <a:pt x="922" y="909"/>
                  </a:cubicBezTo>
                  <a:lnTo>
                    <a:pt x="922" y="909"/>
                  </a:lnTo>
                  <a:cubicBezTo>
                    <a:pt x="1113" y="451"/>
                    <a:pt x="1177" y="16"/>
                    <a:pt x="728" y="1"/>
                  </a:cubicBezTo>
                  <a:cubicBezTo>
                    <a:pt x="720" y="0"/>
                    <a:pt x="713" y="0"/>
                    <a:pt x="706" y="0"/>
                  </a:cubicBezTo>
                  <a:close/>
                </a:path>
              </a:pathLst>
            </a:custGeom>
            <a:solidFill>
              <a:srgbClr val="09B1C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31" name="Google Shape;3999;p80">
              <a:extLst>
                <a:ext uri="{FF2B5EF4-FFF2-40B4-BE49-F238E27FC236}">
                  <a16:creationId xmlns:a16="http://schemas.microsoft.com/office/drawing/2014/main" id="{D7C0F210-0629-68F1-67C7-8422450D95F0}"/>
                </a:ext>
              </a:extLst>
            </p:cNvPr>
            <p:cNvSpPr/>
            <p:nvPr/>
          </p:nvSpPr>
          <p:spPr>
            <a:xfrm>
              <a:off x="1840225" y="7405275"/>
              <a:ext cx="395150" cy="138210"/>
            </a:xfrm>
            <a:custGeom>
              <a:avLst/>
              <a:gdLst/>
              <a:ahLst/>
              <a:cxnLst/>
              <a:rect l="l" t="t" r="r" b="b"/>
              <a:pathLst>
                <a:path w="15806" h="5411" extrusionOk="0">
                  <a:moveTo>
                    <a:pt x="15441" y="0"/>
                  </a:moveTo>
                  <a:lnTo>
                    <a:pt x="730" y="456"/>
                  </a:lnTo>
                  <a:cubicBezTo>
                    <a:pt x="730" y="456"/>
                    <a:pt x="365" y="2705"/>
                    <a:pt x="0" y="5411"/>
                  </a:cubicBezTo>
                  <a:cubicBezTo>
                    <a:pt x="5380" y="4985"/>
                    <a:pt x="10730" y="3739"/>
                    <a:pt x="15806" y="1824"/>
                  </a:cubicBezTo>
                  <a:cubicBezTo>
                    <a:pt x="15593" y="699"/>
                    <a:pt x="15441" y="0"/>
                    <a:pt x="15441" y="0"/>
                  </a:cubicBezTo>
                  <a:close/>
                </a:path>
              </a:pathLst>
            </a:custGeom>
            <a:solidFill>
              <a:srgbClr val="3A308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32" name="Google Shape;4000;p80">
              <a:extLst>
                <a:ext uri="{FF2B5EF4-FFF2-40B4-BE49-F238E27FC236}">
                  <a16:creationId xmlns:a16="http://schemas.microsoft.com/office/drawing/2014/main" id="{A8DE97DA-78CF-129B-777F-90CF94FB3620}"/>
                </a:ext>
              </a:extLst>
            </p:cNvPr>
            <p:cNvSpPr/>
            <p:nvPr/>
          </p:nvSpPr>
          <p:spPr>
            <a:xfrm>
              <a:off x="1820450" y="7450088"/>
              <a:ext cx="471925" cy="341975"/>
            </a:xfrm>
            <a:custGeom>
              <a:avLst/>
              <a:gdLst/>
              <a:ahLst/>
              <a:cxnLst/>
              <a:rect l="l" t="t" r="r" b="b"/>
              <a:pathLst>
                <a:path w="18877" h="13679" extrusionOk="0">
                  <a:moveTo>
                    <a:pt x="16627" y="1"/>
                  </a:moveTo>
                  <a:cubicBezTo>
                    <a:pt x="11521" y="1946"/>
                    <a:pt x="6201" y="3192"/>
                    <a:pt x="791" y="3618"/>
                  </a:cubicBezTo>
                  <a:cubicBezTo>
                    <a:pt x="365" y="6992"/>
                    <a:pt x="1" y="11095"/>
                    <a:pt x="457" y="12584"/>
                  </a:cubicBezTo>
                  <a:cubicBezTo>
                    <a:pt x="673" y="13377"/>
                    <a:pt x="2022" y="13679"/>
                    <a:pt x="3971" y="13679"/>
                  </a:cubicBezTo>
                  <a:cubicBezTo>
                    <a:pt x="5309" y="13679"/>
                    <a:pt x="6931" y="13537"/>
                    <a:pt x="8664" y="13314"/>
                  </a:cubicBezTo>
                  <a:lnTo>
                    <a:pt x="8208" y="6627"/>
                  </a:lnTo>
                  <a:lnTo>
                    <a:pt x="8208" y="6627"/>
                  </a:lnTo>
                  <a:cubicBezTo>
                    <a:pt x="8208" y="6627"/>
                    <a:pt x="9161" y="7094"/>
                    <a:pt x="10071" y="7094"/>
                  </a:cubicBezTo>
                  <a:cubicBezTo>
                    <a:pt x="10299" y="7094"/>
                    <a:pt x="10524" y="7065"/>
                    <a:pt x="10730" y="6992"/>
                  </a:cubicBezTo>
                  <a:lnTo>
                    <a:pt x="10730" y="6992"/>
                  </a:lnTo>
                  <a:lnTo>
                    <a:pt x="10609" y="13314"/>
                  </a:lnTo>
                  <a:cubicBezTo>
                    <a:pt x="10609" y="13314"/>
                    <a:pt x="11988" y="13477"/>
                    <a:pt x="13605" y="13477"/>
                  </a:cubicBezTo>
                  <a:cubicBezTo>
                    <a:pt x="15685" y="13477"/>
                    <a:pt x="18158" y="13207"/>
                    <a:pt x="18603" y="11976"/>
                  </a:cubicBezTo>
                  <a:cubicBezTo>
                    <a:pt x="18876" y="11247"/>
                    <a:pt x="17357" y="3587"/>
                    <a:pt x="16627"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33" name="Google Shape;4001;p80">
              <a:extLst>
                <a:ext uri="{FF2B5EF4-FFF2-40B4-BE49-F238E27FC236}">
                  <a16:creationId xmlns:a16="http://schemas.microsoft.com/office/drawing/2014/main" id="{BF394F60-582C-3CA2-33CC-07A6057C2CD3}"/>
                </a:ext>
              </a:extLst>
            </p:cNvPr>
            <p:cNvSpPr/>
            <p:nvPr/>
          </p:nvSpPr>
          <p:spPr>
            <a:xfrm>
              <a:off x="1961800" y="7610438"/>
              <a:ext cx="189225" cy="8000"/>
            </a:xfrm>
            <a:custGeom>
              <a:avLst/>
              <a:gdLst/>
              <a:ahLst/>
              <a:cxnLst/>
              <a:rect l="l" t="t" r="r" b="b"/>
              <a:pathLst>
                <a:path w="7569" h="320" extrusionOk="0">
                  <a:moveTo>
                    <a:pt x="0" y="0"/>
                  </a:moveTo>
                  <a:lnTo>
                    <a:pt x="1134" y="46"/>
                  </a:lnTo>
                  <a:lnTo>
                    <a:pt x="1134" y="46"/>
                  </a:lnTo>
                  <a:cubicBezTo>
                    <a:pt x="752" y="26"/>
                    <a:pt x="373" y="10"/>
                    <a:pt x="0" y="0"/>
                  </a:cubicBezTo>
                  <a:close/>
                  <a:moveTo>
                    <a:pt x="1134" y="46"/>
                  </a:moveTo>
                  <a:cubicBezTo>
                    <a:pt x="2920" y="139"/>
                    <a:pt x="4796" y="320"/>
                    <a:pt x="6657" y="320"/>
                  </a:cubicBezTo>
                  <a:cubicBezTo>
                    <a:pt x="6962" y="320"/>
                    <a:pt x="7266" y="315"/>
                    <a:pt x="7569" y="304"/>
                  </a:cubicBezTo>
                  <a:lnTo>
                    <a:pt x="1134" y="46"/>
                  </a:ln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34" name="Google Shape;4002;p80">
              <a:extLst>
                <a:ext uri="{FF2B5EF4-FFF2-40B4-BE49-F238E27FC236}">
                  <a16:creationId xmlns:a16="http://schemas.microsoft.com/office/drawing/2014/main" id="{64312F8F-C22B-C08C-3C2A-0C2346D29A32}"/>
                </a:ext>
              </a:extLst>
            </p:cNvPr>
            <p:cNvSpPr/>
            <p:nvPr/>
          </p:nvSpPr>
          <p:spPr>
            <a:xfrm>
              <a:off x="1956475" y="7606638"/>
              <a:ext cx="200650" cy="18300"/>
            </a:xfrm>
            <a:custGeom>
              <a:avLst/>
              <a:gdLst/>
              <a:ahLst/>
              <a:cxnLst/>
              <a:rect l="l" t="t" r="r" b="b"/>
              <a:pathLst>
                <a:path w="8026" h="732" extrusionOk="0">
                  <a:moveTo>
                    <a:pt x="213" y="0"/>
                  </a:moveTo>
                  <a:cubicBezTo>
                    <a:pt x="1" y="0"/>
                    <a:pt x="1" y="304"/>
                    <a:pt x="213" y="334"/>
                  </a:cubicBezTo>
                  <a:cubicBezTo>
                    <a:pt x="2095" y="403"/>
                    <a:pt x="4063" y="732"/>
                    <a:pt x="5975" y="732"/>
                  </a:cubicBezTo>
                  <a:cubicBezTo>
                    <a:pt x="6595" y="732"/>
                    <a:pt x="7209" y="697"/>
                    <a:pt x="7812" y="608"/>
                  </a:cubicBezTo>
                  <a:cubicBezTo>
                    <a:pt x="8025" y="578"/>
                    <a:pt x="7964" y="274"/>
                    <a:pt x="7782" y="274"/>
                  </a:cubicBezTo>
                  <a:cubicBezTo>
                    <a:pt x="5289" y="30"/>
                    <a:pt x="2706" y="0"/>
                    <a:pt x="213" y="0"/>
                  </a:cubicBezTo>
                  <a:close/>
                </a:path>
              </a:pathLst>
            </a:custGeom>
            <a:solidFill>
              <a:srgbClr val="3A308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35" name="Google Shape;4003;p80">
              <a:extLst>
                <a:ext uri="{FF2B5EF4-FFF2-40B4-BE49-F238E27FC236}">
                  <a16:creationId xmlns:a16="http://schemas.microsoft.com/office/drawing/2014/main" id="{07AFE637-2B0E-69F5-7F94-62B19C29AB3B}"/>
                </a:ext>
              </a:extLst>
            </p:cNvPr>
            <p:cNvSpPr/>
            <p:nvPr/>
          </p:nvSpPr>
          <p:spPr>
            <a:xfrm>
              <a:off x="1840486" y="7161672"/>
              <a:ext cx="327525" cy="276025"/>
            </a:xfrm>
            <a:custGeom>
              <a:avLst/>
              <a:gdLst/>
              <a:ahLst/>
              <a:cxnLst/>
              <a:rect l="l" t="t" r="r" b="b"/>
              <a:pathLst>
                <a:path w="13101" h="11041" extrusionOk="0">
                  <a:moveTo>
                    <a:pt x="791" y="0"/>
                  </a:moveTo>
                  <a:lnTo>
                    <a:pt x="0" y="9970"/>
                  </a:lnTo>
                  <a:cubicBezTo>
                    <a:pt x="0" y="9970"/>
                    <a:pt x="4585" y="11041"/>
                    <a:pt x="9307" y="11041"/>
                  </a:cubicBezTo>
                  <a:cubicBezTo>
                    <a:pt x="10591" y="11041"/>
                    <a:pt x="11886" y="10962"/>
                    <a:pt x="13101" y="10760"/>
                  </a:cubicBezTo>
                  <a:cubicBezTo>
                    <a:pt x="8481" y="7721"/>
                    <a:pt x="4256" y="4255"/>
                    <a:pt x="791" y="0"/>
                  </a:cubicBezTo>
                  <a:close/>
                </a:path>
              </a:pathLst>
            </a:custGeom>
            <a:solidFill>
              <a:srgbClr val="00959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36" name="Google Shape;4004;p80">
              <a:extLst>
                <a:ext uri="{FF2B5EF4-FFF2-40B4-BE49-F238E27FC236}">
                  <a16:creationId xmlns:a16="http://schemas.microsoft.com/office/drawing/2014/main" id="{0C5BD783-B2F7-8F43-524A-AF6EBA88D1E5}"/>
                </a:ext>
              </a:extLst>
            </p:cNvPr>
            <p:cNvSpPr/>
            <p:nvPr/>
          </p:nvSpPr>
          <p:spPr>
            <a:xfrm>
              <a:off x="1873650" y="7038988"/>
              <a:ext cx="306250" cy="49625"/>
            </a:xfrm>
            <a:custGeom>
              <a:avLst/>
              <a:gdLst/>
              <a:ahLst/>
              <a:cxnLst/>
              <a:rect l="l" t="t" r="r" b="b"/>
              <a:pathLst>
                <a:path w="12250" h="1985" extrusionOk="0">
                  <a:moveTo>
                    <a:pt x="11733" y="1"/>
                  </a:moveTo>
                  <a:cubicBezTo>
                    <a:pt x="7873" y="365"/>
                    <a:pt x="4013" y="639"/>
                    <a:pt x="122" y="700"/>
                  </a:cubicBezTo>
                  <a:cubicBezTo>
                    <a:pt x="92" y="1095"/>
                    <a:pt x="61" y="1460"/>
                    <a:pt x="0" y="1794"/>
                  </a:cubicBezTo>
                  <a:cubicBezTo>
                    <a:pt x="2183" y="1924"/>
                    <a:pt x="4366" y="1985"/>
                    <a:pt x="6553" y="1985"/>
                  </a:cubicBezTo>
                  <a:cubicBezTo>
                    <a:pt x="8448" y="1985"/>
                    <a:pt x="10345" y="1939"/>
                    <a:pt x="12250" y="1855"/>
                  </a:cubicBezTo>
                  <a:cubicBezTo>
                    <a:pt x="12068" y="1368"/>
                    <a:pt x="11885" y="760"/>
                    <a:pt x="11733" y="1"/>
                  </a:cubicBezTo>
                  <a:close/>
                </a:path>
              </a:pathLst>
            </a:custGeom>
            <a:solidFill>
              <a:srgbClr val="FFBD4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37" name="Google Shape;4005;p80">
              <a:extLst>
                <a:ext uri="{FF2B5EF4-FFF2-40B4-BE49-F238E27FC236}">
                  <a16:creationId xmlns:a16="http://schemas.microsoft.com/office/drawing/2014/main" id="{20D46C62-3EAF-48DD-8315-235F99771E55}"/>
                </a:ext>
              </a:extLst>
            </p:cNvPr>
            <p:cNvSpPr/>
            <p:nvPr/>
          </p:nvSpPr>
          <p:spPr>
            <a:xfrm>
              <a:off x="1858450" y="7131688"/>
              <a:ext cx="350325" cy="80825"/>
            </a:xfrm>
            <a:custGeom>
              <a:avLst/>
              <a:gdLst/>
              <a:ahLst/>
              <a:cxnLst/>
              <a:rect l="l" t="t" r="r" b="b"/>
              <a:pathLst>
                <a:path w="14013" h="3233" extrusionOk="0">
                  <a:moveTo>
                    <a:pt x="122" y="1"/>
                  </a:moveTo>
                  <a:cubicBezTo>
                    <a:pt x="122" y="62"/>
                    <a:pt x="92" y="92"/>
                    <a:pt x="92" y="122"/>
                  </a:cubicBezTo>
                  <a:lnTo>
                    <a:pt x="1" y="1247"/>
                  </a:lnTo>
                  <a:cubicBezTo>
                    <a:pt x="183" y="1490"/>
                    <a:pt x="396" y="1733"/>
                    <a:pt x="608" y="1977"/>
                  </a:cubicBezTo>
                  <a:cubicBezTo>
                    <a:pt x="4736" y="2683"/>
                    <a:pt x="8942" y="3232"/>
                    <a:pt x="13080" y="3232"/>
                  </a:cubicBezTo>
                  <a:cubicBezTo>
                    <a:pt x="13392" y="3232"/>
                    <a:pt x="13702" y="3229"/>
                    <a:pt x="14013" y="3223"/>
                  </a:cubicBezTo>
                  <a:lnTo>
                    <a:pt x="13648" y="518"/>
                  </a:lnTo>
                  <a:cubicBezTo>
                    <a:pt x="12132" y="610"/>
                    <a:pt x="10612" y="661"/>
                    <a:pt x="9091" y="661"/>
                  </a:cubicBezTo>
                  <a:cubicBezTo>
                    <a:pt x="6099" y="661"/>
                    <a:pt x="3104" y="464"/>
                    <a:pt x="122" y="1"/>
                  </a:cubicBezTo>
                  <a:close/>
                </a:path>
              </a:pathLst>
            </a:custGeom>
            <a:solidFill>
              <a:srgbClr val="FFBD4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38" name="Google Shape;4006;p80">
              <a:extLst>
                <a:ext uri="{FF2B5EF4-FFF2-40B4-BE49-F238E27FC236}">
                  <a16:creationId xmlns:a16="http://schemas.microsoft.com/office/drawing/2014/main" id="{047926C9-CB67-7FAF-7551-EAA18D8B4CA5}"/>
                </a:ext>
              </a:extLst>
            </p:cNvPr>
            <p:cNvSpPr/>
            <p:nvPr/>
          </p:nvSpPr>
          <p:spPr>
            <a:xfrm>
              <a:off x="1873650" y="7181088"/>
              <a:ext cx="362500" cy="250800"/>
            </a:xfrm>
            <a:custGeom>
              <a:avLst/>
              <a:gdLst/>
              <a:ahLst/>
              <a:cxnLst/>
              <a:rect l="l" t="t" r="r" b="b"/>
              <a:pathLst>
                <a:path w="14500" h="10032" extrusionOk="0">
                  <a:moveTo>
                    <a:pt x="0" y="1"/>
                  </a:moveTo>
                  <a:cubicBezTo>
                    <a:pt x="3344" y="3891"/>
                    <a:pt x="7356" y="7174"/>
                    <a:pt x="11703" y="10031"/>
                  </a:cubicBezTo>
                  <a:cubicBezTo>
                    <a:pt x="12706" y="9849"/>
                    <a:pt x="13648" y="9606"/>
                    <a:pt x="14499" y="9241"/>
                  </a:cubicBezTo>
                  <a:lnTo>
                    <a:pt x="13405" y="1247"/>
                  </a:lnTo>
                  <a:cubicBezTo>
                    <a:pt x="13094" y="1253"/>
                    <a:pt x="12784" y="1256"/>
                    <a:pt x="12472" y="1256"/>
                  </a:cubicBezTo>
                  <a:cubicBezTo>
                    <a:pt x="8334" y="1256"/>
                    <a:pt x="4128" y="707"/>
                    <a:pt x="0" y="1"/>
                  </a:cubicBezTo>
                  <a:close/>
                </a:path>
              </a:pathLst>
            </a:custGeom>
            <a:solidFill>
              <a:srgbClr val="09B1C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39" name="Google Shape;4007;p80">
              <a:extLst>
                <a:ext uri="{FF2B5EF4-FFF2-40B4-BE49-F238E27FC236}">
                  <a16:creationId xmlns:a16="http://schemas.microsoft.com/office/drawing/2014/main" id="{0B0B4199-5C4E-A64D-802B-B77A2E6F752C}"/>
                </a:ext>
              </a:extLst>
            </p:cNvPr>
            <p:cNvSpPr/>
            <p:nvPr/>
          </p:nvSpPr>
          <p:spPr>
            <a:xfrm>
              <a:off x="1861500" y="7083813"/>
              <a:ext cx="338175" cy="64075"/>
            </a:xfrm>
            <a:custGeom>
              <a:avLst/>
              <a:gdLst/>
              <a:ahLst/>
              <a:cxnLst/>
              <a:rect l="l" t="t" r="r" b="b"/>
              <a:pathLst>
                <a:path w="13527" h="2563" extrusionOk="0">
                  <a:moveTo>
                    <a:pt x="486" y="1"/>
                  </a:moveTo>
                  <a:cubicBezTo>
                    <a:pt x="365" y="730"/>
                    <a:pt x="213" y="1399"/>
                    <a:pt x="0" y="1916"/>
                  </a:cubicBezTo>
                  <a:cubicBezTo>
                    <a:pt x="3001" y="2379"/>
                    <a:pt x="5989" y="2562"/>
                    <a:pt x="8972" y="2562"/>
                  </a:cubicBezTo>
                  <a:cubicBezTo>
                    <a:pt x="10491" y="2562"/>
                    <a:pt x="12008" y="2515"/>
                    <a:pt x="13526" y="2433"/>
                  </a:cubicBezTo>
                  <a:lnTo>
                    <a:pt x="13405" y="1460"/>
                  </a:lnTo>
                  <a:cubicBezTo>
                    <a:pt x="13405" y="1460"/>
                    <a:pt x="13070" y="1034"/>
                    <a:pt x="12736" y="62"/>
                  </a:cubicBezTo>
                  <a:cubicBezTo>
                    <a:pt x="10831" y="146"/>
                    <a:pt x="8934" y="192"/>
                    <a:pt x="7039" y="192"/>
                  </a:cubicBezTo>
                  <a:cubicBezTo>
                    <a:pt x="4852" y="192"/>
                    <a:pt x="2669" y="131"/>
                    <a:pt x="486" y="1"/>
                  </a:cubicBezTo>
                  <a:close/>
                </a:path>
              </a:pathLst>
            </a:custGeom>
            <a:solidFill>
              <a:srgbClr val="09B1C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40" name="Google Shape;4008;p80">
              <a:extLst>
                <a:ext uri="{FF2B5EF4-FFF2-40B4-BE49-F238E27FC236}">
                  <a16:creationId xmlns:a16="http://schemas.microsoft.com/office/drawing/2014/main" id="{144AC69C-DB8F-E541-F958-01CF6E453A59}"/>
                </a:ext>
              </a:extLst>
            </p:cNvPr>
            <p:cNvSpPr/>
            <p:nvPr/>
          </p:nvSpPr>
          <p:spPr>
            <a:xfrm>
              <a:off x="1876700" y="6904663"/>
              <a:ext cx="291050" cy="151825"/>
            </a:xfrm>
            <a:custGeom>
              <a:avLst/>
              <a:gdLst/>
              <a:ahLst/>
              <a:cxnLst/>
              <a:rect l="l" t="t" r="r" b="b"/>
              <a:pathLst>
                <a:path w="11642" h="6073" extrusionOk="0">
                  <a:moveTo>
                    <a:pt x="4269" y="0"/>
                  </a:moveTo>
                  <a:cubicBezTo>
                    <a:pt x="3121" y="0"/>
                    <a:pt x="2249" y="14"/>
                    <a:pt x="2219" y="54"/>
                  </a:cubicBezTo>
                  <a:cubicBezTo>
                    <a:pt x="2158" y="176"/>
                    <a:pt x="0" y="480"/>
                    <a:pt x="0" y="480"/>
                  </a:cubicBezTo>
                  <a:cubicBezTo>
                    <a:pt x="0" y="480"/>
                    <a:pt x="213" y="3428"/>
                    <a:pt x="0" y="6073"/>
                  </a:cubicBezTo>
                  <a:cubicBezTo>
                    <a:pt x="3891" y="6012"/>
                    <a:pt x="7781" y="5738"/>
                    <a:pt x="11642" y="5374"/>
                  </a:cubicBezTo>
                  <a:cubicBezTo>
                    <a:pt x="11398" y="4127"/>
                    <a:pt x="11277" y="2486"/>
                    <a:pt x="11459" y="389"/>
                  </a:cubicBezTo>
                  <a:lnTo>
                    <a:pt x="9970" y="54"/>
                  </a:lnTo>
                  <a:cubicBezTo>
                    <a:pt x="9970" y="54"/>
                    <a:pt x="6565" y="0"/>
                    <a:pt x="4269" y="0"/>
                  </a:cubicBezTo>
                  <a:close/>
                </a:path>
              </a:pathLst>
            </a:custGeom>
            <a:solidFill>
              <a:srgbClr val="09B1C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41" name="Google Shape;4009;p80">
              <a:extLst>
                <a:ext uri="{FF2B5EF4-FFF2-40B4-BE49-F238E27FC236}">
                  <a16:creationId xmlns:a16="http://schemas.microsoft.com/office/drawing/2014/main" id="{DBE6FC1E-D561-1327-D964-5690A0430663}"/>
                </a:ext>
              </a:extLst>
            </p:cNvPr>
            <p:cNvSpPr/>
            <p:nvPr/>
          </p:nvSpPr>
          <p:spPr>
            <a:xfrm>
              <a:off x="1932150" y="6812538"/>
              <a:ext cx="196850" cy="93500"/>
            </a:xfrm>
            <a:custGeom>
              <a:avLst/>
              <a:gdLst/>
              <a:ahLst/>
              <a:cxnLst/>
              <a:rect l="l" t="t" r="r" b="b"/>
              <a:pathLst>
                <a:path w="7874" h="3740" extrusionOk="0">
                  <a:moveTo>
                    <a:pt x="7873" y="1"/>
                  </a:moveTo>
                  <a:lnTo>
                    <a:pt x="1" y="244"/>
                  </a:lnTo>
                  <a:cubicBezTo>
                    <a:pt x="1" y="244"/>
                    <a:pt x="730" y="2645"/>
                    <a:pt x="974" y="3739"/>
                  </a:cubicBezTo>
                  <a:cubicBezTo>
                    <a:pt x="3010" y="2858"/>
                    <a:pt x="5259" y="2220"/>
                    <a:pt x="7478" y="1946"/>
                  </a:cubicBezTo>
                  <a:cubicBezTo>
                    <a:pt x="7569" y="1186"/>
                    <a:pt x="7691" y="548"/>
                    <a:pt x="7873" y="1"/>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42" name="Google Shape;4010;p80">
              <a:extLst>
                <a:ext uri="{FF2B5EF4-FFF2-40B4-BE49-F238E27FC236}">
                  <a16:creationId xmlns:a16="http://schemas.microsoft.com/office/drawing/2014/main" id="{A9AB89D7-0DC8-3A86-7590-AEACD0F13926}"/>
                </a:ext>
              </a:extLst>
            </p:cNvPr>
            <p:cNvSpPr/>
            <p:nvPr/>
          </p:nvSpPr>
          <p:spPr>
            <a:xfrm>
              <a:off x="1944325" y="6861188"/>
              <a:ext cx="199950" cy="132225"/>
            </a:xfrm>
            <a:custGeom>
              <a:avLst/>
              <a:gdLst/>
              <a:ahLst/>
              <a:cxnLst/>
              <a:rect l="l" t="t" r="r" b="b"/>
              <a:pathLst>
                <a:path w="7998" h="5289" extrusionOk="0">
                  <a:moveTo>
                    <a:pt x="6991" y="0"/>
                  </a:moveTo>
                  <a:lnTo>
                    <a:pt x="6991" y="0"/>
                  </a:lnTo>
                  <a:cubicBezTo>
                    <a:pt x="4772" y="274"/>
                    <a:pt x="2523" y="912"/>
                    <a:pt x="487" y="1793"/>
                  </a:cubicBezTo>
                  <a:cubicBezTo>
                    <a:pt x="547" y="2067"/>
                    <a:pt x="608" y="2280"/>
                    <a:pt x="578" y="2310"/>
                  </a:cubicBezTo>
                  <a:lnTo>
                    <a:pt x="547" y="2310"/>
                  </a:lnTo>
                  <a:cubicBezTo>
                    <a:pt x="547" y="2310"/>
                    <a:pt x="493" y="2301"/>
                    <a:pt x="418" y="2301"/>
                  </a:cubicBezTo>
                  <a:cubicBezTo>
                    <a:pt x="256" y="2301"/>
                    <a:pt x="0" y="2344"/>
                    <a:pt x="0" y="2614"/>
                  </a:cubicBezTo>
                  <a:cubicBezTo>
                    <a:pt x="0" y="2979"/>
                    <a:pt x="1672" y="5289"/>
                    <a:pt x="3192" y="5289"/>
                  </a:cubicBezTo>
                  <a:cubicBezTo>
                    <a:pt x="6292" y="5289"/>
                    <a:pt x="7295" y="3009"/>
                    <a:pt x="7721" y="2310"/>
                  </a:cubicBezTo>
                  <a:cubicBezTo>
                    <a:pt x="7997" y="1876"/>
                    <a:pt x="7606" y="1788"/>
                    <a:pt x="7257" y="1788"/>
                  </a:cubicBezTo>
                  <a:cubicBezTo>
                    <a:pt x="7069" y="1788"/>
                    <a:pt x="6892" y="1813"/>
                    <a:pt x="6839" y="1824"/>
                  </a:cubicBezTo>
                  <a:cubicBezTo>
                    <a:pt x="6870" y="1155"/>
                    <a:pt x="6930" y="547"/>
                    <a:pt x="6991" y="0"/>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43" name="Google Shape;4011;p80">
              <a:extLst>
                <a:ext uri="{FF2B5EF4-FFF2-40B4-BE49-F238E27FC236}">
                  <a16:creationId xmlns:a16="http://schemas.microsoft.com/office/drawing/2014/main" id="{458A0F85-2F13-52E9-8947-3D61ADEBC00D}"/>
                </a:ext>
              </a:extLst>
            </p:cNvPr>
            <p:cNvSpPr/>
            <p:nvPr/>
          </p:nvSpPr>
          <p:spPr>
            <a:xfrm>
              <a:off x="1677600" y="6632488"/>
              <a:ext cx="103375" cy="65650"/>
            </a:xfrm>
            <a:custGeom>
              <a:avLst/>
              <a:gdLst/>
              <a:ahLst/>
              <a:cxnLst/>
              <a:rect l="l" t="t" r="r" b="b"/>
              <a:pathLst>
                <a:path w="4135" h="2626" extrusionOk="0">
                  <a:moveTo>
                    <a:pt x="2262" y="1"/>
                  </a:moveTo>
                  <a:cubicBezTo>
                    <a:pt x="1467" y="1"/>
                    <a:pt x="669" y="230"/>
                    <a:pt x="0" y="698"/>
                  </a:cubicBezTo>
                  <a:cubicBezTo>
                    <a:pt x="137" y="1679"/>
                    <a:pt x="925" y="2626"/>
                    <a:pt x="2414" y="2626"/>
                  </a:cubicBezTo>
                  <a:cubicBezTo>
                    <a:pt x="2910" y="2626"/>
                    <a:pt x="3482" y="2521"/>
                    <a:pt x="4134" y="2279"/>
                  </a:cubicBezTo>
                  <a:lnTo>
                    <a:pt x="4134" y="455"/>
                  </a:lnTo>
                  <a:cubicBezTo>
                    <a:pt x="3560" y="154"/>
                    <a:pt x="2912" y="1"/>
                    <a:pt x="2262" y="1"/>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44" name="Google Shape;4012;p80">
              <a:extLst>
                <a:ext uri="{FF2B5EF4-FFF2-40B4-BE49-F238E27FC236}">
                  <a16:creationId xmlns:a16="http://schemas.microsoft.com/office/drawing/2014/main" id="{24EB81DA-7F7E-D78E-3F40-CE15DC33991F}"/>
                </a:ext>
              </a:extLst>
            </p:cNvPr>
            <p:cNvSpPr/>
            <p:nvPr/>
          </p:nvSpPr>
          <p:spPr>
            <a:xfrm>
              <a:off x="1674550" y="6595338"/>
              <a:ext cx="106425" cy="54625"/>
            </a:xfrm>
            <a:custGeom>
              <a:avLst/>
              <a:gdLst/>
              <a:ahLst/>
              <a:cxnLst/>
              <a:rect l="l" t="t" r="r" b="b"/>
              <a:pathLst>
                <a:path w="4257" h="2185" extrusionOk="0">
                  <a:moveTo>
                    <a:pt x="2228" y="0"/>
                  </a:moveTo>
                  <a:cubicBezTo>
                    <a:pt x="1803" y="0"/>
                    <a:pt x="1344" y="97"/>
                    <a:pt x="882" y="360"/>
                  </a:cubicBezTo>
                  <a:cubicBezTo>
                    <a:pt x="274" y="725"/>
                    <a:pt x="1" y="1455"/>
                    <a:pt x="122" y="2184"/>
                  </a:cubicBezTo>
                  <a:cubicBezTo>
                    <a:pt x="791" y="1716"/>
                    <a:pt x="1589" y="1487"/>
                    <a:pt x="2384" y="1487"/>
                  </a:cubicBezTo>
                  <a:cubicBezTo>
                    <a:pt x="3034" y="1487"/>
                    <a:pt x="3682" y="1640"/>
                    <a:pt x="4256" y="1941"/>
                  </a:cubicBezTo>
                  <a:lnTo>
                    <a:pt x="4256" y="695"/>
                  </a:lnTo>
                  <a:cubicBezTo>
                    <a:pt x="4256" y="695"/>
                    <a:pt x="3368" y="0"/>
                    <a:pt x="2228" y="0"/>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45" name="Google Shape;4013;p80">
              <a:extLst>
                <a:ext uri="{FF2B5EF4-FFF2-40B4-BE49-F238E27FC236}">
                  <a16:creationId xmlns:a16="http://schemas.microsoft.com/office/drawing/2014/main" id="{0CEE938E-A1CB-CFA6-2BD0-A5E32D2D2FFA}"/>
                </a:ext>
              </a:extLst>
            </p:cNvPr>
            <p:cNvSpPr/>
            <p:nvPr/>
          </p:nvSpPr>
          <p:spPr>
            <a:xfrm>
              <a:off x="1708000" y="6635388"/>
              <a:ext cx="64600" cy="54275"/>
            </a:xfrm>
            <a:custGeom>
              <a:avLst/>
              <a:gdLst/>
              <a:ahLst/>
              <a:cxnLst/>
              <a:rect l="l" t="t" r="r" b="b"/>
              <a:pathLst>
                <a:path w="2584" h="2171" extrusionOk="0">
                  <a:moveTo>
                    <a:pt x="1111" y="1"/>
                  </a:moveTo>
                  <a:cubicBezTo>
                    <a:pt x="743" y="1"/>
                    <a:pt x="358" y="82"/>
                    <a:pt x="31" y="157"/>
                  </a:cubicBezTo>
                  <a:cubicBezTo>
                    <a:pt x="0" y="157"/>
                    <a:pt x="0" y="217"/>
                    <a:pt x="61" y="217"/>
                  </a:cubicBezTo>
                  <a:cubicBezTo>
                    <a:pt x="395" y="217"/>
                    <a:pt x="790" y="134"/>
                    <a:pt x="1163" y="134"/>
                  </a:cubicBezTo>
                  <a:cubicBezTo>
                    <a:pt x="1535" y="134"/>
                    <a:pt x="1885" y="217"/>
                    <a:pt x="2128" y="552"/>
                  </a:cubicBezTo>
                  <a:cubicBezTo>
                    <a:pt x="2462" y="1008"/>
                    <a:pt x="2401" y="1585"/>
                    <a:pt x="2432" y="2102"/>
                  </a:cubicBezTo>
                  <a:cubicBezTo>
                    <a:pt x="2432" y="2147"/>
                    <a:pt x="2462" y="2170"/>
                    <a:pt x="2496" y="2170"/>
                  </a:cubicBezTo>
                  <a:cubicBezTo>
                    <a:pt x="2531" y="2170"/>
                    <a:pt x="2569" y="2147"/>
                    <a:pt x="2584" y="2102"/>
                  </a:cubicBezTo>
                  <a:cubicBezTo>
                    <a:pt x="2584" y="1524"/>
                    <a:pt x="2584" y="795"/>
                    <a:pt x="2128" y="369"/>
                  </a:cubicBezTo>
                  <a:cubicBezTo>
                    <a:pt x="1864" y="90"/>
                    <a:pt x="1497" y="1"/>
                    <a:pt x="1111"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46" name="Google Shape;4014;p80">
              <a:extLst>
                <a:ext uri="{FF2B5EF4-FFF2-40B4-BE49-F238E27FC236}">
                  <a16:creationId xmlns:a16="http://schemas.microsoft.com/office/drawing/2014/main" id="{2F671663-1BB2-5CCB-1A8D-676704339665}"/>
                </a:ext>
              </a:extLst>
            </p:cNvPr>
            <p:cNvSpPr/>
            <p:nvPr/>
          </p:nvSpPr>
          <p:spPr>
            <a:xfrm>
              <a:off x="1735550" y="6650738"/>
              <a:ext cx="37375" cy="22200"/>
            </a:xfrm>
            <a:custGeom>
              <a:avLst/>
              <a:gdLst/>
              <a:ahLst/>
              <a:cxnLst/>
              <a:rect l="l" t="t" r="r" b="b"/>
              <a:pathLst>
                <a:path w="1495" h="888" extrusionOk="0">
                  <a:moveTo>
                    <a:pt x="528" y="0"/>
                  </a:moveTo>
                  <a:cubicBezTo>
                    <a:pt x="374" y="0"/>
                    <a:pt x="214" y="54"/>
                    <a:pt x="53" y="181"/>
                  </a:cubicBezTo>
                  <a:cubicBezTo>
                    <a:pt x="1" y="207"/>
                    <a:pt x="39" y="278"/>
                    <a:pt x="89" y="278"/>
                  </a:cubicBezTo>
                  <a:cubicBezTo>
                    <a:pt x="97" y="278"/>
                    <a:pt x="106" y="276"/>
                    <a:pt x="114" y="272"/>
                  </a:cubicBezTo>
                  <a:cubicBezTo>
                    <a:pt x="260" y="199"/>
                    <a:pt x="392" y="154"/>
                    <a:pt x="520" y="154"/>
                  </a:cubicBezTo>
                  <a:cubicBezTo>
                    <a:pt x="659" y="154"/>
                    <a:pt x="793" y="207"/>
                    <a:pt x="935" y="333"/>
                  </a:cubicBezTo>
                  <a:cubicBezTo>
                    <a:pt x="1087" y="485"/>
                    <a:pt x="1178" y="698"/>
                    <a:pt x="1330" y="850"/>
                  </a:cubicBezTo>
                  <a:cubicBezTo>
                    <a:pt x="1348" y="876"/>
                    <a:pt x="1371" y="887"/>
                    <a:pt x="1393" y="887"/>
                  </a:cubicBezTo>
                  <a:cubicBezTo>
                    <a:pt x="1446" y="887"/>
                    <a:pt x="1494" y="823"/>
                    <a:pt x="1451" y="758"/>
                  </a:cubicBezTo>
                  <a:cubicBezTo>
                    <a:pt x="1276" y="363"/>
                    <a:pt x="926" y="0"/>
                    <a:pt x="528"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47" name="Google Shape;4015;p80">
              <a:extLst>
                <a:ext uri="{FF2B5EF4-FFF2-40B4-BE49-F238E27FC236}">
                  <a16:creationId xmlns:a16="http://schemas.microsoft.com/office/drawing/2014/main" id="{1C3B0010-679D-CF62-ECB8-5C444E08230B}"/>
                </a:ext>
              </a:extLst>
            </p:cNvPr>
            <p:cNvSpPr/>
            <p:nvPr/>
          </p:nvSpPr>
          <p:spPr>
            <a:xfrm>
              <a:off x="2249800" y="6632488"/>
              <a:ext cx="103375" cy="65650"/>
            </a:xfrm>
            <a:custGeom>
              <a:avLst/>
              <a:gdLst/>
              <a:ahLst/>
              <a:cxnLst/>
              <a:rect l="l" t="t" r="r" b="b"/>
              <a:pathLst>
                <a:path w="4135" h="2626" extrusionOk="0">
                  <a:moveTo>
                    <a:pt x="1873" y="1"/>
                  </a:moveTo>
                  <a:cubicBezTo>
                    <a:pt x="1223" y="1"/>
                    <a:pt x="575" y="154"/>
                    <a:pt x="0" y="455"/>
                  </a:cubicBezTo>
                  <a:lnTo>
                    <a:pt x="0" y="2279"/>
                  </a:lnTo>
                  <a:cubicBezTo>
                    <a:pt x="652" y="2521"/>
                    <a:pt x="1225" y="2626"/>
                    <a:pt x="1720" y="2626"/>
                  </a:cubicBezTo>
                  <a:cubicBezTo>
                    <a:pt x="3210" y="2626"/>
                    <a:pt x="3997" y="1679"/>
                    <a:pt x="4134" y="698"/>
                  </a:cubicBezTo>
                  <a:cubicBezTo>
                    <a:pt x="3465" y="230"/>
                    <a:pt x="2668" y="1"/>
                    <a:pt x="1873" y="1"/>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48" name="Google Shape;4016;p80">
              <a:extLst>
                <a:ext uri="{FF2B5EF4-FFF2-40B4-BE49-F238E27FC236}">
                  <a16:creationId xmlns:a16="http://schemas.microsoft.com/office/drawing/2014/main" id="{8D12381B-41F4-9095-EC69-F1C5394457C7}"/>
                </a:ext>
              </a:extLst>
            </p:cNvPr>
            <p:cNvSpPr/>
            <p:nvPr/>
          </p:nvSpPr>
          <p:spPr>
            <a:xfrm>
              <a:off x="2249800" y="6595338"/>
              <a:ext cx="106400" cy="54625"/>
            </a:xfrm>
            <a:custGeom>
              <a:avLst/>
              <a:gdLst/>
              <a:ahLst/>
              <a:cxnLst/>
              <a:rect l="l" t="t" r="r" b="b"/>
              <a:pathLst>
                <a:path w="4256" h="2185" extrusionOk="0">
                  <a:moveTo>
                    <a:pt x="2029" y="0"/>
                  </a:moveTo>
                  <a:cubicBezTo>
                    <a:pt x="888" y="0"/>
                    <a:pt x="0" y="695"/>
                    <a:pt x="0" y="695"/>
                  </a:cubicBezTo>
                  <a:lnTo>
                    <a:pt x="0" y="1941"/>
                  </a:lnTo>
                  <a:cubicBezTo>
                    <a:pt x="575" y="1640"/>
                    <a:pt x="1223" y="1487"/>
                    <a:pt x="1873" y="1487"/>
                  </a:cubicBezTo>
                  <a:cubicBezTo>
                    <a:pt x="2668" y="1487"/>
                    <a:pt x="3465" y="1716"/>
                    <a:pt x="4134" y="2184"/>
                  </a:cubicBezTo>
                  <a:cubicBezTo>
                    <a:pt x="4256" y="1455"/>
                    <a:pt x="3982" y="725"/>
                    <a:pt x="3374" y="360"/>
                  </a:cubicBezTo>
                  <a:cubicBezTo>
                    <a:pt x="2913" y="97"/>
                    <a:pt x="2453" y="0"/>
                    <a:pt x="2029" y="0"/>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49" name="Google Shape;4017;p80">
              <a:extLst>
                <a:ext uri="{FF2B5EF4-FFF2-40B4-BE49-F238E27FC236}">
                  <a16:creationId xmlns:a16="http://schemas.microsoft.com/office/drawing/2014/main" id="{2D7D9363-8096-F252-D05C-AEFC715B19A8}"/>
                </a:ext>
              </a:extLst>
            </p:cNvPr>
            <p:cNvSpPr/>
            <p:nvPr/>
          </p:nvSpPr>
          <p:spPr>
            <a:xfrm>
              <a:off x="2258150" y="6635388"/>
              <a:ext cx="64625" cy="54275"/>
            </a:xfrm>
            <a:custGeom>
              <a:avLst/>
              <a:gdLst/>
              <a:ahLst/>
              <a:cxnLst/>
              <a:rect l="l" t="t" r="r" b="b"/>
              <a:pathLst>
                <a:path w="2585" h="2171" extrusionOk="0">
                  <a:moveTo>
                    <a:pt x="1473" y="1"/>
                  </a:moveTo>
                  <a:cubicBezTo>
                    <a:pt x="1088" y="1"/>
                    <a:pt x="721" y="90"/>
                    <a:pt x="457" y="369"/>
                  </a:cubicBezTo>
                  <a:cubicBezTo>
                    <a:pt x="1" y="795"/>
                    <a:pt x="1" y="1524"/>
                    <a:pt x="1" y="2102"/>
                  </a:cubicBezTo>
                  <a:cubicBezTo>
                    <a:pt x="16" y="2147"/>
                    <a:pt x="54" y="2170"/>
                    <a:pt x="88" y="2170"/>
                  </a:cubicBezTo>
                  <a:cubicBezTo>
                    <a:pt x="122" y="2170"/>
                    <a:pt x="153" y="2147"/>
                    <a:pt x="153" y="2102"/>
                  </a:cubicBezTo>
                  <a:cubicBezTo>
                    <a:pt x="183" y="1585"/>
                    <a:pt x="153" y="1008"/>
                    <a:pt x="457" y="552"/>
                  </a:cubicBezTo>
                  <a:cubicBezTo>
                    <a:pt x="680" y="210"/>
                    <a:pt x="1019" y="122"/>
                    <a:pt x="1390" y="122"/>
                  </a:cubicBezTo>
                  <a:cubicBezTo>
                    <a:pt x="1777" y="122"/>
                    <a:pt x="2197" y="217"/>
                    <a:pt x="2554" y="217"/>
                  </a:cubicBezTo>
                  <a:cubicBezTo>
                    <a:pt x="2554" y="217"/>
                    <a:pt x="2584" y="157"/>
                    <a:pt x="2554" y="157"/>
                  </a:cubicBezTo>
                  <a:cubicBezTo>
                    <a:pt x="2227" y="82"/>
                    <a:pt x="1842" y="1"/>
                    <a:pt x="1473"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50" name="Google Shape;4018;p80">
              <a:extLst>
                <a:ext uri="{FF2B5EF4-FFF2-40B4-BE49-F238E27FC236}">
                  <a16:creationId xmlns:a16="http://schemas.microsoft.com/office/drawing/2014/main" id="{E8DAFF5A-904C-029F-B344-309645DCA695}"/>
                </a:ext>
              </a:extLst>
            </p:cNvPr>
            <p:cNvSpPr/>
            <p:nvPr/>
          </p:nvSpPr>
          <p:spPr>
            <a:xfrm>
              <a:off x="2257850" y="6650738"/>
              <a:ext cx="37350" cy="22200"/>
            </a:xfrm>
            <a:custGeom>
              <a:avLst/>
              <a:gdLst/>
              <a:ahLst/>
              <a:cxnLst/>
              <a:rect l="l" t="t" r="r" b="b"/>
              <a:pathLst>
                <a:path w="1494" h="888" extrusionOk="0">
                  <a:moveTo>
                    <a:pt x="967" y="0"/>
                  </a:moveTo>
                  <a:cubicBezTo>
                    <a:pt x="568" y="0"/>
                    <a:pt x="219" y="363"/>
                    <a:pt x="43" y="758"/>
                  </a:cubicBezTo>
                  <a:cubicBezTo>
                    <a:pt x="0" y="823"/>
                    <a:pt x="48" y="887"/>
                    <a:pt x="102" y="887"/>
                  </a:cubicBezTo>
                  <a:cubicBezTo>
                    <a:pt x="124" y="887"/>
                    <a:pt x="147" y="876"/>
                    <a:pt x="165" y="850"/>
                  </a:cubicBezTo>
                  <a:cubicBezTo>
                    <a:pt x="286" y="698"/>
                    <a:pt x="408" y="485"/>
                    <a:pt x="560" y="333"/>
                  </a:cubicBezTo>
                  <a:cubicBezTo>
                    <a:pt x="702" y="207"/>
                    <a:pt x="836" y="154"/>
                    <a:pt x="974" y="154"/>
                  </a:cubicBezTo>
                  <a:cubicBezTo>
                    <a:pt x="1102" y="154"/>
                    <a:pt x="1234" y="199"/>
                    <a:pt x="1380" y="272"/>
                  </a:cubicBezTo>
                  <a:cubicBezTo>
                    <a:pt x="1389" y="276"/>
                    <a:pt x="1397" y="278"/>
                    <a:pt x="1406" y="278"/>
                  </a:cubicBezTo>
                  <a:cubicBezTo>
                    <a:pt x="1456" y="278"/>
                    <a:pt x="1494" y="207"/>
                    <a:pt x="1441" y="181"/>
                  </a:cubicBezTo>
                  <a:cubicBezTo>
                    <a:pt x="1281" y="54"/>
                    <a:pt x="1120" y="0"/>
                    <a:pt x="967"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51" name="Google Shape;4019;p80">
              <a:extLst>
                <a:ext uri="{FF2B5EF4-FFF2-40B4-BE49-F238E27FC236}">
                  <a16:creationId xmlns:a16="http://schemas.microsoft.com/office/drawing/2014/main" id="{78875018-CFBC-6A4E-F25A-5A5450F13FB5}"/>
                </a:ext>
              </a:extLst>
            </p:cNvPr>
            <p:cNvSpPr/>
            <p:nvPr/>
          </p:nvSpPr>
          <p:spPr>
            <a:xfrm>
              <a:off x="1769425" y="6359363"/>
              <a:ext cx="500900" cy="472000"/>
            </a:xfrm>
            <a:custGeom>
              <a:avLst/>
              <a:gdLst/>
              <a:ahLst/>
              <a:cxnLst/>
              <a:rect l="l" t="t" r="r" b="b"/>
              <a:pathLst>
                <a:path w="20036" h="18880" extrusionOk="0">
                  <a:moveTo>
                    <a:pt x="7566" y="1"/>
                  </a:moveTo>
                  <a:cubicBezTo>
                    <a:pt x="3633" y="1"/>
                    <a:pt x="1" y="1999"/>
                    <a:pt x="188" y="9495"/>
                  </a:cubicBezTo>
                  <a:cubicBezTo>
                    <a:pt x="188" y="9495"/>
                    <a:pt x="96" y="13021"/>
                    <a:pt x="947" y="14784"/>
                  </a:cubicBezTo>
                  <a:cubicBezTo>
                    <a:pt x="1799" y="16517"/>
                    <a:pt x="4625" y="18462"/>
                    <a:pt x="8425" y="18827"/>
                  </a:cubicBezTo>
                  <a:cubicBezTo>
                    <a:pt x="8828" y="18862"/>
                    <a:pt x="9245" y="18880"/>
                    <a:pt x="9670" y="18880"/>
                  </a:cubicBezTo>
                  <a:cubicBezTo>
                    <a:pt x="13251" y="18880"/>
                    <a:pt x="17393" y="17625"/>
                    <a:pt x="18425" y="15179"/>
                  </a:cubicBezTo>
                  <a:cubicBezTo>
                    <a:pt x="19580" y="12413"/>
                    <a:pt x="20036" y="10529"/>
                    <a:pt x="19671" y="7732"/>
                  </a:cubicBezTo>
                  <a:cubicBezTo>
                    <a:pt x="19337" y="4906"/>
                    <a:pt x="19185" y="3659"/>
                    <a:pt x="16571" y="2413"/>
                  </a:cubicBezTo>
                  <a:cubicBezTo>
                    <a:pt x="15312" y="1806"/>
                    <a:pt x="11303" y="1"/>
                    <a:pt x="7566" y="1"/>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52" name="Google Shape;4020;p80">
              <a:extLst>
                <a:ext uri="{FF2B5EF4-FFF2-40B4-BE49-F238E27FC236}">
                  <a16:creationId xmlns:a16="http://schemas.microsoft.com/office/drawing/2014/main" id="{14AC70FE-1EFC-476A-58F0-1196F793712D}"/>
                </a:ext>
              </a:extLst>
            </p:cNvPr>
            <p:cNvSpPr/>
            <p:nvPr/>
          </p:nvSpPr>
          <p:spPr>
            <a:xfrm>
              <a:off x="1998275" y="6596163"/>
              <a:ext cx="35725" cy="60700"/>
            </a:xfrm>
            <a:custGeom>
              <a:avLst/>
              <a:gdLst/>
              <a:ahLst/>
              <a:cxnLst/>
              <a:rect l="l" t="t" r="r" b="b"/>
              <a:pathLst>
                <a:path w="1429" h="2428" extrusionOk="0">
                  <a:moveTo>
                    <a:pt x="323" y="1"/>
                  </a:moveTo>
                  <a:cubicBezTo>
                    <a:pt x="312" y="1"/>
                    <a:pt x="304" y="8"/>
                    <a:pt x="304" y="23"/>
                  </a:cubicBezTo>
                  <a:cubicBezTo>
                    <a:pt x="213" y="327"/>
                    <a:pt x="183" y="662"/>
                    <a:pt x="122" y="966"/>
                  </a:cubicBezTo>
                  <a:cubicBezTo>
                    <a:pt x="61" y="1178"/>
                    <a:pt x="0" y="1422"/>
                    <a:pt x="122" y="1634"/>
                  </a:cubicBezTo>
                  <a:cubicBezTo>
                    <a:pt x="183" y="1786"/>
                    <a:pt x="335" y="1877"/>
                    <a:pt x="487" y="1877"/>
                  </a:cubicBezTo>
                  <a:cubicBezTo>
                    <a:pt x="578" y="1877"/>
                    <a:pt x="639" y="1817"/>
                    <a:pt x="699" y="1756"/>
                  </a:cubicBezTo>
                  <a:cubicBezTo>
                    <a:pt x="760" y="1756"/>
                    <a:pt x="791" y="1695"/>
                    <a:pt x="851" y="1695"/>
                  </a:cubicBezTo>
                  <a:cubicBezTo>
                    <a:pt x="892" y="1655"/>
                    <a:pt x="926" y="1634"/>
                    <a:pt x="953" y="1634"/>
                  </a:cubicBezTo>
                  <a:cubicBezTo>
                    <a:pt x="1007" y="1634"/>
                    <a:pt x="1034" y="1715"/>
                    <a:pt x="1034" y="1877"/>
                  </a:cubicBezTo>
                  <a:cubicBezTo>
                    <a:pt x="1186" y="2060"/>
                    <a:pt x="1125" y="2181"/>
                    <a:pt x="912" y="2242"/>
                  </a:cubicBezTo>
                  <a:cubicBezTo>
                    <a:pt x="800" y="2270"/>
                    <a:pt x="843" y="2428"/>
                    <a:pt x="922" y="2428"/>
                  </a:cubicBezTo>
                  <a:cubicBezTo>
                    <a:pt x="929" y="2428"/>
                    <a:pt x="936" y="2427"/>
                    <a:pt x="943" y="2425"/>
                  </a:cubicBezTo>
                  <a:cubicBezTo>
                    <a:pt x="1186" y="2333"/>
                    <a:pt x="1429" y="2121"/>
                    <a:pt x="1399" y="1817"/>
                  </a:cubicBezTo>
                  <a:cubicBezTo>
                    <a:pt x="1368" y="1604"/>
                    <a:pt x="1186" y="1452"/>
                    <a:pt x="973" y="1452"/>
                  </a:cubicBezTo>
                  <a:cubicBezTo>
                    <a:pt x="821" y="1452"/>
                    <a:pt x="760" y="1574"/>
                    <a:pt x="639" y="1634"/>
                  </a:cubicBezTo>
                  <a:cubicBezTo>
                    <a:pt x="562" y="1664"/>
                    <a:pt x="499" y="1677"/>
                    <a:pt x="447" y="1677"/>
                  </a:cubicBezTo>
                  <a:cubicBezTo>
                    <a:pt x="124" y="1677"/>
                    <a:pt x="217" y="1175"/>
                    <a:pt x="243" y="966"/>
                  </a:cubicBezTo>
                  <a:cubicBezTo>
                    <a:pt x="304" y="692"/>
                    <a:pt x="487" y="297"/>
                    <a:pt x="365" y="23"/>
                  </a:cubicBezTo>
                  <a:cubicBezTo>
                    <a:pt x="350" y="8"/>
                    <a:pt x="335" y="1"/>
                    <a:pt x="323"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53" name="Google Shape;4021;p80">
              <a:extLst>
                <a:ext uri="{FF2B5EF4-FFF2-40B4-BE49-F238E27FC236}">
                  <a16:creationId xmlns:a16="http://schemas.microsoft.com/office/drawing/2014/main" id="{E3076057-CCAA-8049-8AA6-D047490E9BB9}"/>
                </a:ext>
              </a:extLst>
            </p:cNvPr>
            <p:cNvSpPr/>
            <p:nvPr/>
          </p:nvSpPr>
          <p:spPr>
            <a:xfrm>
              <a:off x="1977750" y="6662438"/>
              <a:ext cx="79050" cy="30125"/>
            </a:xfrm>
            <a:custGeom>
              <a:avLst/>
              <a:gdLst/>
              <a:ahLst/>
              <a:cxnLst/>
              <a:rect l="l" t="t" r="r" b="b"/>
              <a:pathLst>
                <a:path w="3162" h="1205" extrusionOk="0">
                  <a:moveTo>
                    <a:pt x="3048" y="0"/>
                  </a:moveTo>
                  <a:cubicBezTo>
                    <a:pt x="3005" y="0"/>
                    <a:pt x="2962" y="24"/>
                    <a:pt x="2949" y="78"/>
                  </a:cubicBezTo>
                  <a:cubicBezTo>
                    <a:pt x="2827" y="777"/>
                    <a:pt x="2189" y="1020"/>
                    <a:pt x="1551" y="1020"/>
                  </a:cubicBezTo>
                  <a:cubicBezTo>
                    <a:pt x="943" y="989"/>
                    <a:pt x="517" y="807"/>
                    <a:pt x="183" y="321"/>
                  </a:cubicBezTo>
                  <a:cubicBezTo>
                    <a:pt x="183" y="306"/>
                    <a:pt x="175" y="298"/>
                    <a:pt x="164" y="298"/>
                  </a:cubicBezTo>
                  <a:cubicBezTo>
                    <a:pt x="153" y="298"/>
                    <a:pt x="137" y="306"/>
                    <a:pt x="122" y="321"/>
                  </a:cubicBezTo>
                  <a:cubicBezTo>
                    <a:pt x="1" y="959"/>
                    <a:pt x="1125" y="1202"/>
                    <a:pt x="1551" y="1202"/>
                  </a:cubicBezTo>
                  <a:cubicBezTo>
                    <a:pt x="1584" y="1204"/>
                    <a:pt x="1616" y="1204"/>
                    <a:pt x="1649" y="1204"/>
                  </a:cubicBezTo>
                  <a:cubicBezTo>
                    <a:pt x="2350" y="1204"/>
                    <a:pt x="3075" y="892"/>
                    <a:pt x="3162" y="108"/>
                  </a:cubicBezTo>
                  <a:cubicBezTo>
                    <a:pt x="3162" y="40"/>
                    <a:pt x="3104" y="0"/>
                    <a:pt x="3048"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54" name="Google Shape;4022;p80">
              <a:extLst>
                <a:ext uri="{FF2B5EF4-FFF2-40B4-BE49-F238E27FC236}">
                  <a16:creationId xmlns:a16="http://schemas.microsoft.com/office/drawing/2014/main" id="{955D0771-4343-3639-174A-C468D61D298E}"/>
                </a:ext>
              </a:extLst>
            </p:cNvPr>
            <p:cNvSpPr/>
            <p:nvPr/>
          </p:nvSpPr>
          <p:spPr>
            <a:xfrm>
              <a:off x="1849325" y="6556438"/>
              <a:ext cx="47150" cy="33225"/>
            </a:xfrm>
            <a:custGeom>
              <a:avLst/>
              <a:gdLst/>
              <a:ahLst/>
              <a:cxnLst/>
              <a:rect l="l" t="t" r="r" b="b"/>
              <a:pathLst>
                <a:path w="1886" h="1329" extrusionOk="0">
                  <a:moveTo>
                    <a:pt x="1719" y="0"/>
                  </a:moveTo>
                  <a:cubicBezTo>
                    <a:pt x="1081" y="0"/>
                    <a:pt x="149" y="625"/>
                    <a:pt x="1" y="1278"/>
                  </a:cubicBezTo>
                  <a:cubicBezTo>
                    <a:pt x="1" y="1314"/>
                    <a:pt x="22" y="1328"/>
                    <a:pt x="45" y="1328"/>
                  </a:cubicBezTo>
                  <a:cubicBezTo>
                    <a:pt x="62" y="1328"/>
                    <a:pt x="79" y="1321"/>
                    <a:pt x="92" y="1308"/>
                  </a:cubicBezTo>
                  <a:cubicBezTo>
                    <a:pt x="548" y="670"/>
                    <a:pt x="1034" y="336"/>
                    <a:pt x="1794" y="184"/>
                  </a:cubicBezTo>
                  <a:cubicBezTo>
                    <a:pt x="1885" y="153"/>
                    <a:pt x="1855" y="32"/>
                    <a:pt x="1764" y="1"/>
                  </a:cubicBezTo>
                  <a:cubicBezTo>
                    <a:pt x="1749" y="1"/>
                    <a:pt x="1734" y="0"/>
                    <a:pt x="1719"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55" name="Google Shape;4023;p80">
              <a:extLst>
                <a:ext uri="{FF2B5EF4-FFF2-40B4-BE49-F238E27FC236}">
                  <a16:creationId xmlns:a16="http://schemas.microsoft.com/office/drawing/2014/main" id="{C1F5B7D0-FE4B-69A5-B917-9500827A7131}"/>
                </a:ext>
              </a:extLst>
            </p:cNvPr>
            <p:cNvSpPr/>
            <p:nvPr/>
          </p:nvSpPr>
          <p:spPr>
            <a:xfrm>
              <a:off x="2128975" y="6551263"/>
              <a:ext cx="51200" cy="22650"/>
            </a:xfrm>
            <a:custGeom>
              <a:avLst/>
              <a:gdLst/>
              <a:ahLst/>
              <a:cxnLst/>
              <a:rect l="l" t="t" r="r" b="b"/>
              <a:pathLst>
                <a:path w="2048" h="906" extrusionOk="0">
                  <a:moveTo>
                    <a:pt x="330" y="1"/>
                  </a:moveTo>
                  <a:cubicBezTo>
                    <a:pt x="237" y="1"/>
                    <a:pt x="146" y="9"/>
                    <a:pt x="61" y="26"/>
                  </a:cubicBezTo>
                  <a:cubicBezTo>
                    <a:pt x="0" y="26"/>
                    <a:pt x="0" y="117"/>
                    <a:pt x="61" y="117"/>
                  </a:cubicBezTo>
                  <a:cubicBezTo>
                    <a:pt x="699" y="300"/>
                    <a:pt x="1338" y="391"/>
                    <a:pt x="1794" y="877"/>
                  </a:cubicBezTo>
                  <a:cubicBezTo>
                    <a:pt x="1820" y="897"/>
                    <a:pt x="1848" y="905"/>
                    <a:pt x="1874" y="905"/>
                  </a:cubicBezTo>
                  <a:cubicBezTo>
                    <a:pt x="1970" y="905"/>
                    <a:pt x="2048" y="797"/>
                    <a:pt x="1976" y="725"/>
                  </a:cubicBezTo>
                  <a:cubicBezTo>
                    <a:pt x="1610" y="307"/>
                    <a:pt x="907" y="1"/>
                    <a:pt x="330"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56" name="Google Shape;4024;p80">
              <a:extLst>
                <a:ext uri="{FF2B5EF4-FFF2-40B4-BE49-F238E27FC236}">
                  <a16:creationId xmlns:a16="http://schemas.microsoft.com/office/drawing/2014/main" id="{4A54D2F6-1C2C-F48C-A2E4-B015A71E16F6}"/>
                </a:ext>
              </a:extLst>
            </p:cNvPr>
            <p:cNvSpPr/>
            <p:nvPr/>
          </p:nvSpPr>
          <p:spPr>
            <a:xfrm>
              <a:off x="1842500" y="6671213"/>
              <a:ext cx="92725" cy="87400"/>
            </a:xfrm>
            <a:custGeom>
              <a:avLst/>
              <a:gdLst/>
              <a:ahLst/>
              <a:cxnLst/>
              <a:rect l="l" t="t" r="r" b="b"/>
              <a:pathLst>
                <a:path w="3709" h="3496" extrusionOk="0">
                  <a:moveTo>
                    <a:pt x="1854" y="0"/>
                  </a:moveTo>
                  <a:cubicBezTo>
                    <a:pt x="821" y="0"/>
                    <a:pt x="0" y="760"/>
                    <a:pt x="0" y="1733"/>
                  </a:cubicBezTo>
                  <a:cubicBezTo>
                    <a:pt x="0" y="2705"/>
                    <a:pt x="821" y="3496"/>
                    <a:pt x="1854" y="3496"/>
                  </a:cubicBezTo>
                  <a:cubicBezTo>
                    <a:pt x="2888" y="3496"/>
                    <a:pt x="3708" y="2705"/>
                    <a:pt x="3708" y="1733"/>
                  </a:cubicBezTo>
                  <a:cubicBezTo>
                    <a:pt x="3708" y="760"/>
                    <a:pt x="2888" y="0"/>
                    <a:pt x="1854" y="0"/>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57" name="Google Shape;4025;p80">
              <a:extLst>
                <a:ext uri="{FF2B5EF4-FFF2-40B4-BE49-F238E27FC236}">
                  <a16:creationId xmlns:a16="http://schemas.microsoft.com/office/drawing/2014/main" id="{C8ECF2DB-5FFB-F31C-DAF5-73E0F4BB42B3}"/>
                </a:ext>
              </a:extLst>
            </p:cNvPr>
            <p:cNvSpPr/>
            <p:nvPr/>
          </p:nvSpPr>
          <p:spPr>
            <a:xfrm>
              <a:off x="2097050" y="6671213"/>
              <a:ext cx="92750" cy="87400"/>
            </a:xfrm>
            <a:custGeom>
              <a:avLst/>
              <a:gdLst/>
              <a:ahLst/>
              <a:cxnLst/>
              <a:rect l="l" t="t" r="r" b="b"/>
              <a:pathLst>
                <a:path w="3710" h="3496" extrusionOk="0">
                  <a:moveTo>
                    <a:pt x="1855" y="0"/>
                  </a:moveTo>
                  <a:cubicBezTo>
                    <a:pt x="821" y="0"/>
                    <a:pt x="1" y="760"/>
                    <a:pt x="1" y="1733"/>
                  </a:cubicBezTo>
                  <a:cubicBezTo>
                    <a:pt x="1" y="2705"/>
                    <a:pt x="821" y="3496"/>
                    <a:pt x="1855" y="3496"/>
                  </a:cubicBezTo>
                  <a:cubicBezTo>
                    <a:pt x="2888" y="3496"/>
                    <a:pt x="3709" y="2705"/>
                    <a:pt x="3709" y="1733"/>
                  </a:cubicBezTo>
                  <a:cubicBezTo>
                    <a:pt x="3709" y="760"/>
                    <a:pt x="2888" y="0"/>
                    <a:pt x="1855" y="0"/>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58" name="Google Shape;4026;p80">
              <a:extLst>
                <a:ext uri="{FF2B5EF4-FFF2-40B4-BE49-F238E27FC236}">
                  <a16:creationId xmlns:a16="http://schemas.microsoft.com/office/drawing/2014/main" id="{789F6D57-706A-17BB-F07A-7960ADC14A8C}"/>
                </a:ext>
              </a:extLst>
            </p:cNvPr>
            <p:cNvSpPr/>
            <p:nvPr/>
          </p:nvSpPr>
          <p:spPr>
            <a:xfrm>
              <a:off x="2007400" y="6699938"/>
              <a:ext cx="27175" cy="6725"/>
            </a:xfrm>
            <a:custGeom>
              <a:avLst/>
              <a:gdLst/>
              <a:ahLst/>
              <a:cxnLst/>
              <a:rect l="l" t="t" r="r" b="b"/>
              <a:pathLst>
                <a:path w="1087" h="269" extrusionOk="0">
                  <a:moveTo>
                    <a:pt x="1007" y="0"/>
                  </a:moveTo>
                  <a:cubicBezTo>
                    <a:pt x="997" y="0"/>
                    <a:pt x="985" y="2"/>
                    <a:pt x="973" y="6"/>
                  </a:cubicBezTo>
                  <a:cubicBezTo>
                    <a:pt x="810" y="88"/>
                    <a:pt x="664" y="117"/>
                    <a:pt x="512" y="117"/>
                  </a:cubicBezTo>
                  <a:cubicBezTo>
                    <a:pt x="382" y="117"/>
                    <a:pt x="246" y="95"/>
                    <a:pt x="91" y="67"/>
                  </a:cubicBezTo>
                  <a:cubicBezTo>
                    <a:pt x="61" y="67"/>
                    <a:pt x="0" y="158"/>
                    <a:pt x="61" y="158"/>
                  </a:cubicBezTo>
                  <a:cubicBezTo>
                    <a:pt x="206" y="231"/>
                    <a:pt x="372" y="269"/>
                    <a:pt x="535" y="269"/>
                  </a:cubicBezTo>
                  <a:cubicBezTo>
                    <a:pt x="714" y="269"/>
                    <a:pt x="891" y="223"/>
                    <a:pt x="1034" y="128"/>
                  </a:cubicBezTo>
                  <a:cubicBezTo>
                    <a:pt x="1086" y="75"/>
                    <a:pt x="1071" y="0"/>
                    <a:pt x="1007"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59" name="Google Shape;4027;p80">
              <a:extLst>
                <a:ext uri="{FF2B5EF4-FFF2-40B4-BE49-F238E27FC236}">
                  <a16:creationId xmlns:a16="http://schemas.microsoft.com/office/drawing/2014/main" id="{3C5DC914-C1D5-54E3-212B-69F976B8AA37}"/>
                </a:ext>
              </a:extLst>
            </p:cNvPr>
            <p:cNvSpPr/>
            <p:nvPr/>
          </p:nvSpPr>
          <p:spPr>
            <a:xfrm>
              <a:off x="1907850" y="6601288"/>
              <a:ext cx="29650" cy="35750"/>
            </a:xfrm>
            <a:custGeom>
              <a:avLst/>
              <a:gdLst/>
              <a:ahLst/>
              <a:cxnLst/>
              <a:rect l="l" t="t" r="r" b="b"/>
              <a:pathLst>
                <a:path w="1186" h="1430" extrusionOk="0">
                  <a:moveTo>
                    <a:pt x="578" y="1"/>
                  </a:moveTo>
                  <a:cubicBezTo>
                    <a:pt x="243" y="31"/>
                    <a:pt x="0" y="335"/>
                    <a:pt x="0" y="730"/>
                  </a:cubicBezTo>
                  <a:cubicBezTo>
                    <a:pt x="0" y="1125"/>
                    <a:pt x="274" y="1429"/>
                    <a:pt x="608" y="1429"/>
                  </a:cubicBezTo>
                  <a:cubicBezTo>
                    <a:pt x="943" y="1399"/>
                    <a:pt x="1186" y="1095"/>
                    <a:pt x="1186" y="700"/>
                  </a:cubicBezTo>
                  <a:cubicBezTo>
                    <a:pt x="1155" y="305"/>
                    <a:pt x="882" y="1"/>
                    <a:pt x="578" y="1"/>
                  </a:cubicBezTo>
                  <a:close/>
                </a:path>
              </a:pathLst>
            </a:custGeom>
            <a:solidFill>
              <a:srgbClr val="1111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60" name="Google Shape;4028;p80">
              <a:extLst>
                <a:ext uri="{FF2B5EF4-FFF2-40B4-BE49-F238E27FC236}">
                  <a16:creationId xmlns:a16="http://schemas.microsoft.com/office/drawing/2014/main" id="{371D23C3-14CA-FC8B-4531-DAD95D0EA07C}"/>
                </a:ext>
              </a:extLst>
            </p:cNvPr>
            <p:cNvSpPr/>
            <p:nvPr/>
          </p:nvSpPr>
          <p:spPr>
            <a:xfrm>
              <a:off x="2090225" y="6595963"/>
              <a:ext cx="29650" cy="35750"/>
            </a:xfrm>
            <a:custGeom>
              <a:avLst/>
              <a:gdLst/>
              <a:ahLst/>
              <a:cxnLst/>
              <a:rect l="l" t="t" r="r" b="b"/>
              <a:pathLst>
                <a:path w="1186" h="1430" extrusionOk="0">
                  <a:moveTo>
                    <a:pt x="578" y="1"/>
                  </a:moveTo>
                  <a:cubicBezTo>
                    <a:pt x="243" y="1"/>
                    <a:pt x="0" y="335"/>
                    <a:pt x="0" y="730"/>
                  </a:cubicBezTo>
                  <a:cubicBezTo>
                    <a:pt x="31" y="1126"/>
                    <a:pt x="274" y="1430"/>
                    <a:pt x="608" y="1430"/>
                  </a:cubicBezTo>
                  <a:cubicBezTo>
                    <a:pt x="942" y="1399"/>
                    <a:pt x="1186" y="1095"/>
                    <a:pt x="1186" y="700"/>
                  </a:cubicBezTo>
                  <a:cubicBezTo>
                    <a:pt x="1155" y="305"/>
                    <a:pt x="912" y="1"/>
                    <a:pt x="578" y="1"/>
                  </a:cubicBezTo>
                  <a:close/>
                </a:path>
              </a:pathLst>
            </a:custGeom>
            <a:solidFill>
              <a:srgbClr val="1111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61" name="Google Shape;4029;p80">
              <a:extLst>
                <a:ext uri="{FF2B5EF4-FFF2-40B4-BE49-F238E27FC236}">
                  <a16:creationId xmlns:a16="http://schemas.microsoft.com/office/drawing/2014/main" id="{CD17B7F9-1A10-17E1-A005-7A8525A6ABE8}"/>
                </a:ext>
              </a:extLst>
            </p:cNvPr>
            <p:cNvSpPr/>
            <p:nvPr/>
          </p:nvSpPr>
          <p:spPr>
            <a:xfrm>
              <a:off x="1860725" y="6680313"/>
              <a:ext cx="8400" cy="9900"/>
            </a:xfrm>
            <a:custGeom>
              <a:avLst/>
              <a:gdLst/>
              <a:ahLst/>
              <a:cxnLst/>
              <a:rect l="l" t="t" r="r" b="b"/>
              <a:pathLst>
                <a:path w="336" h="396" extrusionOk="0">
                  <a:moveTo>
                    <a:pt x="183" y="1"/>
                  </a:moveTo>
                  <a:cubicBezTo>
                    <a:pt x="61" y="1"/>
                    <a:pt x="1" y="92"/>
                    <a:pt x="1" y="183"/>
                  </a:cubicBezTo>
                  <a:cubicBezTo>
                    <a:pt x="1" y="305"/>
                    <a:pt x="61" y="396"/>
                    <a:pt x="183" y="396"/>
                  </a:cubicBezTo>
                  <a:cubicBezTo>
                    <a:pt x="274" y="396"/>
                    <a:pt x="335" y="305"/>
                    <a:pt x="335" y="183"/>
                  </a:cubicBezTo>
                  <a:cubicBezTo>
                    <a:pt x="33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62" name="Google Shape;4030;p80">
              <a:extLst>
                <a:ext uri="{FF2B5EF4-FFF2-40B4-BE49-F238E27FC236}">
                  <a16:creationId xmlns:a16="http://schemas.microsoft.com/office/drawing/2014/main" id="{C94B080A-E3C7-2E3B-8593-370C5BEA8502}"/>
                </a:ext>
              </a:extLst>
            </p:cNvPr>
            <p:cNvSpPr/>
            <p:nvPr/>
          </p:nvSpPr>
          <p:spPr>
            <a:xfrm>
              <a:off x="1891875" y="6709188"/>
              <a:ext cx="9150" cy="10675"/>
            </a:xfrm>
            <a:custGeom>
              <a:avLst/>
              <a:gdLst/>
              <a:ahLst/>
              <a:cxnLst/>
              <a:rect l="l" t="t" r="r" b="b"/>
              <a:pathLst>
                <a:path w="366" h="427" extrusionOk="0">
                  <a:moveTo>
                    <a:pt x="183" y="1"/>
                  </a:moveTo>
                  <a:cubicBezTo>
                    <a:pt x="62" y="1"/>
                    <a:pt x="1" y="92"/>
                    <a:pt x="1" y="214"/>
                  </a:cubicBezTo>
                  <a:cubicBezTo>
                    <a:pt x="1" y="335"/>
                    <a:pt x="62" y="426"/>
                    <a:pt x="183" y="426"/>
                  </a:cubicBezTo>
                  <a:cubicBezTo>
                    <a:pt x="274" y="426"/>
                    <a:pt x="366" y="335"/>
                    <a:pt x="366" y="214"/>
                  </a:cubicBezTo>
                  <a:cubicBezTo>
                    <a:pt x="366"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63" name="Google Shape;4031;p80">
              <a:extLst>
                <a:ext uri="{FF2B5EF4-FFF2-40B4-BE49-F238E27FC236}">
                  <a16:creationId xmlns:a16="http://schemas.microsoft.com/office/drawing/2014/main" id="{126A7531-C755-315B-38CC-F72346EE3857}"/>
                </a:ext>
              </a:extLst>
            </p:cNvPr>
            <p:cNvSpPr/>
            <p:nvPr/>
          </p:nvSpPr>
          <p:spPr>
            <a:xfrm>
              <a:off x="1853900" y="6729713"/>
              <a:ext cx="9125" cy="9900"/>
            </a:xfrm>
            <a:custGeom>
              <a:avLst/>
              <a:gdLst/>
              <a:ahLst/>
              <a:cxnLst/>
              <a:rect l="l" t="t" r="r" b="b"/>
              <a:pathLst>
                <a:path w="365" h="396" extrusionOk="0">
                  <a:moveTo>
                    <a:pt x="183" y="1"/>
                  </a:moveTo>
                  <a:cubicBezTo>
                    <a:pt x="61" y="1"/>
                    <a:pt x="0" y="92"/>
                    <a:pt x="0" y="183"/>
                  </a:cubicBezTo>
                  <a:cubicBezTo>
                    <a:pt x="0" y="305"/>
                    <a:pt x="61" y="396"/>
                    <a:pt x="183" y="396"/>
                  </a:cubicBezTo>
                  <a:cubicBezTo>
                    <a:pt x="274" y="396"/>
                    <a:pt x="365" y="305"/>
                    <a:pt x="365" y="18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64" name="Google Shape;4032;p80">
              <a:extLst>
                <a:ext uri="{FF2B5EF4-FFF2-40B4-BE49-F238E27FC236}">
                  <a16:creationId xmlns:a16="http://schemas.microsoft.com/office/drawing/2014/main" id="{351C1E12-DA50-2C45-D2CB-EA4F2B8C6530}"/>
                </a:ext>
              </a:extLst>
            </p:cNvPr>
            <p:cNvSpPr/>
            <p:nvPr/>
          </p:nvSpPr>
          <p:spPr>
            <a:xfrm>
              <a:off x="1913925" y="6672713"/>
              <a:ext cx="9150" cy="9925"/>
            </a:xfrm>
            <a:custGeom>
              <a:avLst/>
              <a:gdLst/>
              <a:ahLst/>
              <a:cxnLst/>
              <a:rect l="l" t="t" r="r" b="b"/>
              <a:pathLst>
                <a:path w="366" h="397" extrusionOk="0">
                  <a:moveTo>
                    <a:pt x="183" y="1"/>
                  </a:moveTo>
                  <a:cubicBezTo>
                    <a:pt x="92" y="1"/>
                    <a:pt x="0" y="92"/>
                    <a:pt x="0" y="214"/>
                  </a:cubicBezTo>
                  <a:cubicBezTo>
                    <a:pt x="0" y="305"/>
                    <a:pt x="92" y="396"/>
                    <a:pt x="183" y="396"/>
                  </a:cubicBezTo>
                  <a:cubicBezTo>
                    <a:pt x="274" y="396"/>
                    <a:pt x="365" y="305"/>
                    <a:pt x="365" y="214"/>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65" name="Google Shape;4033;p80">
              <a:extLst>
                <a:ext uri="{FF2B5EF4-FFF2-40B4-BE49-F238E27FC236}">
                  <a16:creationId xmlns:a16="http://schemas.microsoft.com/office/drawing/2014/main" id="{082F0F5B-2B2B-B695-21DD-DF51C176C37B}"/>
                </a:ext>
              </a:extLst>
            </p:cNvPr>
            <p:cNvSpPr/>
            <p:nvPr/>
          </p:nvSpPr>
          <p:spPr>
            <a:xfrm>
              <a:off x="1940525" y="6719838"/>
              <a:ext cx="9125" cy="9900"/>
            </a:xfrm>
            <a:custGeom>
              <a:avLst/>
              <a:gdLst/>
              <a:ahLst/>
              <a:cxnLst/>
              <a:rect l="l" t="t" r="r" b="b"/>
              <a:pathLst>
                <a:path w="365" h="396" extrusionOk="0">
                  <a:moveTo>
                    <a:pt x="183" y="0"/>
                  </a:moveTo>
                  <a:cubicBezTo>
                    <a:pt x="91" y="0"/>
                    <a:pt x="0" y="92"/>
                    <a:pt x="0" y="213"/>
                  </a:cubicBezTo>
                  <a:cubicBezTo>
                    <a:pt x="0" y="304"/>
                    <a:pt x="91" y="396"/>
                    <a:pt x="183" y="396"/>
                  </a:cubicBezTo>
                  <a:cubicBezTo>
                    <a:pt x="274" y="396"/>
                    <a:pt x="365" y="304"/>
                    <a:pt x="365" y="213"/>
                  </a:cubicBezTo>
                  <a:cubicBezTo>
                    <a:pt x="365" y="92"/>
                    <a:pt x="274" y="0"/>
                    <a:pt x="183"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66" name="Google Shape;4034;p80">
              <a:extLst>
                <a:ext uri="{FF2B5EF4-FFF2-40B4-BE49-F238E27FC236}">
                  <a16:creationId xmlns:a16="http://schemas.microsoft.com/office/drawing/2014/main" id="{E4476665-D380-204A-09CF-1FEB02F48BFF}"/>
                </a:ext>
              </a:extLst>
            </p:cNvPr>
            <p:cNvSpPr/>
            <p:nvPr/>
          </p:nvSpPr>
          <p:spPr>
            <a:xfrm>
              <a:off x="2092500" y="6680313"/>
              <a:ext cx="9150" cy="9900"/>
            </a:xfrm>
            <a:custGeom>
              <a:avLst/>
              <a:gdLst/>
              <a:ahLst/>
              <a:cxnLst/>
              <a:rect l="l" t="t" r="r" b="b"/>
              <a:pathLst>
                <a:path w="366" h="396" extrusionOk="0">
                  <a:moveTo>
                    <a:pt x="183" y="1"/>
                  </a:moveTo>
                  <a:cubicBezTo>
                    <a:pt x="61" y="1"/>
                    <a:pt x="0" y="92"/>
                    <a:pt x="0" y="183"/>
                  </a:cubicBezTo>
                  <a:cubicBezTo>
                    <a:pt x="0" y="305"/>
                    <a:pt x="61" y="396"/>
                    <a:pt x="183" y="396"/>
                  </a:cubicBezTo>
                  <a:cubicBezTo>
                    <a:pt x="274" y="396"/>
                    <a:pt x="365" y="305"/>
                    <a:pt x="365" y="18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67" name="Google Shape;4035;p80">
              <a:extLst>
                <a:ext uri="{FF2B5EF4-FFF2-40B4-BE49-F238E27FC236}">
                  <a16:creationId xmlns:a16="http://schemas.microsoft.com/office/drawing/2014/main" id="{4AB77318-B46B-8EB5-A02E-FA10A3CF59F2}"/>
                </a:ext>
              </a:extLst>
            </p:cNvPr>
            <p:cNvSpPr/>
            <p:nvPr/>
          </p:nvSpPr>
          <p:spPr>
            <a:xfrm>
              <a:off x="2110725" y="6729713"/>
              <a:ext cx="9150" cy="9900"/>
            </a:xfrm>
            <a:custGeom>
              <a:avLst/>
              <a:gdLst/>
              <a:ahLst/>
              <a:cxnLst/>
              <a:rect l="l" t="t" r="r" b="b"/>
              <a:pathLst>
                <a:path w="366" h="396" extrusionOk="0">
                  <a:moveTo>
                    <a:pt x="183" y="1"/>
                  </a:moveTo>
                  <a:cubicBezTo>
                    <a:pt x="92" y="1"/>
                    <a:pt x="1" y="92"/>
                    <a:pt x="1" y="183"/>
                  </a:cubicBezTo>
                  <a:cubicBezTo>
                    <a:pt x="1" y="305"/>
                    <a:pt x="92" y="396"/>
                    <a:pt x="183" y="396"/>
                  </a:cubicBezTo>
                  <a:cubicBezTo>
                    <a:pt x="274" y="396"/>
                    <a:pt x="366" y="305"/>
                    <a:pt x="366" y="183"/>
                  </a:cubicBezTo>
                  <a:cubicBezTo>
                    <a:pt x="366"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68" name="Google Shape;4036;p80">
              <a:extLst>
                <a:ext uri="{FF2B5EF4-FFF2-40B4-BE49-F238E27FC236}">
                  <a16:creationId xmlns:a16="http://schemas.microsoft.com/office/drawing/2014/main" id="{73D7C8EA-33EE-EC75-3F04-1DEA12E4F9CB}"/>
                </a:ext>
              </a:extLst>
            </p:cNvPr>
            <p:cNvSpPr/>
            <p:nvPr/>
          </p:nvSpPr>
          <p:spPr>
            <a:xfrm>
              <a:off x="2148725" y="6682613"/>
              <a:ext cx="9150" cy="10650"/>
            </a:xfrm>
            <a:custGeom>
              <a:avLst/>
              <a:gdLst/>
              <a:ahLst/>
              <a:cxnLst/>
              <a:rect l="l" t="t" r="r" b="b"/>
              <a:pathLst>
                <a:path w="366" h="426" extrusionOk="0">
                  <a:moveTo>
                    <a:pt x="183" y="0"/>
                  </a:moveTo>
                  <a:cubicBezTo>
                    <a:pt x="92" y="0"/>
                    <a:pt x="1" y="91"/>
                    <a:pt x="1" y="213"/>
                  </a:cubicBezTo>
                  <a:cubicBezTo>
                    <a:pt x="1" y="334"/>
                    <a:pt x="92" y="426"/>
                    <a:pt x="183" y="426"/>
                  </a:cubicBezTo>
                  <a:cubicBezTo>
                    <a:pt x="274" y="426"/>
                    <a:pt x="365" y="334"/>
                    <a:pt x="365" y="213"/>
                  </a:cubicBezTo>
                  <a:cubicBezTo>
                    <a:pt x="365" y="91"/>
                    <a:pt x="274" y="0"/>
                    <a:pt x="183"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69" name="Google Shape;4037;p80">
              <a:extLst>
                <a:ext uri="{FF2B5EF4-FFF2-40B4-BE49-F238E27FC236}">
                  <a16:creationId xmlns:a16="http://schemas.microsoft.com/office/drawing/2014/main" id="{F6710F5C-6AD2-DC13-40DB-C2C57C62574C}"/>
                </a:ext>
              </a:extLst>
            </p:cNvPr>
            <p:cNvSpPr/>
            <p:nvPr/>
          </p:nvSpPr>
          <p:spPr>
            <a:xfrm>
              <a:off x="2176075" y="6719838"/>
              <a:ext cx="9150" cy="9900"/>
            </a:xfrm>
            <a:custGeom>
              <a:avLst/>
              <a:gdLst/>
              <a:ahLst/>
              <a:cxnLst/>
              <a:rect l="l" t="t" r="r" b="b"/>
              <a:pathLst>
                <a:path w="366" h="396" extrusionOk="0">
                  <a:moveTo>
                    <a:pt x="183" y="0"/>
                  </a:moveTo>
                  <a:cubicBezTo>
                    <a:pt x="92" y="0"/>
                    <a:pt x="1" y="92"/>
                    <a:pt x="1" y="213"/>
                  </a:cubicBezTo>
                  <a:cubicBezTo>
                    <a:pt x="1" y="304"/>
                    <a:pt x="92" y="396"/>
                    <a:pt x="183" y="396"/>
                  </a:cubicBezTo>
                  <a:cubicBezTo>
                    <a:pt x="274" y="396"/>
                    <a:pt x="366" y="304"/>
                    <a:pt x="366" y="213"/>
                  </a:cubicBezTo>
                  <a:cubicBezTo>
                    <a:pt x="366" y="92"/>
                    <a:pt x="274" y="0"/>
                    <a:pt x="183"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70" name="Google Shape;4038;p80">
              <a:extLst>
                <a:ext uri="{FF2B5EF4-FFF2-40B4-BE49-F238E27FC236}">
                  <a16:creationId xmlns:a16="http://schemas.microsoft.com/office/drawing/2014/main" id="{E04F33F7-ACA8-93A8-A305-DB0B0185C5D1}"/>
                </a:ext>
              </a:extLst>
            </p:cNvPr>
            <p:cNvSpPr/>
            <p:nvPr/>
          </p:nvSpPr>
          <p:spPr>
            <a:xfrm>
              <a:off x="2138850" y="6714513"/>
              <a:ext cx="9150" cy="10675"/>
            </a:xfrm>
            <a:custGeom>
              <a:avLst/>
              <a:gdLst/>
              <a:ahLst/>
              <a:cxnLst/>
              <a:rect l="l" t="t" r="r" b="b"/>
              <a:pathLst>
                <a:path w="366" h="427" extrusionOk="0">
                  <a:moveTo>
                    <a:pt x="183" y="1"/>
                  </a:moveTo>
                  <a:cubicBezTo>
                    <a:pt x="92" y="1"/>
                    <a:pt x="1" y="92"/>
                    <a:pt x="1" y="213"/>
                  </a:cubicBezTo>
                  <a:cubicBezTo>
                    <a:pt x="1" y="335"/>
                    <a:pt x="92" y="426"/>
                    <a:pt x="183" y="426"/>
                  </a:cubicBezTo>
                  <a:cubicBezTo>
                    <a:pt x="274" y="426"/>
                    <a:pt x="365" y="335"/>
                    <a:pt x="365" y="213"/>
                  </a:cubicBezTo>
                  <a:cubicBezTo>
                    <a:pt x="365" y="92"/>
                    <a:pt x="274" y="1"/>
                    <a:pt x="183"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71" name="Google Shape;4039;p80">
              <a:extLst>
                <a:ext uri="{FF2B5EF4-FFF2-40B4-BE49-F238E27FC236}">
                  <a16:creationId xmlns:a16="http://schemas.microsoft.com/office/drawing/2014/main" id="{048EE552-A9FA-56FA-C0EB-3A3B83F477E3}"/>
                </a:ext>
              </a:extLst>
            </p:cNvPr>
            <p:cNvSpPr/>
            <p:nvPr/>
          </p:nvSpPr>
          <p:spPr>
            <a:xfrm>
              <a:off x="1815125" y="6333063"/>
              <a:ext cx="207475" cy="230250"/>
            </a:xfrm>
            <a:custGeom>
              <a:avLst/>
              <a:gdLst/>
              <a:ahLst/>
              <a:cxnLst/>
              <a:rect l="l" t="t" r="r" b="b"/>
              <a:pathLst>
                <a:path w="8299" h="9210" extrusionOk="0">
                  <a:moveTo>
                    <a:pt x="8299" y="0"/>
                  </a:moveTo>
                  <a:lnTo>
                    <a:pt x="8299" y="0"/>
                  </a:lnTo>
                  <a:cubicBezTo>
                    <a:pt x="7326" y="91"/>
                    <a:pt x="6262" y="122"/>
                    <a:pt x="5138" y="122"/>
                  </a:cubicBezTo>
                  <a:cubicBezTo>
                    <a:pt x="2767" y="2614"/>
                    <a:pt x="943" y="5593"/>
                    <a:pt x="1" y="8906"/>
                  </a:cubicBezTo>
                  <a:lnTo>
                    <a:pt x="62" y="9210"/>
                  </a:lnTo>
                  <a:cubicBezTo>
                    <a:pt x="62" y="9210"/>
                    <a:pt x="1399" y="8967"/>
                    <a:pt x="3132" y="8298"/>
                  </a:cubicBezTo>
                  <a:cubicBezTo>
                    <a:pt x="3375" y="8207"/>
                    <a:pt x="3588" y="8116"/>
                    <a:pt x="3800" y="7994"/>
                  </a:cubicBezTo>
                  <a:cubicBezTo>
                    <a:pt x="4530" y="5076"/>
                    <a:pt x="6293" y="2432"/>
                    <a:pt x="8299" y="0"/>
                  </a:cubicBezTo>
                  <a:close/>
                </a:path>
              </a:pathLst>
            </a:custGeom>
            <a:solidFill>
              <a:srgbClr val="F2695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72" name="Google Shape;4040;p80">
              <a:extLst>
                <a:ext uri="{FF2B5EF4-FFF2-40B4-BE49-F238E27FC236}">
                  <a16:creationId xmlns:a16="http://schemas.microsoft.com/office/drawing/2014/main" id="{3D5F83DC-360F-2382-EBA6-3A3D35FBC9D1}"/>
                </a:ext>
              </a:extLst>
            </p:cNvPr>
            <p:cNvSpPr/>
            <p:nvPr/>
          </p:nvSpPr>
          <p:spPr>
            <a:xfrm>
              <a:off x="1910125" y="6283988"/>
              <a:ext cx="417975" cy="321900"/>
            </a:xfrm>
            <a:custGeom>
              <a:avLst/>
              <a:gdLst/>
              <a:ahLst/>
              <a:cxnLst/>
              <a:rect l="l" t="t" r="r" b="b"/>
              <a:pathLst>
                <a:path w="16719" h="12876" extrusionOk="0">
                  <a:moveTo>
                    <a:pt x="7596" y="1"/>
                  </a:moveTo>
                  <a:cubicBezTo>
                    <a:pt x="7501" y="1"/>
                    <a:pt x="7410" y="25"/>
                    <a:pt x="7326" y="79"/>
                  </a:cubicBezTo>
                  <a:cubicBezTo>
                    <a:pt x="6536" y="565"/>
                    <a:pt x="7691" y="1264"/>
                    <a:pt x="7691" y="1264"/>
                  </a:cubicBezTo>
                  <a:cubicBezTo>
                    <a:pt x="6809" y="1629"/>
                    <a:pt x="5715" y="1842"/>
                    <a:pt x="4499" y="1963"/>
                  </a:cubicBezTo>
                  <a:cubicBezTo>
                    <a:pt x="2493" y="4425"/>
                    <a:pt x="730" y="7039"/>
                    <a:pt x="0" y="9957"/>
                  </a:cubicBezTo>
                  <a:cubicBezTo>
                    <a:pt x="1490" y="9197"/>
                    <a:pt x="2857" y="7951"/>
                    <a:pt x="2858" y="7951"/>
                  </a:cubicBezTo>
                  <a:lnTo>
                    <a:pt x="2858" y="7951"/>
                  </a:lnTo>
                  <a:cubicBezTo>
                    <a:pt x="2128" y="8893"/>
                    <a:pt x="1855" y="9440"/>
                    <a:pt x="1855" y="9440"/>
                  </a:cubicBezTo>
                  <a:cubicBezTo>
                    <a:pt x="4560" y="9440"/>
                    <a:pt x="7873" y="6431"/>
                    <a:pt x="7873" y="6431"/>
                  </a:cubicBezTo>
                  <a:cubicBezTo>
                    <a:pt x="7873" y="6431"/>
                    <a:pt x="9324" y="9807"/>
                    <a:pt x="9712" y="9807"/>
                  </a:cubicBezTo>
                  <a:cubicBezTo>
                    <a:pt x="9717" y="9807"/>
                    <a:pt x="9722" y="9806"/>
                    <a:pt x="9727" y="9805"/>
                  </a:cubicBezTo>
                  <a:cubicBezTo>
                    <a:pt x="10061" y="9714"/>
                    <a:pt x="9940" y="8498"/>
                    <a:pt x="9940" y="8498"/>
                  </a:cubicBezTo>
                  <a:cubicBezTo>
                    <a:pt x="9940" y="8498"/>
                    <a:pt x="9970" y="8407"/>
                    <a:pt x="10001" y="8346"/>
                  </a:cubicBezTo>
                  <a:lnTo>
                    <a:pt x="10001" y="8346"/>
                  </a:lnTo>
                  <a:cubicBezTo>
                    <a:pt x="9941" y="8494"/>
                    <a:pt x="11178" y="11118"/>
                    <a:pt x="11384" y="11118"/>
                  </a:cubicBezTo>
                  <a:cubicBezTo>
                    <a:pt x="11390" y="11118"/>
                    <a:pt x="11395" y="11116"/>
                    <a:pt x="11399" y="11112"/>
                  </a:cubicBezTo>
                  <a:cubicBezTo>
                    <a:pt x="11581" y="10930"/>
                    <a:pt x="11672" y="10261"/>
                    <a:pt x="11672" y="10261"/>
                  </a:cubicBezTo>
                  <a:cubicBezTo>
                    <a:pt x="12645" y="12419"/>
                    <a:pt x="14165" y="12875"/>
                    <a:pt x="14165" y="12875"/>
                  </a:cubicBezTo>
                  <a:lnTo>
                    <a:pt x="14773" y="11872"/>
                  </a:lnTo>
                  <a:cubicBezTo>
                    <a:pt x="16718" y="8407"/>
                    <a:pt x="15685" y="5489"/>
                    <a:pt x="13223" y="3270"/>
                  </a:cubicBezTo>
                  <a:cubicBezTo>
                    <a:pt x="12402" y="2510"/>
                    <a:pt x="10335" y="2358"/>
                    <a:pt x="10335" y="2358"/>
                  </a:cubicBezTo>
                  <a:cubicBezTo>
                    <a:pt x="10335" y="2358"/>
                    <a:pt x="12493" y="565"/>
                    <a:pt x="11429" y="231"/>
                  </a:cubicBezTo>
                  <a:cubicBezTo>
                    <a:pt x="11334" y="200"/>
                    <a:pt x="11238" y="186"/>
                    <a:pt x="11143" y="186"/>
                  </a:cubicBezTo>
                  <a:cubicBezTo>
                    <a:pt x="10214" y="186"/>
                    <a:pt x="9362" y="1538"/>
                    <a:pt x="9362" y="1538"/>
                  </a:cubicBezTo>
                  <a:cubicBezTo>
                    <a:pt x="9362" y="1538"/>
                    <a:pt x="8354" y="1"/>
                    <a:pt x="7596" y="1"/>
                  </a:cubicBezTo>
                  <a:close/>
                </a:path>
              </a:pathLst>
            </a:custGeom>
            <a:solidFill>
              <a:srgbClr val="F1583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73" name="Google Shape;4041;p80">
              <a:extLst>
                <a:ext uri="{FF2B5EF4-FFF2-40B4-BE49-F238E27FC236}">
                  <a16:creationId xmlns:a16="http://schemas.microsoft.com/office/drawing/2014/main" id="{46B78904-1B41-3649-CE9F-82F264CC7F5E}"/>
                </a:ext>
              </a:extLst>
            </p:cNvPr>
            <p:cNvSpPr/>
            <p:nvPr/>
          </p:nvSpPr>
          <p:spPr>
            <a:xfrm>
              <a:off x="1696600" y="6336038"/>
              <a:ext cx="246975" cy="272125"/>
            </a:xfrm>
            <a:custGeom>
              <a:avLst/>
              <a:gdLst/>
              <a:ahLst/>
              <a:cxnLst/>
              <a:rect l="l" t="t" r="r" b="b"/>
              <a:pathLst>
                <a:path w="9879" h="10885" extrusionOk="0">
                  <a:moveTo>
                    <a:pt x="8151" y="1"/>
                  </a:moveTo>
                  <a:cubicBezTo>
                    <a:pt x="5142" y="1"/>
                    <a:pt x="2615" y="1305"/>
                    <a:pt x="1338" y="5048"/>
                  </a:cubicBezTo>
                  <a:cubicBezTo>
                    <a:pt x="0" y="8878"/>
                    <a:pt x="3101" y="10884"/>
                    <a:pt x="3101" y="10884"/>
                  </a:cubicBezTo>
                  <a:cubicBezTo>
                    <a:pt x="3921" y="10884"/>
                    <a:pt x="4438" y="7571"/>
                    <a:pt x="4438" y="7571"/>
                  </a:cubicBezTo>
                  <a:lnTo>
                    <a:pt x="4742" y="8787"/>
                  </a:lnTo>
                  <a:cubicBezTo>
                    <a:pt x="5684" y="5474"/>
                    <a:pt x="7508" y="2495"/>
                    <a:pt x="9879" y="3"/>
                  </a:cubicBezTo>
                  <a:lnTo>
                    <a:pt x="8359" y="3"/>
                  </a:lnTo>
                  <a:cubicBezTo>
                    <a:pt x="8289" y="1"/>
                    <a:pt x="8220" y="1"/>
                    <a:pt x="8151" y="1"/>
                  </a:cubicBezTo>
                  <a:close/>
                </a:path>
              </a:pathLst>
            </a:custGeom>
            <a:solidFill>
              <a:srgbClr val="F1583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74" name="Google Shape;4042;p80">
              <a:extLst>
                <a:ext uri="{FF2B5EF4-FFF2-40B4-BE49-F238E27FC236}">
                  <a16:creationId xmlns:a16="http://schemas.microsoft.com/office/drawing/2014/main" id="{D1981B6E-C8C3-721F-375C-CEDC7DC3CFF9}"/>
                </a:ext>
              </a:extLst>
            </p:cNvPr>
            <p:cNvSpPr/>
            <p:nvPr/>
          </p:nvSpPr>
          <p:spPr>
            <a:xfrm>
              <a:off x="2112250" y="6892738"/>
              <a:ext cx="112500" cy="400850"/>
            </a:xfrm>
            <a:custGeom>
              <a:avLst/>
              <a:gdLst/>
              <a:ahLst/>
              <a:cxnLst/>
              <a:rect l="l" t="t" r="r" b="b"/>
              <a:pathLst>
                <a:path w="4500" h="16034" extrusionOk="0">
                  <a:moveTo>
                    <a:pt x="1061" y="1"/>
                  </a:moveTo>
                  <a:cubicBezTo>
                    <a:pt x="897" y="1"/>
                    <a:pt x="745" y="15"/>
                    <a:pt x="609" y="45"/>
                  </a:cubicBezTo>
                  <a:cubicBezTo>
                    <a:pt x="396" y="1382"/>
                    <a:pt x="1" y="4361"/>
                    <a:pt x="365" y="6732"/>
                  </a:cubicBezTo>
                  <a:cubicBezTo>
                    <a:pt x="1125" y="11687"/>
                    <a:pt x="1976" y="13480"/>
                    <a:pt x="4469" y="16033"/>
                  </a:cubicBezTo>
                  <a:cubicBezTo>
                    <a:pt x="4499" y="14665"/>
                    <a:pt x="4104" y="10805"/>
                    <a:pt x="4104" y="10805"/>
                  </a:cubicBezTo>
                  <a:cubicBezTo>
                    <a:pt x="4104" y="10805"/>
                    <a:pt x="3618" y="7796"/>
                    <a:pt x="3314" y="5851"/>
                  </a:cubicBezTo>
                  <a:cubicBezTo>
                    <a:pt x="3010" y="3936"/>
                    <a:pt x="3557" y="714"/>
                    <a:pt x="3557" y="714"/>
                  </a:cubicBezTo>
                  <a:cubicBezTo>
                    <a:pt x="2627" y="249"/>
                    <a:pt x="1737" y="1"/>
                    <a:pt x="1061" y="1"/>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75" name="Google Shape;4043;p80">
              <a:extLst>
                <a:ext uri="{FF2B5EF4-FFF2-40B4-BE49-F238E27FC236}">
                  <a16:creationId xmlns:a16="http://schemas.microsoft.com/office/drawing/2014/main" id="{F1096B35-02E3-9C03-5EE5-7522B8FB5CA6}"/>
                </a:ext>
              </a:extLst>
            </p:cNvPr>
            <p:cNvSpPr/>
            <p:nvPr/>
          </p:nvSpPr>
          <p:spPr>
            <a:xfrm>
              <a:off x="2085650" y="6893863"/>
              <a:ext cx="138325" cy="418700"/>
            </a:xfrm>
            <a:custGeom>
              <a:avLst/>
              <a:gdLst/>
              <a:ahLst/>
              <a:cxnLst/>
              <a:rect l="l" t="t" r="r" b="b"/>
              <a:pathLst>
                <a:path w="5533" h="16748" extrusionOk="0">
                  <a:moveTo>
                    <a:pt x="1673" y="0"/>
                  </a:moveTo>
                  <a:cubicBezTo>
                    <a:pt x="1308" y="91"/>
                    <a:pt x="1034" y="274"/>
                    <a:pt x="973" y="578"/>
                  </a:cubicBezTo>
                  <a:cubicBezTo>
                    <a:pt x="761" y="1429"/>
                    <a:pt x="1" y="4803"/>
                    <a:pt x="1277" y="9392"/>
                  </a:cubicBezTo>
                  <a:cubicBezTo>
                    <a:pt x="2554" y="13952"/>
                    <a:pt x="5381" y="16748"/>
                    <a:pt x="5381" y="16748"/>
                  </a:cubicBezTo>
                  <a:cubicBezTo>
                    <a:pt x="5472" y="16596"/>
                    <a:pt x="5533" y="16322"/>
                    <a:pt x="5533" y="15988"/>
                  </a:cubicBezTo>
                  <a:cubicBezTo>
                    <a:pt x="3040" y="13435"/>
                    <a:pt x="2189" y="11642"/>
                    <a:pt x="1429" y="6687"/>
                  </a:cubicBezTo>
                  <a:cubicBezTo>
                    <a:pt x="1065" y="4316"/>
                    <a:pt x="1460" y="1337"/>
                    <a:pt x="1673" y="0"/>
                  </a:cubicBezTo>
                  <a:close/>
                </a:path>
              </a:pathLst>
            </a:custGeom>
            <a:solidFill>
              <a:srgbClr val="3A308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76" name="Google Shape;4044;p80">
              <a:extLst>
                <a:ext uri="{FF2B5EF4-FFF2-40B4-BE49-F238E27FC236}">
                  <a16:creationId xmlns:a16="http://schemas.microsoft.com/office/drawing/2014/main" id="{F30A9861-9537-D976-82B0-D07427284E76}"/>
                </a:ext>
              </a:extLst>
            </p:cNvPr>
            <p:cNvSpPr/>
            <p:nvPr/>
          </p:nvSpPr>
          <p:spPr>
            <a:xfrm>
              <a:off x="1844000" y="6896713"/>
              <a:ext cx="117050" cy="405225"/>
            </a:xfrm>
            <a:custGeom>
              <a:avLst/>
              <a:gdLst/>
              <a:ahLst/>
              <a:cxnLst/>
              <a:rect l="l" t="t" r="r" b="b"/>
              <a:pathLst>
                <a:path w="4682" h="16209" extrusionOk="0">
                  <a:moveTo>
                    <a:pt x="3665" y="0"/>
                  </a:moveTo>
                  <a:cubicBezTo>
                    <a:pt x="2999" y="0"/>
                    <a:pt x="2147" y="211"/>
                    <a:pt x="1278" y="646"/>
                  </a:cubicBezTo>
                  <a:cubicBezTo>
                    <a:pt x="1278" y="646"/>
                    <a:pt x="1703" y="3868"/>
                    <a:pt x="1338" y="5783"/>
                  </a:cubicBezTo>
                  <a:cubicBezTo>
                    <a:pt x="974" y="7667"/>
                    <a:pt x="366" y="10281"/>
                    <a:pt x="366" y="10281"/>
                  </a:cubicBezTo>
                  <a:cubicBezTo>
                    <a:pt x="366" y="10281"/>
                    <a:pt x="31" y="14871"/>
                    <a:pt x="1" y="16208"/>
                  </a:cubicBezTo>
                  <a:cubicBezTo>
                    <a:pt x="2554" y="13746"/>
                    <a:pt x="3314" y="11680"/>
                    <a:pt x="4256" y="6725"/>
                  </a:cubicBezTo>
                  <a:cubicBezTo>
                    <a:pt x="4682" y="4385"/>
                    <a:pt x="4408" y="1406"/>
                    <a:pt x="4256" y="68"/>
                  </a:cubicBezTo>
                  <a:cubicBezTo>
                    <a:pt x="4083" y="23"/>
                    <a:pt x="3884" y="0"/>
                    <a:pt x="3665" y="0"/>
                  </a:cubicBezTo>
                  <a:close/>
                </a:path>
              </a:pathLst>
            </a:custGeom>
            <a:solidFill>
              <a:srgbClr val="635BA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77" name="Google Shape;4045;p80">
              <a:extLst>
                <a:ext uri="{FF2B5EF4-FFF2-40B4-BE49-F238E27FC236}">
                  <a16:creationId xmlns:a16="http://schemas.microsoft.com/office/drawing/2014/main" id="{7462D910-0756-98EE-EAB1-D31730F97DDE}"/>
                </a:ext>
              </a:extLst>
            </p:cNvPr>
            <p:cNvSpPr/>
            <p:nvPr/>
          </p:nvSpPr>
          <p:spPr>
            <a:xfrm>
              <a:off x="1844000" y="6898413"/>
              <a:ext cx="143650" cy="422525"/>
            </a:xfrm>
            <a:custGeom>
              <a:avLst/>
              <a:gdLst/>
              <a:ahLst/>
              <a:cxnLst/>
              <a:rect l="l" t="t" r="r" b="b"/>
              <a:pathLst>
                <a:path w="5746" h="16901" extrusionOk="0">
                  <a:moveTo>
                    <a:pt x="4256" y="0"/>
                  </a:moveTo>
                  <a:cubicBezTo>
                    <a:pt x="4408" y="1338"/>
                    <a:pt x="4682" y="4317"/>
                    <a:pt x="4256" y="6687"/>
                  </a:cubicBezTo>
                  <a:cubicBezTo>
                    <a:pt x="3314" y="11612"/>
                    <a:pt x="2585" y="13678"/>
                    <a:pt x="1" y="16171"/>
                  </a:cubicBezTo>
                  <a:cubicBezTo>
                    <a:pt x="1" y="16505"/>
                    <a:pt x="31" y="16748"/>
                    <a:pt x="123" y="16900"/>
                  </a:cubicBezTo>
                  <a:cubicBezTo>
                    <a:pt x="123" y="16900"/>
                    <a:pt x="2889" y="13922"/>
                    <a:pt x="4317" y="9393"/>
                  </a:cubicBezTo>
                  <a:cubicBezTo>
                    <a:pt x="5746" y="4864"/>
                    <a:pt x="5107" y="1429"/>
                    <a:pt x="4925" y="578"/>
                  </a:cubicBezTo>
                  <a:cubicBezTo>
                    <a:pt x="4864" y="274"/>
                    <a:pt x="4621" y="92"/>
                    <a:pt x="4256" y="0"/>
                  </a:cubicBezTo>
                  <a:close/>
                </a:path>
              </a:pathLst>
            </a:custGeom>
            <a:solidFill>
              <a:srgbClr val="3A308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78" name="Google Shape;4046;p80">
              <a:extLst>
                <a:ext uri="{FF2B5EF4-FFF2-40B4-BE49-F238E27FC236}">
                  <a16:creationId xmlns:a16="http://schemas.microsoft.com/office/drawing/2014/main" id="{A29A7AE6-B8C6-CF42-4E9F-17BC40B5007A}"/>
                </a:ext>
              </a:extLst>
            </p:cNvPr>
            <p:cNvSpPr/>
            <p:nvPr/>
          </p:nvSpPr>
          <p:spPr>
            <a:xfrm>
              <a:off x="1608450" y="6912088"/>
              <a:ext cx="325250" cy="420950"/>
            </a:xfrm>
            <a:custGeom>
              <a:avLst/>
              <a:gdLst/>
              <a:ahLst/>
              <a:cxnLst/>
              <a:rect l="l" t="t" r="r" b="b"/>
              <a:pathLst>
                <a:path w="13010" h="16838" extrusionOk="0">
                  <a:moveTo>
                    <a:pt x="10700" y="1"/>
                  </a:moveTo>
                  <a:cubicBezTo>
                    <a:pt x="10700" y="1"/>
                    <a:pt x="5168" y="3891"/>
                    <a:pt x="3040" y="6140"/>
                  </a:cubicBezTo>
                  <a:cubicBezTo>
                    <a:pt x="943" y="8420"/>
                    <a:pt x="0" y="11976"/>
                    <a:pt x="3040" y="13466"/>
                  </a:cubicBezTo>
                  <a:cubicBezTo>
                    <a:pt x="5259" y="14530"/>
                    <a:pt x="7356" y="15502"/>
                    <a:pt x="8329" y="15958"/>
                  </a:cubicBezTo>
                  <a:cubicBezTo>
                    <a:pt x="8481" y="16049"/>
                    <a:pt x="8633" y="16110"/>
                    <a:pt x="8724" y="16141"/>
                  </a:cubicBezTo>
                  <a:lnTo>
                    <a:pt x="8754" y="16141"/>
                  </a:lnTo>
                  <a:cubicBezTo>
                    <a:pt x="9413" y="16394"/>
                    <a:pt x="10705" y="16837"/>
                    <a:pt x="11469" y="16837"/>
                  </a:cubicBezTo>
                  <a:cubicBezTo>
                    <a:pt x="11622" y="16837"/>
                    <a:pt x="11753" y="16819"/>
                    <a:pt x="11855" y="16779"/>
                  </a:cubicBezTo>
                  <a:cubicBezTo>
                    <a:pt x="12675" y="16475"/>
                    <a:pt x="11125" y="15715"/>
                    <a:pt x="11125" y="15715"/>
                  </a:cubicBezTo>
                  <a:lnTo>
                    <a:pt x="11125" y="15715"/>
                  </a:lnTo>
                  <a:cubicBezTo>
                    <a:pt x="11125" y="15715"/>
                    <a:pt x="11384" y="15791"/>
                    <a:pt x="11691" y="15791"/>
                  </a:cubicBezTo>
                  <a:cubicBezTo>
                    <a:pt x="11999" y="15791"/>
                    <a:pt x="12356" y="15715"/>
                    <a:pt x="12554" y="15411"/>
                  </a:cubicBezTo>
                  <a:cubicBezTo>
                    <a:pt x="12949" y="14803"/>
                    <a:pt x="11490" y="14590"/>
                    <a:pt x="11490" y="14590"/>
                  </a:cubicBezTo>
                  <a:cubicBezTo>
                    <a:pt x="11490" y="14590"/>
                    <a:pt x="12432" y="14408"/>
                    <a:pt x="12706" y="13952"/>
                  </a:cubicBezTo>
                  <a:cubicBezTo>
                    <a:pt x="13010" y="13496"/>
                    <a:pt x="11125" y="12797"/>
                    <a:pt x="11125" y="12797"/>
                  </a:cubicBezTo>
                  <a:cubicBezTo>
                    <a:pt x="11125" y="12797"/>
                    <a:pt x="11855" y="11642"/>
                    <a:pt x="11490" y="11429"/>
                  </a:cubicBezTo>
                  <a:cubicBezTo>
                    <a:pt x="11460" y="11412"/>
                    <a:pt x="11424" y="11404"/>
                    <a:pt x="11384" y="11404"/>
                  </a:cubicBezTo>
                  <a:cubicBezTo>
                    <a:pt x="10938" y="11404"/>
                    <a:pt x="9940" y="12402"/>
                    <a:pt x="9940" y="12402"/>
                  </a:cubicBezTo>
                  <a:cubicBezTo>
                    <a:pt x="9362" y="12068"/>
                    <a:pt x="5836" y="11125"/>
                    <a:pt x="6596" y="10274"/>
                  </a:cubicBezTo>
                  <a:cubicBezTo>
                    <a:pt x="7386" y="9423"/>
                    <a:pt x="10760" y="6779"/>
                    <a:pt x="10760" y="6779"/>
                  </a:cubicBezTo>
                  <a:cubicBezTo>
                    <a:pt x="10760" y="6779"/>
                    <a:pt x="11368" y="2098"/>
                    <a:pt x="10700" y="1"/>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79" name="Google Shape;4047;p80">
              <a:extLst>
                <a:ext uri="{FF2B5EF4-FFF2-40B4-BE49-F238E27FC236}">
                  <a16:creationId xmlns:a16="http://schemas.microsoft.com/office/drawing/2014/main" id="{8FA1F5B5-EB5F-C2F2-D885-584619B45C06}"/>
                </a:ext>
              </a:extLst>
            </p:cNvPr>
            <p:cNvSpPr/>
            <p:nvPr/>
          </p:nvSpPr>
          <p:spPr>
            <a:xfrm>
              <a:off x="2141125" y="6912088"/>
              <a:ext cx="325275" cy="420950"/>
            </a:xfrm>
            <a:custGeom>
              <a:avLst/>
              <a:gdLst/>
              <a:ahLst/>
              <a:cxnLst/>
              <a:rect l="l" t="t" r="r" b="b"/>
              <a:pathLst>
                <a:path w="13011" h="16838" extrusionOk="0">
                  <a:moveTo>
                    <a:pt x="2311" y="1"/>
                  </a:moveTo>
                  <a:cubicBezTo>
                    <a:pt x="1642" y="2098"/>
                    <a:pt x="2250" y="6779"/>
                    <a:pt x="2250" y="6779"/>
                  </a:cubicBezTo>
                  <a:cubicBezTo>
                    <a:pt x="2250" y="6779"/>
                    <a:pt x="5624" y="9423"/>
                    <a:pt x="6384" y="10274"/>
                  </a:cubicBezTo>
                  <a:cubicBezTo>
                    <a:pt x="7174" y="11125"/>
                    <a:pt x="3618" y="12068"/>
                    <a:pt x="3071" y="12402"/>
                  </a:cubicBezTo>
                  <a:cubicBezTo>
                    <a:pt x="3071" y="12402"/>
                    <a:pt x="2047" y="11404"/>
                    <a:pt x="1620" y="11404"/>
                  </a:cubicBezTo>
                  <a:cubicBezTo>
                    <a:pt x="1582" y="11404"/>
                    <a:pt x="1548" y="11412"/>
                    <a:pt x="1521" y="11429"/>
                  </a:cubicBezTo>
                  <a:cubicBezTo>
                    <a:pt x="1156" y="11642"/>
                    <a:pt x="1885" y="12797"/>
                    <a:pt x="1885" y="12797"/>
                  </a:cubicBezTo>
                  <a:cubicBezTo>
                    <a:pt x="1885" y="12797"/>
                    <a:pt x="1" y="13496"/>
                    <a:pt x="305" y="13952"/>
                  </a:cubicBezTo>
                  <a:cubicBezTo>
                    <a:pt x="578" y="14408"/>
                    <a:pt x="1521" y="14590"/>
                    <a:pt x="1521" y="14590"/>
                  </a:cubicBezTo>
                  <a:cubicBezTo>
                    <a:pt x="1521" y="14590"/>
                    <a:pt x="62" y="14803"/>
                    <a:pt x="457" y="15411"/>
                  </a:cubicBezTo>
                  <a:cubicBezTo>
                    <a:pt x="639" y="15715"/>
                    <a:pt x="996" y="15791"/>
                    <a:pt x="1308" y="15791"/>
                  </a:cubicBezTo>
                  <a:cubicBezTo>
                    <a:pt x="1619" y="15791"/>
                    <a:pt x="1885" y="15715"/>
                    <a:pt x="1885" y="15715"/>
                  </a:cubicBezTo>
                  <a:lnTo>
                    <a:pt x="1885" y="15715"/>
                  </a:lnTo>
                  <a:cubicBezTo>
                    <a:pt x="1885" y="15715"/>
                    <a:pt x="335" y="16475"/>
                    <a:pt x="1156" y="16779"/>
                  </a:cubicBezTo>
                  <a:cubicBezTo>
                    <a:pt x="1257" y="16819"/>
                    <a:pt x="1389" y="16837"/>
                    <a:pt x="1542" y="16837"/>
                  </a:cubicBezTo>
                  <a:cubicBezTo>
                    <a:pt x="2306" y="16837"/>
                    <a:pt x="3598" y="16394"/>
                    <a:pt x="4256" y="16141"/>
                  </a:cubicBezTo>
                  <a:lnTo>
                    <a:pt x="4287" y="16141"/>
                  </a:lnTo>
                  <a:cubicBezTo>
                    <a:pt x="4378" y="16110"/>
                    <a:pt x="4530" y="16049"/>
                    <a:pt x="4682" y="15958"/>
                  </a:cubicBezTo>
                  <a:cubicBezTo>
                    <a:pt x="5654" y="15502"/>
                    <a:pt x="7721" y="14530"/>
                    <a:pt x="9940" y="13466"/>
                  </a:cubicBezTo>
                  <a:cubicBezTo>
                    <a:pt x="13010" y="11976"/>
                    <a:pt x="12068" y="8420"/>
                    <a:pt x="9940" y="6140"/>
                  </a:cubicBezTo>
                  <a:cubicBezTo>
                    <a:pt x="7843" y="3891"/>
                    <a:pt x="2311" y="1"/>
                    <a:pt x="2311" y="1"/>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grpSp>
      <p:grpSp>
        <p:nvGrpSpPr>
          <p:cNvPr id="380" name="Google Shape;3541;p80">
            <a:extLst>
              <a:ext uri="{FF2B5EF4-FFF2-40B4-BE49-F238E27FC236}">
                <a16:creationId xmlns:a16="http://schemas.microsoft.com/office/drawing/2014/main" id="{700A8B27-16E7-46F3-4F94-EFA1E0BEDF6B}"/>
              </a:ext>
            </a:extLst>
          </p:cNvPr>
          <p:cNvGrpSpPr/>
          <p:nvPr/>
        </p:nvGrpSpPr>
        <p:grpSpPr>
          <a:xfrm>
            <a:off x="474776" y="409950"/>
            <a:ext cx="2546773" cy="845820"/>
            <a:chOff x="2700100" y="4201800"/>
            <a:chExt cx="1951425" cy="616500"/>
          </a:xfrm>
        </p:grpSpPr>
        <p:sp>
          <p:nvSpPr>
            <p:cNvPr id="381" name="Google Shape;3542;p80">
              <a:extLst>
                <a:ext uri="{FF2B5EF4-FFF2-40B4-BE49-F238E27FC236}">
                  <a16:creationId xmlns:a16="http://schemas.microsoft.com/office/drawing/2014/main" id="{31E05CA8-1B11-1031-BACE-149BA79C7558}"/>
                </a:ext>
              </a:extLst>
            </p:cNvPr>
            <p:cNvSpPr/>
            <p:nvPr/>
          </p:nvSpPr>
          <p:spPr>
            <a:xfrm>
              <a:off x="3688725" y="4598125"/>
              <a:ext cx="158075" cy="220175"/>
            </a:xfrm>
            <a:custGeom>
              <a:avLst/>
              <a:gdLst/>
              <a:ahLst/>
              <a:cxnLst/>
              <a:rect l="l" t="t" r="r" b="b"/>
              <a:pathLst>
                <a:path w="6323" h="8807" extrusionOk="0">
                  <a:moveTo>
                    <a:pt x="2732" y="1"/>
                  </a:moveTo>
                  <a:cubicBezTo>
                    <a:pt x="2605" y="1"/>
                    <a:pt x="2484" y="17"/>
                    <a:pt x="2371" y="51"/>
                  </a:cubicBezTo>
                  <a:cubicBezTo>
                    <a:pt x="2371" y="51"/>
                    <a:pt x="3465" y="2057"/>
                    <a:pt x="3830" y="2544"/>
                  </a:cubicBezTo>
                  <a:cubicBezTo>
                    <a:pt x="3830" y="2544"/>
                    <a:pt x="1429" y="4550"/>
                    <a:pt x="0" y="5097"/>
                  </a:cubicBezTo>
                  <a:cubicBezTo>
                    <a:pt x="0" y="5097"/>
                    <a:pt x="1034" y="6191"/>
                    <a:pt x="1824" y="6738"/>
                  </a:cubicBezTo>
                  <a:cubicBezTo>
                    <a:pt x="1824" y="6738"/>
                    <a:pt x="2402" y="6404"/>
                    <a:pt x="2675" y="5887"/>
                  </a:cubicBezTo>
                  <a:cubicBezTo>
                    <a:pt x="2707" y="5833"/>
                    <a:pt x="2733" y="5808"/>
                    <a:pt x="2752" y="5808"/>
                  </a:cubicBezTo>
                  <a:cubicBezTo>
                    <a:pt x="2918" y="5808"/>
                    <a:pt x="2675" y="7559"/>
                    <a:pt x="2675" y="7559"/>
                  </a:cubicBezTo>
                  <a:cubicBezTo>
                    <a:pt x="2675" y="7559"/>
                    <a:pt x="3344" y="8471"/>
                    <a:pt x="4620" y="8744"/>
                  </a:cubicBezTo>
                  <a:cubicBezTo>
                    <a:pt x="4799" y="8788"/>
                    <a:pt x="4960" y="8807"/>
                    <a:pt x="5107" y="8807"/>
                  </a:cubicBezTo>
                  <a:cubicBezTo>
                    <a:pt x="5988" y="8807"/>
                    <a:pt x="6323" y="8137"/>
                    <a:pt x="6323" y="8137"/>
                  </a:cubicBezTo>
                  <a:cubicBezTo>
                    <a:pt x="6323" y="8137"/>
                    <a:pt x="5776" y="4945"/>
                    <a:pt x="5897" y="3304"/>
                  </a:cubicBezTo>
                  <a:cubicBezTo>
                    <a:pt x="6008" y="1804"/>
                    <a:pt x="4065" y="1"/>
                    <a:pt x="2732" y="1"/>
                  </a:cubicBezTo>
                  <a:close/>
                </a:path>
              </a:pathLst>
            </a:custGeom>
            <a:solidFill>
              <a:srgbClr val="FBB2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82" name="Google Shape;3543;p80">
              <a:extLst>
                <a:ext uri="{FF2B5EF4-FFF2-40B4-BE49-F238E27FC236}">
                  <a16:creationId xmlns:a16="http://schemas.microsoft.com/office/drawing/2014/main" id="{12EFCF4B-503D-7FC8-A4DA-FF8130554535}"/>
                </a:ext>
              </a:extLst>
            </p:cNvPr>
            <p:cNvSpPr/>
            <p:nvPr/>
          </p:nvSpPr>
          <p:spPr>
            <a:xfrm>
              <a:off x="3760900" y="4635875"/>
              <a:ext cx="91975" cy="58950"/>
            </a:xfrm>
            <a:custGeom>
              <a:avLst/>
              <a:gdLst/>
              <a:ahLst/>
              <a:cxnLst/>
              <a:rect l="l" t="t" r="r" b="b"/>
              <a:pathLst>
                <a:path w="3679" h="2358" extrusionOk="0">
                  <a:moveTo>
                    <a:pt x="822" y="0"/>
                  </a:moveTo>
                  <a:cubicBezTo>
                    <a:pt x="822" y="0"/>
                    <a:pt x="1" y="396"/>
                    <a:pt x="1338" y="1520"/>
                  </a:cubicBezTo>
                  <a:cubicBezTo>
                    <a:pt x="2025" y="2111"/>
                    <a:pt x="2636" y="2358"/>
                    <a:pt x="3061" y="2358"/>
                  </a:cubicBezTo>
                  <a:cubicBezTo>
                    <a:pt x="3446" y="2358"/>
                    <a:pt x="3679" y="2156"/>
                    <a:pt x="3679" y="1824"/>
                  </a:cubicBezTo>
                  <a:cubicBezTo>
                    <a:pt x="3648" y="1155"/>
                    <a:pt x="822" y="0"/>
                    <a:pt x="822" y="0"/>
                  </a:cubicBezTo>
                  <a:close/>
                </a:path>
              </a:pathLst>
            </a:custGeom>
            <a:solidFill>
              <a:srgbClr val="F27FB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83" name="Google Shape;3544;p80">
              <a:extLst>
                <a:ext uri="{FF2B5EF4-FFF2-40B4-BE49-F238E27FC236}">
                  <a16:creationId xmlns:a16="http://schemas.microsoft.com/office/drawing/2014/main" id="{42713749-A35C-ABB9-6807-A1BDC713F201}"/>
                </a:ext>
              </a:extLst>
            </p:cNvPr>
            <p:cNvSpPr/>
            <p:nvPr/>
          </p:nvSpPr>
          <p:spPr>
            <a:xfrm>
              <a:off x="4150725" y="4517325"/>
              <a:ext cx="171000" cy="230450"/>
            </a:xfrm>
            <a:custGeom>
              <a:avLst/>
              <a:gdLst/>
              <a:ahLst/>
              <a:cxnLst/>
              <a:rect l="l" t="t" r="r" b="b"/>
              <a:pathLst>
                <a:path w="6840" h="9218" extrusionOk="0">
                  <a:moveTo>
                    <a:pt x="2858" y="1"/>
                  </a:moveTo>
                  <a:cubicBezTo>
                    <a:pt x="1490" y="31"/>
                    <a:pt x="1" y="2736"/>
                    <a:pt x="670" y="4226"/>
                  </a:cubicBezTo>
                  <a:cubicBezTo>
                    <a:pt x="1338" y="5745"/>
                    <a:pt x="1885" y="8907"/>
                    <a:pt x="1885" y="8907"/>
                  </a:cubicBezTo>
                  <a:cubicBezTo>
                    <a:pt x="1885" y="8907"/>
                    <a:pt x="2210" y="9217"/>
                    <a:pt x="2759" y="9217"/>
                  </a:cubicBezTo>
                  <a:cubicBezTo>
                    <a:pt x="3034" y="9217"/>
                    <a:pt x="3365" y="9140"/>
                    <a:pt x="3740" y="8907"/>
                  </a:cubicBezTo>
                  <a:cubicBezTo>
                    <a:pt x="4834" y="8238"/>
                    <a:pt x="5138" y="7144"/>
                    <a:pt x="5138" y="7144"/>
                  </a:cubicBezTo>
                  <a:cubicBezTo>
                    <a:pt x="5138" y="7144"/>
                    <a:pt x="4274" y="5517"/>
                    <a:pt x="4474" y="5517"/>
                  </a:cubicBezTo>
                  <a:cubicBezTo>
                    <a:pt x="4493" y="5517"/>
                    <a:pt x="4521" y="5532"/>
                    <a:pt x="4560" y="5563"/>
                  </a:cubicBezTo>
                  <a:cubicBezTo>
                    <a:pt x="4986" y="5958"/>
                    <a:pt x="5655" y="6110"/>
                    <a:pt x="5655" y="6110"/>
                  </a:cubicBezTo>
                  <a:cubicBezTo>
                    <a:pt x="6202" y="5289"/>
                    <a:pt x="6840" y="3922"/>
                    <a:pt x="6840" y="3922"/>
                  </a:cubicBezTo>
                  <a:cubicBezTo>
                    <a:pt x="5290" y="3891"/>
                    <a:pt x="2341" y="2827"/>
                    <a:pt x="2341" y="2827"/>
                  </a:cubicBezTo>
                  <a:cubicBezTo>
                    <a:pt x="2524" y="2250"/>
                    <a:pt x="2858" y="1"/>
                    <a:pt x="2858" y="1"/>
                  </a:cubicBezTo>
                  <a:close/>
                </a:path>
              </a:pathLst>
            </a:custGeom>
            <a:solidFill>
              <a:srgbClr val="FBB2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84" name="Google Shape;3545;p80">
              <a:extLst>
                <a:ext uri="{FF2B5EF4-FFF2-40B4-BE49-F238E27FC236}">
                  <a16:creationId xmlns:a16="http://schemas.microsoft.com/office/drawing/2014/main" id="{AF845499-0941-EA7A-67EC-E7413A6E4150}"/>
                </a:ext>
              </a:extLst>
            </p:cNvPr>
            <p:cNvSpPr/>
            <p:nvPr/>
          </p:nvSpPr>
          <p:spPr>
            <a:xfrm>
              <a:off x="4146175" y="4562150"/>
              <a:ext cx="79825" cy="76125"/>
            </a:xfrm>
            <a:custGeom>
              <a:avLst/>
              <a:gdLst/>
              <a:ahLst/>
              <a:cxnLst/>
              <a:rect l="l" t="t" r="r" b="b"/>
              <a:pathLst>
                <a:path w="3193" h="3045" extrusionOk="0">
                  <a:moveTo>
                    <a:pt x="2280" y="1"/>
                  </a:moveTo>
                  <a:cubicBezTo>
                    <a:pt x="2280" y="1"/>
                    <a:pt x="1" y="2037"/>
                    <a:pt x="244" y="2706"/>
                  </a:cubicBezTo>
                  <a:cubicBezTo>
                    <a:pt x="317" y="2925"/>
                    <a:pt x="487" y="3044"/>
                    <a:pt x="713" y="3044"/>
                  </a:cubicBezTo>
                  <a:cubicBezTo>
                    <a:pt x="1145" y="3044"/>
                    <a:pt x="1782" y="2610"/>
                    <a:pt x="2341" y="1612"/>
                  </a:cubicBezTo>
                  <a:cubicBezTo>
                    <a:pt x="3192" y="92"/>
                    <a:pt x="2280" y="1"/>
                    <a:pt x="2280" y="1"/>
                  </a:cubicBezTo>
                  <a:close/>
                </a:path>
              </a:pathLst>
            </a:custGeom>
            <a:solidFill>
              <a:srgbClr val="F27FB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85" name="Google Shape;3546;p80">
              <a:extLst>
                <a:ext uri="{FF2B5EF4-FFF2-40B4-BE49-F238E27FC236}">
                  <a16:creationId xmlns:a16="http://schemas.microsoft.com/office/drawing/2014/main" id="{7CC3664C-2AC7-0347-F7D7-392C70C13CF7}"/>
                </a:ext>
              </a:extLst>
            </p:cNvPr>
            <p:cNvSpPr/>
            <p:nvPr/>
          </p:nvSpPr>
          <p:spPr>
            <a:xfrm>
              <a:off x="3664400" y="4559150"/>
              <a:ext cx="103375" cy="63275"/>
            </a:xfrm>
            <a:custGeom>
              <a:avLst/>
              <a:gdLst/>
              <a:ahLst/>
              <a:cxnLst/>
              <a:rect l="l" t="t" r="r" b="b"/>
              <a:pathLst>
                <a:path w="4135" h="2531" extrusionOk="0">
                  <a:moveTo>
                    <a:pt x="2665" y="1"/>
                  </a:moveTo>
                  <a:cubicBezTo>
                    <a:pt x="1684" y="1"/>
                    <a:pt x="718" y="376"/>
                    <a:pt x="1" y="1094"/>
                  </a:cubicBezTo>
                  <a:cubicBezTo>
                    <a:pt x="260" y="1851"/>
                    <a:pt x="977" y="2531"/>
                    <a:pt x="2083" y="2531"/>
                  </a:cubicBezTo>
                  <a:cubicBezTo>
                    <a:pt x="2663" y="2531"/>
                    <a:pt x="3350" y="2344"/>
                    <a:pt x="4134" y="1884"/>
                  </a:cubicBezTo>
                  <a:lnTo>
                    <a:pt x="3831" y="182"/>
                  </a:lnTo>
                  <a:cubicBezTo>
                    <a:pt x="3450" y="61"/>
                    <a:pt x="3056" y="1"/>
                    <a:pt x="2665" y="1"/>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86" name="Google Shape;3547;p80">
              <a:extLst>
                <a:ext uri="{FF2B5EF4-FFF2-40B4-BE49-F238E27FC236}">
                  <a16:creationId xmlns:a16="http://schemas.microsoft.com/office/drawing/2014/main" id="{7C391D78-B3A7-41CE-C583-20D61E72EC6C}"/>
                </a:ext>
              </a:extLst>
            </p:cNvPr>
            <p:cNvSpPr/>
            <p:nvPr/>
          </p:nvSpPr>
          <p:spPr>
            <a:xfrm>
              <a:off x="3658325" y="4525425"/>
              <a:ext cx="101850" cy="61075"/>
            </a:xfrm>
            <a:custGeom>
              <a:avLst/>
              <a:gdLst/>
              <a:ahLst/>
              <a:cxnLst/>
              <a:rect l="l" t="t" r="r" b="b"/>
              <a:pathLst>
                <a:path w="4074" h="2443" extrusionOk="0">
                  <a:moveTo>
                    <a:pt x="2301" y="0"/>
                  </a:moveTo>
                  <a:cubicBezTo>
                    <a:pt x="1773" y="0"/>
                    <a:pt x="1180" y="140"/>
                    <a:pt x="639" y="588"/>
                  </a:cubicBezTo>
                  <a:cubicBezTo>
                    <a:pt x="122" y="1044"/>
                    <a:pt x="1" y="1774"/>
                    <a:pt x="244" y="2443"/>
                  </a:cubicBezTo>
                  <a:cubicBezTo>
                    <a:pt x="961" y="1725"/>
                    <a:pt x="1927" y="1350"/>
                    <a:pt x="2908" y="1350"/>
                  </a:cubicBezTo>
                  <a:cubicBezTo>
                    <a:pt x="3299" y="1350"/>
                    <a:pt x="3693" y="1410"/>
                    <a:pt x="4074" y="1531"/>
                  </a:cubicBezTo>
                  <a:lnTo>
                    <a:pt x="3861" y="376"/>
                  </a:lnTo>
                  <a:cubicBezTo>
                    <a:pt x="3861" y="376"/>
                    <a:pt x="3168" y="0"/>
                    <a:pt x="2301" y="0"/>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87" name="Google Shape;3548;p80">
              <a:extLst>
                <a:ext uri="{FF2B5EF4-FFF2-40B4-BE49-F238E27FC236}">
                  <a16:creationId xmlns:a16="http://schemas.microsoft.com/office/drawing/2014/main" id="{B40D1F8E-8151-2983-5CAC-0CA014CD7CCD}"/>
                </a:ext>
              </a:extLst>
            </p:cNvPr>
            <p:cNvSpPr/>
            <p:nvPr/>
          </p:nvSpPr>
          <p:spPr>
            <a:xfrm>
              <a:off x="3691000" y="4562200"/>
              <a:ext cx="68100" cy="46200"/>
            </a:xfrm>
            <a:custGeom>
              <a:avLst/>
              <a:gdLst/>
              <a:ahLst/>
              <a:cxnLst/>
              <a:rect l="l" t="t" r="r" b="b"/>
              <a:pathLst>
                <a:path w="2724" h="1848" extrusionOk="0">
                  <a:moveTo>
                    <a:pt x="1329" y="0"/>
                  </a:moveTo>
                  <a:cubicBezTo>
                    <a:pt x="886" y="0"/>
                    <a:pt x="421" y="188"/>
                    <a:pt x="31" y="364"/>
                  </a:cubicBezTo>
                  <a:cubicBezTo>
                    <a:pt x="1" y="364"/>
                    <a:pt x="31" y="394"/>
                    <a:pt x="61" y="394"/>
                  </a:cubicBezTo>
                  <a:cubicBezTo>
                    <a:pt x="468" y="320"/>
                    <a:pt x="931" y="123"/>
                    <a:pt x="1354" y="123"/>
                  </a:cubicBezTo>
                  <a:cubicBezTo>
                    <a:pt x="1627" y="123"/>
                    <a:pt x="1883" y="205"/>
                    <a:pt x="2098" y="455"/>
                  </a:cubicBezTo>
                  <a:cubicBezTo>
                    <a:pt x="2432" y="820"/>
                    <a:pt x="2493" y="1336"/>
                    <a:pt x="2584" y="1792"/>
                  </a:cubicBezTo>
                  <a:cubicBezTo>
                    <a:pt x="2597" y="1830"/>
                    <a:pt x="2626" y="1847"/>
                    <a:pt x="2652" y="1847"/>
                  </a:cubicBezTo>
                  <a:cubicBezTo>
                    <a:pt x="2690" y="1847"/>
                    <a:pt x="2723" y="1815"/>
                    <a:pt x="2706" y="1762"/>
                  </a:cubicBezTo>
                  <a:cubicBezTo>
                    <a:pt x="2645" y="1215"/>
                    <a:pt x="2523" y="546"/>
                    <a:pt x="2037" y="212"/>
                  </a:cubicBezTo>
                  <a:cubicBezTo>
                    <a:pt x="1819" y="59"/>
                    <a:pt x="1577" y="0"/>
                    <a:pt x="1329"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88" name="Google Shape;3549;p80">
              <a:extLst>
                <a:ext uri="{FF2B5EF4-FFF2-40B4-BE49-F238E27FC236}">
                  <a16:creationId xmlns:a16="http://schemas.microsoft.com/office/drawing/2014/main" id="{F1E38B19-678B-A0AC-C242-E4C05DAD223B}"/>
                </a:ext>
              </a:extLst>
            </p:cNvPr>
            <p:cNvSpPr/>
            <p:nvPr/>
          </p:nvSpPr>
          <p:spPr>
            <a:xfrm>
              <a:off x="3720025" y="4575050"/>
              <a:ext cx="36900" cy="17375"/>
            </a:xfrm>
            <a:custGeom>
              <a:avLst/>
              <a:gdLst/>
              <a:ahLst/>
              <a:cxnLst/>
              <a:rect l="l" t="t" r="r" b="b"/>
              <a:pathLst>
                <a:path w="1476" h="695" extrusionOk="0">
                  <a:moveTo>
                    <a:pt x="528" y="1"/>
                  </a:moveTo>
                  <a:cubicBezTo>
                    <a:pt x="352" y="1"/>
                    <a:pt x="178" y="71"/>
                    <a:pt x="25" y="245"/>
                  </a:cubicBezTo>
                  <a:cubicBezTo>
                    <a:pt x="0" y="294"/>
                    <a:pt x="16" y="344"/>
                    <a:pt x="56" y="344"/>
                  </a:cubicBezTo>
                  <a:cubicBezTo>
                    <a:pt x="64" y="344"/>
                    <a:pt x="75" y="342"/>
                    <a:pt x="86" y="336"/>
                  </a:cubicBezTo>
                  <a:cubicBezTo>
                    <a:pt x="234" y="225"/>
                    <a:pt x="371" y="159"/>
                    <a:pt x="525" y="159"/>
                  </a:cubicBezTo>
                  <a:cubicBezTo>
                    <a:pt x="623" y="159"/>
                    <a:pt x="727" y="186"/>
                    <a:pt x="846" y="245"/>
                  </a:cubicBezTo>
                  <a:cubicBezTo>
                    <a:pt x="1028" y="336"/>
                    <a:pt x="1150" y="518"/>
                    <a:pt x="1332" y="670"/>
                  </a:cubicBezTo>
                  <a:cubicBezTo>
                    <a:pt x="1349" y="687"/>
                    <a:pt x="1368" y="695"/>
                    <a:pt x="1387" y="695"/>
                  </a:cubicBezTo>
                  <a:cubicBezTo>
                    <a:pt x="1434" y="695"/>
                    <a:pt x="1475" y="645"/>
                    <a:pt x="1454" y="579"/>
                  </a:cubicBezTo>
                  <a:cubicBezTo>
                    <a:pt x="1232" y="276"/>
                    <a:pt x="876" y="1"/>
                    <a:pt x="528"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89" name="Google Shape;3550;p80">
              <a:extLst>
                <a:ext uri="{FF2B5EF4-FFF2-40B4-BE49-F238E27FC236}">
                  <a16:creationId xmlns:a16="http://schemas.microsoft.com/office/drawing/2014/main" id="{AB4C9ED8-EC34-6C72-D192-DE59D889E7BB}"/>
                </a:ext>
              </a:extLst>
            </p:cNvPr>
            <p:cNvSpPr/>
            <p:nvPr/>
          </p:nvSpPr>
          <p:spPr>
            <a:xfrm>
              <a:off x="4199375" y="4467400"/>
              <a:ext cx="97950" cy="65075"/>
            </a:xfrm>
            <a:custGeom>
              <a:avLst/>
              <a:gdLst/>
              <a:ahLst/>
              <a:cxnLst/>
              <a:rect l="l" t="t" r="r" b="b"/>
              <a:pathLst>
                <a:path w="3918" h="2603" extrusionOk="0">
                  <a:moveTo>
                    <a:pt x="2311" y="0"/>
                  </a:moveTo>
                  <a:cubicBezTo>
                    <a:pt x="1484" y="0"/>
                    <a:pt x="664" y="278"/>
                    <a:pt x="0" y="812"/>
                  </a:cubicBezTo>
                  <a:lnTo>
                    <a:pt x="304" y="2514"/>
                  </a:lnTo>
                  <a:cubicBezTo>
                    <a:pt x="647" y="2575"/>
                    <a:pt x="962" y="2603"/>
                    <a:pt x="1251" y="2603"/>
                  </a:cubicBezTo>
                  <a:cubicBezTo>
                    <a:pt x="3143" y="2603"/>
                    <a:pt x="3917" y="1411"/>
                    <a:pt x="3891" y="356"/>
                  </a:cubicBezTo>
                  <a:cubicBezTo>
                    <a:pt x="3388" y="117"/>
                    <a:pt x="2848" y="0"/>
                    <a:pt x="2311" y="0"/>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90" name="Google Shape;3551;p80">
              <a:extLst>
                <a:ext uri="{FF2B5EF4-FFF2-40B4-BE49-F238E27FC236}">
                  <a16:creationId xmlns:a16="http://schemas.microsoft.com/office/drawing/2014/main" id="{69FDA86C-0049-0B04-5FF4-10271B3BDA2A}"/>
                </a:ext>
              </a:extLst>
            </p:cNvPr>
            <p:cNvSpPr/>
            <p:nvPr/>
          </p:nvSpPr>
          <p:spPr>
            <a:xfrm>
              <a:off x="4194050" y="4432375"/>
              <a:ext cx="102600" cy="55350"/>
            </a:xfrm>
            <a:custGeom>
              <a:avLst/>
              <a:gdLst/>
              <a:ahLst/>
              <a:cxnLst/>
              <a:rect l="l" t="t" r="r" b="b"/>
              <a:pathLst>
                <a:path w="4104" h="2214" extrusionOk="0">
                  <a:moveTo>
                    <a:pt x="2256" y="0"/>
                  </a:moveTo>
                  <a:cubicBezTo>
                    <a:pt x="944" y="0"/>
                    <a:pt x="0" y="1028"/>
                    <a:pt x="0" y="1028"/>
                  </a:cubicBezTo>
                  <a:lnTo>
                    <a:pt x="213" y="2213"/>
                  </a:lnTo>
                  <a:cubicBezTo>
                    <a:pt x="877" y="1679"/>
                    <a:pt x="1697" y="1401"/>
                    <a:pt x="2524" y="1401"/>
                  </a:cubicBezTo>
                  <a:cubicBezTo>
                    <a:pt x="3061" y="1401"/>
                    <a:pt x="3601" y="1518"/>
                    <a:pt x="4104" y="1757"/>
                  </a:cubicBezTo>
                  <a:cubicBezTo>
                    <a:pt x="4104" y="1058"/>
                    <a:pt x="3739" y="389"/>
                    <a:pt x="3101" y="146"/>
                  </a:cubicBezTo>
                  <a:cubicBezTo>
                    <a:pt x="2807" y="43"/>
                    <a:pt x="2524" y="0"/>
                    <a:pt x="2256" y="0"/>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91" name="Google Shape;3552;p80">
              <a:extLst>
                <a:ext uri="{FF2B5EF4-FFF2-40B4-BE49-F238E27FC236}">
                  <a16:creationId xmlns:a16="http://schemas.microsoft.com/office/drawing/2014/main" id="{D762DD5F-49D9-4B8F-D40F-A0931FFA4A9F}"/>
                </a:ext>
              </a:extLst>
            </p:cNvPr>
            <p:cNvSpPr/>
            <p:nvPr/>
          </p:nvSpPr>
          <p:spPr>
            <a:xfrm>
              <a:off x="4209250" y="4470650"/>
              <a:ext cx="57025" cy="57950"/>
            </a:xfrm>
            <a:custGeom>
              <a:avLst/>
              <a:gdLst/>
              <a:ahLst/>
              <a:cxnLst/>
              <a:rect l="l" t="t" r="r" b="b"/>
              <a:pathLst>
                <a:path w="2281" h="2318" extrusionOk="0">
                  <a:moveTo>
                    <a:pt x="1815" y="1"/>
                  </a:moveTo>
                  <a:cubicBezTo>
                    <a:pt x="1256" y="1"/>
                    <a:pt x="639" y="89"/>
                    <a:pt x="304" y="591"/>
                  </a:cubicBezTo>
                  <a:cubicBezTo>
                    <a:pt x="0" y="1077"/>
                    <a:pt x="92" y="1716"/>
                    <a:pt x="213" y="2263"/>
                  </a:cubicBezTo>
                  <a:cubicBezTo>
                    <a:pt x="226" y="2301"/>
                    <a:pt x="255" y="2318"/>
                    <a:pt x="284" y="2318"/>
                  </a:cubicBezTo>
                  <a:cubicBezTo>
                    <a:pt x="324" y="2318"/>
                    <a:pt x="365" y="2285"/>
                    <a:pt x="365" y="2232"/>
                  </a:cubicBezTo>
                  <a:cubicBezTo>
                    <a:pt x="274" y="1746"/>
                    <a:pt x="122" y="1138"/>
                    <a:pt x="396" y="682"/>
                  </a:cubicBezTo>
                  <a:cubicBezTo>
                    <a:pt x="760" y="13"/>
                    <a:pt x="1642" y="165"/>
                    <a:pt x="2280" y="74"/>
                  </a:cubicBezTo>
                  <a:cubicBezTo>
                    <a:pt x="2280" y="44"/>
                    <a:pt x="2280" y="13"/>
                    <a:pt x="2250" y="13"/>
                  </a:cubicBezTo>
                  <a:cubicBezTo>
                    <a:pt x="2114" y="7"/>
                    <a:pt x="1966" y="1"/>
                    <a:pt x="1815"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92" name="Google Shape;3553;p80">
              <a:extLst>
                <a:ext uri="{FF2B5EF4-FFF2-40B4-BE49-F238E27FC236}">
                  <a16:creationId xmlns:a16="http://schemas.microsoft.com/office/drawing/2014/main" id="{AA948C05-CE51-1C98-F411-AEFA468271EF}"/>
                </a:ext>
              </a:extLst>
            </p:cNvPr>
            <p:cNvSpPr/>
            <p:nvPr/>
          </p:nvSpPr>
          <p:spPr>
            <a:xfrm>
              <a:off x="4211000" y="4488175"/>
              <a:ext cx="32475" cy="24500"/>
            </a:xfrm>
            <a:custGeom>
              <a:avLst/>
              <a:gdLst/>
              <a:ahLst/>
              <a:cxnLst/>
              <a:rect l="l" t="t" r="r" b="b"/>
              <a:pathLst>
                <a:path w="1299" h="980" extrusionOk="0">
                  <a:moveTo>
                    <a:pt x="901" y="1"/>
                  </a:moveTo>
                  <a:cubicBezTo>
                    <a:pt x="469" y="1"/>
                    <a:pt x="141" y="438"/>
                    <a:pt x="22" y="893"/>
                  </a:cubicBezTo>
                  <a:cubicBezTo>
                    <a:pt x="0" y="936"/>
                    <a:pt x="55" y="979"/>
                    <a:pt x="110" y="979"/>
                  </a:cubicBezTo>
                  <a:cubicBezTo>
                    <a:pt x="133" y="979"/>
                    <a:pt x="156" y="972"/>
                    <a:pt x="174" y="954"/>
                  </a:cubicBezTo>
                  <a:cubicBezTo>
                    <a:pt x="295" y="741"/>
                    <a:pt x="326" y="528"/>
                    <a:pt x="508" y="346"/>
                  </a:cubicBezTo>
                  <a:cubicBezTo>
                    <a:pt x="621" y="195"/>
                    <a:pt x="758" y="138"/>
                    <a:pt x="910" y="138"/>
                  </a:cubicBezTo>
                  <a:cubicBezTo>
                    <a:pt x="1004" y="138"/>
                    <a:pt x="1103" y="159"/>
                    <a:pt x="1207" y="194"/>
                  </a:cubicBezTo>
                  <a:cubicBezTo>
                    <a:pt x="1268" y="194"/>
                    <a:pt x="1298" y="133"/>
                    <a:pt x="1268" y="103"/>
                  </a:cubicBezTo>
                  <a:cubicBezTo>
                    <a:pt x="1139" y="32"/>
                    <a:pt x="1016" y="1"/>
                    <a:pt x="901"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93" name="Google Shape;3554;p80">
              <a:extLst>
                <a:ext uri="{FF2B5EF4-FFF2-40B4-BE49-F238E27FC236}">
                  <a16:creationId xmlns:a16="http://schemas.microsoft.com/office/drawing/2014/main" id="{54C5EE28-92EC-7719-E131-8D0F32CEB2EF}"/>
                </a:ext>
              </a:extLst>
            </p:cNvPr>
            <p:cNvSpPr/>
            <p:nvPr/>
          </p:nvSpPr>
          <p:spPr>
            <a:xfrm>
              <a:off x="3703900" y="4263800"/>
              <a:ext cx="510700" cy="442300"/>
            </a:xfrm>
            <a:custGeom>
              <a:avLst/>
              <a:gdLst/>
              <a:ahLst/>
              <a:cxnLst/>
              <a:rect l="l" t="t" r="r" b="b"/>
              <a:pathLst>
                <a:path w="20428" h="17692" extrusionOk="0">
                  <a:moveTo>
                    <a:pt x="9368" y="1"/>
                  </a:moveTo>
                  <a:cubicBezTo>
                    <a:pt x="4824" y="1"/>
                    <a:pt x="0" y="1843"/>
                    <a:pt x="1673" y="10263"/>
                  </a:cubicBezTo>
                  <a:cubicBezTo>
                    <a:pt x="1673" y="10263"/>
                    <a:pt x="2159" y="13607"/>
                    <a:pt x="3254" y="15096"/>
                  </a:cubicBezTo>
                  <a:cubicBezTo>
                    <a:pt x="4216" y="16444"/>
                    <a:pt x="6772" y="17692"/>
                    <a:pt x="9907" y="17692"/>
                  </a:cubicBezTo>
                  <a:cubicBezTo>
                    <a:pt x="10236" y="17692"/>
                    <a:pt x="10572" y="17678"/>
                    <a:pt x="10913" y="17649"/>
                  </a:cubicBezTo>
                  <a:cubicBezTo>
                    <a:pt x="14530" y="17376"/>
                    <a:pt x="19059" y="15370"/>
                    <a:pt x="19698" y="12604"/>
                  </a:cubicBezTo>
                  <a:cubicBezTo>
                    <a:pt x="20306" y="9838"/>
                    <a:pt x="20427" y="8014"/>
                    <a:pt x="19637" y="5430"/>
                  </a:cubicBezTo>
                  <a:cubicBezTo>
                    <a:pt x="18847" y="2877"/>
                    <a:pt x="18512" y="1722"/>
                    <a:pt x="15868" y="993"/>
                  </a:cubicBezTo>
                  <a:cubicBezTo>
                    <a:pt x="14870" y="703"/>
                    <a:pt x="12172" y="1"/>
                    <a:pt x="9368" y="1"/>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94" name="Google Shape;3555;p80">
              <a:extLst>
                <a:ext uri="{FF2B5EF4-FFF2-40B4-BE49-F238E27FC236}">
                  <a16:creationId xmlns:a16="http://schemas.microsoft.com/office/drawing/2014/main" id="{054CEC7B-6687-B01F-B581-67788D9D002C}"/>
                </a:ext>
              </a:extLst>
            </p:cNvPr>
            <p:cNvSpPr/>
            <p:nvPr/>
          </p:nvSpPr>
          <p:spPr>
            <a:xfrm>
              <a:off x="3809550" y="4432225"/>
              <a:ext cx="38775" cy="38325"/>
            </a:xfrm>
            <a:custGeom>
              <a:avLst/>
              <a:gdLst/>
              <a:ahLst/>
              <a:cxnLst/>
              <a:rect l="l" t="t" r="r" b="b"/>
              <a:pathLst>
                <a:path w="1551" h="1533" extrusionOk="0">
                  <a:moveTo>
                    <a:pt x="1459" y="0"/>
                  </a:moveTo>
                  <a:cubicBezTo>
                    <a:pt x="851" y="92"/>
                    <a:pt x="31" y="851"/>
                    <a:pt x="0" y="1490"/>
                  </a:cubicBezTo>
                  <a:cubicBezTo>
                    <a:pt x="0" y="1511"/>
                    <a:pt x="31" y="1533"/>
                    <a:pt x="59" y="1533"/>
                  </a:cubicBezTo>
                  <a:cubicBezTo>
                    <a:pt x="71" y="1533"/>
                    <a:pt x="83" y="1529"/>
                    <a:pt x="91" y="1520"/>
                  </a:cubicBezTo>
                  <a:cubicBezTo>
                    <a:pt x="395" y="851"/>
                    <a:pt x="821" y="426"/>
                    <a:pt x="1490" y="152"/>
                  </a:cubicBezTo>
                  <a:cubicBezTo>
                    <a:pt x="1550" y="122"/>
                    <a:pt x="1550" y="0"/>
                    <a:pt x="1459"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95" name="Google Shape;3556;p80">
              <a:extLst>
                <a:ext uri="{FF2B5EF4-FFF2-40B4-BE49-F238E27FC236}">
                  <a16:creationId xmlns:a16="http://schemas.microsoft.com/office/drawing/2014/main" id="{2BA9E05C-4090-32A3-BA0E-ADD3C2D3A9E4}"/>
                </a:ext>
              </a:extLst>
            </p:cNvPr>
            <p:cNvSpPr/>
            <p:nvPr/>
          </p:nvSpPr>
          <p:spPr>
            <a:xfrm>
              <a:off x="4065625" y="4386650"/>
              <a:ext cx="51325" cy="16300"/>
            </a:xfrm>
            <a:custGeom>
              <a:avLst/>
              <a:gdLst/>
              <a:ahLst/>
              <a:cxnLst/>
              <a:rect l="l" t="t" r="r" b="b"/>
              <a:pathLst>
                <a:path w="2053" h="652" extrusionOk="0">
                  <a:moveTo>
                    <a:pt x="601" y="1"/>
                  </a:moveTo>
                  <a:cubicBezTo>
                    <a:pt x="405" y="1"/>
                    <a:pt x="219" y="29"/>
                    <a:pt x="61" y="91"/>
                  </a:cubicBezTo>
                  <a:cubicBezTo>
                    <a:pt x="1" y="121"/>
                    <a:pt x="1" y="212"/>
                    <a:pt x="61" y="212"/>
                  </a:cubicBezTo>
                  <a:cubicBezTo>
                    <a:pt x="700" y="243"/>
                    <a:pt x="1308" y="243"/>
                    <a:pt x="1824" y="638"/>
                  </a:cubicBezTo>
                  <a:cubicBezTo>
                    <a:pt x="1844" y="648"/>
                    <a:pt x="1863" y="652"/>
                    <a:pt x="1882" y="652"/>
                  </a:cubicBezTo>
                  <a:cubicBezTo>
                    <a:pt x="1979" y="652"/>
                    <a:pt x="2053" y="532"/>
                    <a:pt x="1976" y="456"/>
                  </a:cubicBezTo>
                  <a:cubicBezTo>
                    <a:pt x="1630" y="174"/>
                    <a:pt x="1084" y="1"/>
                    <a:pt x="601"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96" name="Google Shape;3557;p80">
              <a:extLst>
                <a:ext uri="{FF2B5EF4-FFF2-40B4-BE49-F238E27FC236}">
                  <a16:creationId xmlns:a16="http://schemas.microsoft.com/office/drawing/2014/main" id="{98BA5C26-4474-6D00-FFD5-FC2E24C96018}"/>
                </a:ext>
              </a:extLst>
            </p:cNvPr>
            <p:cNvSpPr/>
            <p:nvPr/>
          </p:nvSpPr>
          <p:spPr>
            <a:xfrm>
              <a:off x="3824750" y="4570675"/>
              <a:ext cx="95000" cy="83300"/>
            </a:xfrm>
            <a:custGeom>
              <a:avLst/>
              <a:gdLst/>
              <a:ahLst/>
              <a:cxnLst/>
              <a:rect l="l" t="t" r="r" b="b"/>
              <a:pathLst>
                <a:path w="3800" h="3332" extrusionOk="0">
                  <a:moveTo>
                    <a:pt x="1943" y="0"/>
                  </a:moveTo>
                  <a:cubicBezTo>
                    <a:pt x="1843" y="0"/>
                    <a:pt x="1743" y="8"/>
                    <a:pt x="1642" y="25"/>
                  </a:cubicBezTo>
                  <a:cubicBezTo>
                    <a:pt x="669" y="207"/>
                    <a:pt x="0" y="1058"/>
                    <a:pt x="183" y="1970"/>
                  </a:cubicBezTo>
                  <a:cubicBezTo>
                    <a:pt x="318" y="2784"/>
                    <a:pt x="1059" y="3332"/>
                    <a:pt x="1887" y="3332"/>
                  </a:cubicBezTo>
                  <a:cubicBezTo>
                    <a:pt x="1987" y="3332"/>
                    <a:pt x="2088" y="3324"/>
                    <a:pt x="2189" y="3307"/>
                  </a:cubicBezTo>
                  <a:cubicBezTo>
                    <a:pt x="3161" y="3125"/>
                    <a:pt x="3800" y="2274"/>
                    <a:pt x="3648" y="1362"/>
                  </a:cubicBezTo>
                  <a:cubicBezTo>
                    <a:pt x="3512" y="548"/>
                    <a:pt x="2771" y="0"/>
                    <a:pt x="1943" y="0"/>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97" name="Google Shape;3558;p80">
              <a:extLst>
                <a:ext uri="{FF2B5EF4-FFF2-40B4-BE49-F238E27FC236}">
                  <a16:creationId xmlns:a16="http://schemas.microsoft.com/office/drawing/2014/main" id="{885F2B42-8770-B716-C36B-2F7997D190BF}"/>
                </a:ext>
              </a:extLst>
            </p:cNvPr>
            <p:cNvSpPr/>
            <p:nvPr/>
          </p:nvSpPr>
          <p:spPr>
            <a:xfrm>
              <a:off x="4063350" y="4529425"/>
              <a:ext cx="95000" cy="82975"/>
            </a:xfrm>
            <a:custGeom>
              <a:avLst/>
              <a:gdLst/>
              <a:ahLst/>
              <a:cxnLst/>
              <a:rect l="l" t="t" r="r" b="b"/>
              <a:pathLst>
                <a:path w="3800" h="3319" extrusionOk="0">
                  <a:moveTo>
                    <a:pt x="1958" y="1"/>
                  </a:moveTo>
                  <a:cubicBezTo>
                    <a:pt x="1844" y="1"/>
                    <a:pt x="1728" y="11"/>
                    <a:pt x="1611" y="33"/>
                  </a:cubicBezTo>
                  <a:cubicBezTo>
                    <a:pt x="669" y="185"/>
                    <a:pt x="0" y="1067"/>
                    <a:pt x="152" y="1948"/>
                  </a:cubicBezTo>
                  <a:cubicBezTo>
                    <a:pt x="313" y="2751"/>
                    <a:pt x="1015" y="3318"/>
                    <a:pt x="1844" y="3318"/>
                  </a:cubicBezTo>
                  <a:cubicBezTo>
                    <a:pt x="1957" y="3318"/>
                    <a:pt x="2072" y="3308"/>
                    <a:pt x="2189" y="3286"/>
                  </a:cubicBezTo>
                  <a:cubicBezTo>
                    <a:pt x="3162" y="3134"/>
                    <a:pt x="3800" y="2252"/>
                    <a:pt x="3648" y="1340"/>
                  </a:cubicBezTo>
                  <a:cubicBezTo>
                    <a:pt x="3514" y="565"/>
                    <a:pt x="2792" y="1"/>
                    <a:pt x="1958" y="1"/>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98" name="Google Shape;3559;p80">
              <a:extLst>
                <a:ext uri="{FF2B5EF4-FFF2-40B4-BE49-F238E27FC236}">
                  <a16:creationId xmlns:a16="http://schemas.microsoft.com/office/drawing/2014/main" id="{63D39677-82B2-815E-6AEE-889FA2193635}"/>
                </a:ext>
              </a:extLst>
            </p:cNvPr>
            <p:cNvSpPr/>
            <p:nvPr/>
          </p:nvSpPr>
          <p:spPr>
            <a:xfrm>
              <a:off x="3956200" y="4562350"/>
              <a:ext cx="42575" cy="23475"/>
            </a:xfrm>
            <a:custGeom>
              <a:avLst/>
              <a:gdLst/>
              <a:ahLst/>
              <a:cxnLst/>
              <a:rect l="l" t="t" r="r" b="b"/>
              <a:pathLst>
                <a:path w="1703" h="939" extrusionOk="0">
                  <a:moveTo>
                    <a:pt x="46" y="1"/>
                  </a:moveTo>
                  <a:cubicBezTo>
                    <a:pt x="23" y="1"/>
                    <a:pt x="1" y="8"/>
                    <a:pt x="1" y="23"/>
                  </a:cubicBezTo>
                  <a:cubicBezTo>
                    <a:pt x="29" y="754"/>
                    <a:pt x="861" y="939"/>
                    <a:pt x="1467" y="939"/>
                  </a:cubicBezTo>
                  <a:cubicBezTo>
                    <a:pt x="1517" y="939"/>
                    <a:pt x="1565" y="938"/>
                    <a:pt x="1612" y="935"/>
                  </a:cubicBezTo>
                  <a:cubicBezTo>
                    <a:pt x="1703" y="935"/>
                    <a:pt x="1703" y="814"/>
                    <a:pt x="1612" y="814"/>
                  </a:cubicBezTo>
                  <a:cubicBezTo>
                    <a:pt x="973" y="722"/>
                    <a:pt x="365" y="692"/>
                    <a:pt x="92" y="23"/>
                  </a:cubicBezTo>
                  <a:cubicBezTo>
                    <a:pt x="92" y="8"/>
                    <a:pt x="69" y="1"/>
                    <a:pt x="46"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399" name="Google Shape;3560;p80">
              <a:extLst>
                <a:ext uri="{FF2B5EF4-FFF2-40B4-BE49-F238E27FC236}">
                  <a16:creationId xmlns:a16="http://schemas.microsoft.com/office/drawing/2014/main" id="{7B61D5A4-330E-254F-E4CB-EA5D99A09E26}"/>
                </a:ext>
              </a:extLst>
            </p:cNvPr>
            <p:cNvSpPr/>
            <p:nvPr/>
          </p:nvSpPr>
          <p:spPr>
            <a:xfrm>
              <a:off x="3853625" y="4511025"/>
              <a:ext cx="28900" cy="31475"/>
            </a:xfrm>
            <a:custGeom>
              <a:avLst/>
              <a:gdLst/>
              <a:ahLst/>
              <a:cxnLst/>
              <a:rect l="l" t="t" r="r" b="b"/>
              <a:pathLst>
                <a:path w="1156" h="1259" extrusionOk="0">
                  <a:moveTo>
                    <a:pt x="541" y="0"/>
                  </a:moveTo>
                  <a:cubicBezTo>
                    <a:pt x="513" y="0"/>
                    <a:pt x="485" y="3"/>
                    <a:pt x="456" y="9"/>
                  </a:cubicBezTo>
                  <a:cubicBezTo>
                    <a:pt x="183" y="70"/>
                    <a:pt x="0" y="374"/>
                    <a:pt x="61" y="739"/>
                  </a:cubicBezTo>
                  <a:cubicBezTo>
                    <a:pt x="118" y="1052"/>
                    <a:pt x="388" y="1259"/>
                    <a:pt x="647" y="1259"/>
                  </a:cubicBezTo>
                  <a:cubicBezTo>
                    <a:pt x="664" y="1259"/>
                    <a:pt x="682" y="1258"/>
                    <a:pt x="699" y="1256"/>
                  </a:cubicBezTo>
                  <a:cubicBezTo>
                    <a:pt x="973" y="1195"/>
                    <a:pt x="1155" y="861"/>
                    <a:pt x="1094" y="526"/>
                  </a:cubicBezTo>
                  <a:cubicBezTo>
                    <a:pt x="1013" y="227"/>
                    <a:pt x="785" y="0"/>
                    <a:pt x="541" y="0"/>
                  </a:cubicBezTo>
                  <a:close/>
                </a:path>
              </a:pathLst>
            </a:custGeom>
            <a:solidFill>
              <a:srgbClr val="1111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00" name="Google Shape;3561;p80">
              <a:extLst>
                <a:ext uri="{FF2B5EF4-FFF2-40B4-BE49-F238E27FC236}">
                  <a16:creationId xmlns:a16="http://schemas.microsoft.com/office/drawing/2014/main" id="{E836581C-A602-D081-F2EC-ED3CE09BD3D6}"/>
                </a:ext>
              </a:extLst>
            </p:cNvPr>
            <p:cNvSpPr/>
            <p:nvPr/>
          </p:nvSpPr>
          <p:spPr>
            <a:xfrm>
              <a:off x="4064100" y="4469225"/>
              <a:ext cx="28900" cy="31475"/>
            </a:xfrm>
            <a:custGeom>
              <a:avLst/>
              <a:gdLst/>
              <a:ahLst/>
              <a:cxnLst/>
              <a:rect l="l" t="t" r="r" b="b"/>
              <a:pathLst>
                <a:path w="1156" h="1259" extrusionOk="0">
                  <a:moveTo>
                    <a:pt x="543" y="0"/>
                  </a:moveTo>
                  <a:cubicBezTo>
                    <a:pt x="514" y="0"/>
                    <a:pt x="485" y="3"/>
                    <a:pt x="457" y="10"/>
                  </a:cubicBezTo>
                  <a:cubicBezTo>
                    <a:pt x="183" y="70"/>
                    <a:pt x="1" y="374"/>
                    <a:pt x="62" y="739"/>
                  </a:cubicBezTo>
                  <a:cubicBezTo>
                    <a:pt x="119" y="1052"/>
                    <a:pt x="389" y="1259"/>
                    <a:pt x="647" y="1259"/>
                  </a:cubicBezTo>
                  <a:cubicBezTo>
                    <a:pt x="665" y="1259"/>
                    <a:pt x="683" y="1258"/>
                    <a:pt x="700" y="1256"/>
                  </a:cubicBezTo>
                  <a:cubicBezTo>
                    <a:pt x="973" y="1195"/>
                    <a:pt x="1156" y="861"/>
                    <a:pt x="1095" y="526"/>
                  </a:cubicBezTo>
                  <a:cubicBezTo>
                    <a:pt x="1041" y="227"/>
                    <a:pt x="791" y="0"/>
                    <a:pt x="543" y="0"/>
                  </a:cubicBezTo>
                  <a:close/>
                </a:path>
              </a:pathLst>
            </a:custGeom>
            <a:solidFill>
              <a:srgbClr val="1111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01" name="Google Shape;3562;p80">
              <a:extLst>
                <a:ext uri="{FF2B5EF4-FFF2-40B4-BE49-F238E27FC236}">
                  <a16:creationId xmlns:a16="http://schemas.microsoft.com/office/drawing/2014/main" id="{F0969F90-7F47-A3D0-81BF-2B73BA55D90D}"/>
                </a:ext>
              </a:extLst>
            </p:cNvPr>
            <p:cNvSpPr/>
            <p:nvPr/>
          </p:nvSpPr>
          <p:spPr>
            <a:xfrm>
              <a:off x="3959250" y="4477050"/>
              <a:ext cx="35725" cy="52825"/>
            </a:xfrm>
            <a:custGeom>
              <a:avLst/>
              <a:gdLst/>
              <a:ahLst/>
              <a:cxnLst/>
              <a:rect l="l" t="t" r="r" b="b"/>
              <a:pathLst>
                <a:path w="1429" h="2113" extrusionOk="0">
                  <a:moveTo>
                    <a:pt x="61" y="1"/>
                  </a:moveTo>
                  <a:cubicBezTo>
                    <a:pt x="61" y="1"/>
                    <a:pt x="31" y="1"/>
                    <a:pt x="31" y="31"/>
                  </a:cubicBezTo>
                  <a:cubicBezTo>
                    <a:pt x="0" y="305"/>
                    <a:pt x="31" y="609"/>
                    <a:pt x="31" y="882"/>
                  </a:cubicBezTo>
                  <a:cubicBezTo>
                    <a:pt x="31" y="1095"/>
                    <a:pt x="0" y="1368"/>
                    <a:pt x="152" y="1520"/>
                  </a:cubicBezTo>
                  <a:cubicBezTo>
                    <a:pt x="220" y="1633"/>
                    <a:pt x="321" y="1696"/>
                    <a:pt x="431" y="1696"/>
                  </a:cubicBezTo>
                  <a:cubicBezTo>
                    <a:pt x="469" y="1696"/>
                    <a:pt x="508" y="1688"/>
                    <a:pt x="547" y="1672"/>
                  </a:cubicBezTo>
                  <a:cubicBezTo>
                    <a:pt x="608" y="1642"/>
                    <a:pt x="669" y="1581"/>
                    <a:pt x="730" y="1551"/>
                  </a:cubicBezTo>
                  <a:cubicBezTo>
                    <a:pt x="760" y="1520"/>
                    <a:pt x="851" y="1399"/>
                    <a:pt x="882" y="1399"/>
                  </a:cubicBezTo>
                  <a:cubicBezTo>
                    <a:pt x="1003" y="1490"/>
                    <a:pt x="1094" y="1581"/>
                    <a:pt x="1186" y="1672"/>
                  </a:cubicBezTo>
                  <a:cubicBezTo>
                    <a:pt x="1155" y="1794"/>
                    <a:pt x="1094" y="1885"/>
                    <a:pt x="973" y="1946"/>
                  </a:cubicBezTo>
                  <a:cubicBezTo>
                    <a:pt x="896" y="1997"/>
                    <a:pt x="948" y="2112"/>
                    <a:pt x="1021" y="2112"/>
                  </a:cubicBezTo>
                  <a:cubicBezTo>
                    <a:pt x="1035" y="2112"/>
                    <a:pt x="1049" y="2108"/>
                    <a:pt x="1064" y="2098"/>
                  </a:cubicBezTo>
                  <a:cubicBezTo>
                    <a:pt x="1277" y="1976"/>
                    <a:pt x="1429" y="1703"/>
                    <a:pt x="1338" y="1429"/>
                  </a:cubicBezTo>
                  <a:cubicBezTo>
                    <a:pt x="1294" y="1298"/>
                    <a:pt x="1155" y="1198"/>
                    <a:pt x="1002" y="1198"/>
                  </a:cubicBezTo>
                  <a:cubicBezTo>
                    <a:pt x="942" y="1198"/>
                    <a:pt x="880" y="1213"/>
                    <a:pt x="821" y="1247"/>
                  </a:cubicBezTo>
                  <a:cubicBezTo>
                    <a:pt x="730" y="1308"/>
                    <a:pt x="669" y="1429"/>
                    <a:pt x="578" y="1490"/>
                  </a:cubicBezTo>
                  <a:cubicBezTo>
                    <a:pt x="516" y="1524"/>
                    <a:pt x="462" y="1538"/>
                    <a:pt x="417" y="1538"/>
                  </a:cubicBezTo>
                  <a:cubicBezTo>
                    <a:pt x="174" y="1538"/>
                    <a:pt x="152" y="1117"/>
                    <a:pt x="152" y="913"/>
                  </a:cubicBezTo>
                  <a:cubicBezTo>
                    <a:pt x="152" y="669"/>
                    <a:pt x="274" y="213"/>
                    <a:pt x="61"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02" name="Google Shape;3563;p80">
              <a:extLst>
                <a:ext uri="{FF2B5EF4-FFF2-40B4-BE49-F238E27FC236}">
                  <a16:creationId xmlns:a16="http://schemas.microsoft.com/office/drawing/2014/main" id="{DA1CE532-C1A1-CAD2-DABB-4449ABB15470}"/>
                </a:ext>
              </a:extLst>
            </p:cNvPr>
            <p:cNvSpPr/>
            <p:nvPr/>
          </p:nvSpPr>
          <p:spPr>
            <a:xfrm>
              <a:off x="3691000" y="4287850"/>
              <a:ext cx="97300" cy="243425"/>
            </a:xfrm>
            <a:custGeom>
              <a:avLst/>
              <a:gdLst/>
              <a:ahLst/>
              <a:cxnLst/>
              <a:rect l="l" t="t" r="r" b="b"/>
              <a:pathLst>
                <a:path w="3892" h="9737" extrusionOk="0">
                  <a:moveTo>
                    <a:pt x="3861" y="0"/>
                  </a:moveTo>
                  <a:cubicBezTo>
                    <a:pt x="2128" y="1003"/>
                    <a:pt x="821" y="2645"/>
                    <a:pt x="517" y="4134"/>
                  </a:cubicBezTo>
                  <a:cubicBezTo>
                    <a:pt x="1" y="6748"/>
                    <a:pt x="821" y="9514"/>
                    <a:pt x="821" y="9514"/>
                  </a:cubicBezTo>
                  <a:cubicBezTo>
                    <a:pt x="1156" y="9514"/>
                    <a:pt x="2128" y="9696"/>
                    <a:pt x="2280" y="9727"/>
                  </a:cubicBezTo>
                  <a:cubicBezTo>
                    <a:pt x="2295" y="9733"/>
                    <a:pt x="2308" y="9737"/>
                    <a:pt x="2318" y="9737"/>
                  </a:cubicBezTo>
                  <a:cubicBezTo>
                    <a:pt x="2486" y="9737"/>
                    <a:pt x="1931" y="8808"/>
                    <a:pt x="2189" y="8693"/>
                  </a:cubicBezTo>
                  <a:cubicBezTo>
                    <a:pt x="2736" y="8450"/>
                    <a:pt x="3314" y="8207"/>
                    <a:pt x="3891" y="7994"/>
                  </a:cubicBezTo>
                  <a:cubicBezTo>
                    <a:pt x="3253" y="5775"/>
                    <a:pt x="3283" y="3496"/>
                    <a:pt x="3678" y="1338"/>
                  </a:cubicBezTo>
                  <a:cubicBezTo>
                    <a:pt x="3739" y="882"/>
                    <a:pt x="3800" y="426"/>
                    <a:pt x="3861" y="0"/>
                  </a:cubicBezTo>
                  <a:close/>
                </a:path>
              </a:pathLst>
            </a:custGeom>
            <a:solidFill>
              <a:srgbClr val="FBB2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03" name="Google Shape;3564;p80">
              <a:extLst>
                <a:ext uri="{FF2B5EF4-FFF2-40B4-BE49-F238E27FC236}">
                  <a16:creationId xmlns:a16="http://schemas.microsoft.com/office/drawing/2014/main" id="{3A962545-8A0A-C3EC-307E-AD25DE7E9D9B}"/>
                </a:ext>
              </a:extLst>
            </p:cNvPr>
            <p:cNvSpPr/>
            <p:nvPr/>
          </p:nvSpPr>
          <p:spPr>
            <a:xfrm>
              <a:off x="3772300" y="4272650"/>
              <a:ext cx="76775" cy="215075"/>
            </a:xfrm>
            <a:custGeom>
              <a:avLst/>
              <a:gdLst/>
              <a:ahLst/>
              <a:cxnLst/>
              <a:rect l="l" t="t" r="r" b="b"/>
              <a:pathLst>
                <a:path w="3071" h="8603" extrusionOk="0">
                  <a:moveTo>
                    <a:pt x="1946" y="0"/>
                  </a:moveTo>
                  <a:lnTo>
                    <a:pt x="1946" y="0"/>
                  </a:lnTo>
                  <a:cubicBezTo>
                    <a:pt x="1460" y="152"/>
                    <a:pt x="1034" y="365"/>
                    <a:pt x="609" y="608"/>
                  </a:cubicBezTo>
                  <a:cubicBezTo>
                    <a:pt x="548" y="1034"/>
                    <a:pt x="487" y="1490"/>
                    <a:pt x="426" y="1946"/>
                  </a:cubicBezTo>
                  <a:cubicBezTo>
                    <a:pt x="31" y="4104"/>
                    <a:pt x="1" y="6383"/>
                    <a:pt x="639" y="8602"/>
                  </a:cubicBezTo>
                  <a:cubicBezTo>
                    <a:pt x="1429" y="8329"/>
                    <a:pt x="2281" y="8085"/>
                    <a:pt x="3071" y="7903"/>
                  </a:cubicBezTo>
                  <a:cubicBezTo>
                    <a:pt x="2159" y="5350"/>
                    <a:pt x="1825" y="2675"/>
                    <a:pt x="1946" y="0"/>
                  </a:cubicBezTo>
                  <a:close/>
                </a:path>
              </a:pathLst>
            </a:custGeom>
            <a:solidFill>
              <a:srgbClr val="FFCC7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04" name="Google Shape;3565;p80">
              <a:extLst>
                <a:ext uri="{FF2B5EF4-FFF2-40B4-BE49-F238E27FC236}">
                  <a16:creationId xmlns:a16="http://schemas.microsoft.com/office/drawing/2014/main" id="{FADDF2A2-00DE-2281-64A9-B17C18988FD0}"/>
                </a:ext>
              </a:extLst>
            </p:cNvPr>
            <p:cNvSpPr/>
            <p:nvPr/>
          </p:nvSpPr>
          <p:spPr>
            <a:xfrm>
              <a:off x="3817900" y="4201800"/>
              <a:ext cx="313875" cy="267675"/>
            </a:xfrm>
            <a:custGeom>
              <a:avLst/>
              <a:gdLst/>
              <a:ahLst/>
              <a:cxnLst/>
              <a:rect l="l" t="t" r="r" b="b"/>
              <a:pathLst>
                <a:path w="12555" h="10707" extrusionOk="0">
                  <a:moveTo>
                    <a:pt x="5177" y="1"/>
                  </a:moveTo>
                  <a:cubicBezTo>
                    <a:pt x="5156" y="1"/>
                    <a:pt x="5132" y="3"/>
                    <a:pt x="5107" y="7"/>
                  </a:cubicBezTo>
                  <a:cubicBezTo>
                    <a:pt x="4286" y="129"/>
                    <a:pt x="4195" y="2348"/>
                    <a:pt x="4195" y="2348"/>
                  </a:cubicBezTo>
                  <a:cubicBezTo>
                    <a:pt x="4195" y="2348"/>
                    <a:pt x="3715" y="1003"/>
                    <a:pt x="3010" y="1003"/>
                  </a:cubicBezTo>
                  <a:cubicBezTo>
                    <a:pt x="2922" y="1003"/>
                    <a:pt x="2831" y="1024"/>
                    <a:pt x="2736" y="1071"/>
                  </a:cubicBezTo>
                  <a:cubicBezTo>
                    <a:pt x="1885" y="1527"/>
                    <a:pt x="3314" y="2530"/>
                    <a:pt x="3314" y="2530"/>
                  </a:cubicBezTo>
                  <a:cubicBezTo>
                    <a:pt x="2985" y="2477"/>
                    <a:pt x="2659" y="2452"/>
                    <a:pt x="2338" y="2452"/>
                  </a:cubicBezTo>
                  <a:cubicBezTo>
                    <a:pt x="1560" y="2452"/>
                    <a:pt x="811" y="2598"/>
                    <a:pt x="122" y="2834"/>
                  </a:cubicBezTo>
                  <a:cubicBezTo>
                    <a:pt x="1" y="5509"/>
                    <a:pt x="335" y="8184"/>
                    <a:pt x="1247" y="10707"/>
                  </a:cubicBezTo>
                  <a:cubicBezTo>
                    <a:pt x="4317" y="9977"/>
                    <a:pt x="7022" y="9825"/>
                    <a:pt x="7022" y="9825"/>
                  </a:cubicBezTo>
                  <a:cubicBezTo>
                    <a:pt x="7022" y="9825"/>
                    <a:pt x="6518" y="7254"/>
                    <a:pt x="6795" y="7254"/>
                  </a:cubicBezTo>
                  <a:cubicBezTo>
                    <a:pt x="6822" y="7254"/>
                    <a:pt x="6857" y="7279"/>
                    <a:pt x="6900" y="7333"/>
                  </a:cubicBezTo>
                  <a:cubicBezTo>
                    <a:pt x="7387" y="7971"/>
                    <a:pt x="7843" y="9764"/>
                    <a:pt x="7843" y="9764"/>
                  </a:cubicBezTo>
                  <a:lnTo>
                    <a:pt x="10305" y="9430"/>
                  </a:lnTo>
                  <a:cubicBezTo>
                    <a:pt x="10335" y="8822"/>
                    <a:pt x="9697" y="6056"/>
                    <a:pt x="9697" y="6056"/>
                  </a:cubicBezTo>
                  <a:lnTo>
                    <a:pt x="9697" y="6056"/>
                  </a:lnTo>
                  <a:cubicBezTo>
                    <a:pt x="10426" y="6907"/>
                    <a:pt x="11369" y="9400"/>
                    <a:pt x="11369" y="9400"/>
                  </a:cubicBezTo>
                  <a:cubicBezTo>
                    <a:pt x="11703" y="9430"/>
                    <a:pt x="12128" y="9430"/>
                    <a:pt x="12554" y="9460"/>
                  </a:cubicBezTo>
                  <a:cubicBezTo>
                    <a:pt x="11581" y="6573"/>
                    <a:pt x="9666" y="3898"/>
                    <a:pt x="7660" y="1466"/>
                  </a:cubicBezTo>
                  <a:cubicBezTo>
                    <a:pt x="6080" y="1740"/>
                    <a:pt x="4864" y="2257"/>
                    <a:pt x="4864" y="2257"/>
                  </a:cubicBezTo>
                  <a:cubicBezTo>
                    <a:pt x="4864" y="2257"/>
                    <a:pt x="5864" y="1"/>
                    <a:pt x="5177" y="1"/>
                  </a:cubicBezTo>
                  <a:close/>
                </a:path>
              </a:pathLst>
            </a:custGeom>
            <a:solidFill>
              <a:srgbClr val="FBB2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05" name="Google Shape;3566;p80">
              <a:extLst>
                <a:ext uri="{FF2B5EF4-FFF2-40B4-BE49-F238E27FC236}">
                  <a16:creationId xmlns:a16="http://schemas.microsoft.com/office/drawing/2014/main" id="{287B913D-734E-9EB1-B13F-413E666CD57F}"/>
                </a:ext>
              </a:extLst>
            </p:cNvPr>
            <p:cNvSpPr/>
            <p:nvPr/>
          </p:nvSpPr>
          <p:spPr>
            <a:xfrm>
              <a:off x="4009400" y="4234175"/>
              <a:ext cx="180125" cy="204150"/>
            </a:xfrm>
            <a:custGeom>
              <a:avLst/>
              <a:gdLst/>
              <a:ahLst/>
              <a:cxnLst/>
              <a:rect l="l" t="t" r="r" b="b"/>
              <a:pathLst>
                <a:path w="7205" h="8166" extrusionOk="0">
                  <a:moveTo>
                    <a:pt x="2032" y="0"/>
                  </a:moveTo>
                  <a:cubicBezTo>
                    <a:pt x="1337" y="0"/>
                    <a:pt x="641" y="77"/>
                    <a:pt x="0" y="171"/>
                  </a:cubicBezTo>
                  <a:cubicBezTo>
                    <a:pt x="2006" y="2603"/>
                    <a:pt x="3921" y="5278"/>
                    <a:pt x="4924" y="8165"/>
                  </a:cubicBezTo>
                  <a:lnTo>
                    <a:pt x="7204" y="8165"/>
                  </a:lnTo>
                  <a:cubicBezTo>
                    <a:pt x="6475" y="5096"/>
                    <a:pt x="4864" y="2208"/>
                    <a:pt x="2614" y="19"/>
                  </a:cubicBezTo>
                  <a:cubicBezTo>
                    <a:pt x="2421" y="6"/>
                    <a:pt x="2226" y="0"/>
                    <a:pt x="2032" y="0"/>
                  </a:cubicBezTo>
                  <a:close/>
                </a:path>
              </a:pathLst>
            </a:custGeom>
            <a:solidFill>
              <a:srgbClr val="FFCC7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06" name="Google Shape;3567;p80">
              <a:extLst>
                <a:ext uri="{FF2B5EF4-FFF2-40B4-BE49-F238E27FC236}">
                  <a16:creationId xmlns:a16="http://schemas.microsoft.com/office/drawing/2014/main" id="{C3BFD2D0-F44F-97D3-3B86-4426025E8CCC}"/>
                </a:ext>
              </a:extLst>
            </p:cNvPr>
            <p:cNvSpPr/>
            <p:nvPr/>
          </p:nvSpPr>
          <p:spPr>
            <a:xfrm>
              <a:off x="4073975" y="4234650"/>
              <a:ext cx="150500" cy="212800"/>
            </a:xfrm>
            <a:custGeom>
              <a:avLst/>
              <a:gdLst/>
              <a:ahLst/>
              <a:cxnLst/>
              <a:rect l="l" t="t" r="r" b="b"/>
              <a:pathLst>
                <a:path w="6020" h="8512" extrusionOk="0">
                  <a:moveTo>
                    <a:pt x="1" y="0"/>
                  </a:moveTo>
                  <a:lnTo>
                    <a:pt x="1" y="0"/>
                  </a:lnTo>
                  <a:cubicBezTo>
                    <a:pt x="2281" y="2189"/>
                    <a:pt x="3892" y="5077"/>
                    <a:pt x="4621" y="8146"/>
                  </a:cubicBezTo>
                  <a:lnTo>
                    <a:pt x="5107" y="8146"/>
                  </a:lnTo>
                  <a:cubicBezTo>
                    <a:pt x="5533" y="8146"/>
                    <a:pt x="5047" y="8511"/>
                    <a:pt x="5290" y="8511"/>
                  </a:cubicBezTo>
                  <a:cubicBezTo>
                    <a:pt x="5472" y="8511"/>
                    <a:pt x="6019" y="8116"/>
                    <a:pt x="6019" y="8116"/>
                  </a:cubicBezTo>
                  <a:cubicBezTo>
                    <a:pt x="6019" y="8116"/>
                    <a:pt x="5776" y="5958"/>
                    <a:pt x="3588" y="2067"/>
                  </a:cubicBezTo>
                  <a:cubicBezTo>
                    <a:pt x="2828" y="669"/>
                    <a:pt x="1460" y="122"/>
                    <a:pt x="1" y="0"/>
                  </a:cubicBezTo>
                  <a:close/>
                </a:path>
              </a:pathLst>
            </a:custGeom>
            <a:solidFill>
              <a:srgbClr val="FBB21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07" name="Google Shape;3568;p80">
              <a:extLst>
                <a:ext uri="{FF2B5EF4-FFF2-40B4-BE49-F238E27FC236}">
                  <a16:creationId xmlns:a16="http://schemas.microsoft.com/office/drawing/2014/main" id="{EDDB4E81-02CC-7FFD-011E-3006D087E61A}"/>
                </a:ext>
              </a:extLst>
            </p:cNvPr>
            <p:cNvSpPr/>
            <p:nvPr/>
          </p:nvSpPr>
          <p:spPr>
            <a:xfrm>
              <a:off x="2975175" y="4531100"/>
              <a:ext cx="96550" cy="62725"/>
            </a:xfrm>
            <a:custGeom>
              <a:avLst/>
              <a:gdLst/>
              <a:ahLst/>
              <a:cxnLst/>
              <a:rect l="l" t="t" r="r" b="b"/>
              <a:pathLst>
                <a:path w="3862" h="2509" extrusionOk="0">
                  <a:moveTo>
                    <a:pt x="1729" y="1"/>
                  </a:moveTo>
                  <a:cubicBezTo>
                    <a:pt x="1134" y="1"/>
                    <a:pt x="538" y="140"/>
                    <a:pt x="1" y="422"/>
                  </a:cubicBezTo>
                  <a:cubicBezTo>
                    <a:pt x="26" y="1434"/>
                    <a:pt x="788" y="2508"/>
                    <a:pt x="2496" y="2508"/>
                  </a:cubicBezTo>
                  <a:cubicBezTo>
                    <a:pt x="2841" y="2508"/>
                    <a:pt x="3224" y="2465"/>
                    <a:pt x="3648" y="2368"/>
                  </a:cubicBezTo>
                  <a:lnTo>
                    <a:pt x="3861" y="665"/>
                  </a:lnTo>
                  <a:cubicBezTo>
                    <a:pt x="3233" y="224"/>
                    <a:pt x="2482" y="1"/>
                    <a:pt x="1729" y="1"/>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08" name="Google Shape;3569;p80">
              <a:extLst>
                <a:ext uri="{FF2B5EF4-FFF2-40B4-BE49-F238E27FC236}">
                  <a16:creationId xmlns:a16="http://schemas.microsoft.com/office/drawing/2014/main" id="{07366AF2-275E-FC9A-E0BE-E8378CAF5CA1}"/>
                </a:ext>
              </a:extLst>
            </p:cNvPr>
            <p:cNvSpPr/>
            <p:nvPr/>
          </p:nvSpPr>
          <p:spPr>
            <a:xfrm>
              <a:off x="2975175" y="4496475"/>
              <a:ext cx="100325" cy="51275"/>
            </a:xfrm>
            <a:custGeom>
              <a:avLst/>
              <a:gdLst/>
              <a:ahLst/>
              <a:cxnLst/>
              <a:rect l="l" t="t" r="r" b="b"/>
              <a:pathLst>
                <a:path w="4013" h="2051" extrusionOk="0">
                  <a:moveTo>
                    <a:pt x="1877" y="1"/>
                  </a:moveTo>
                  <a:cubicBezTo>
                    <a:pt x="1572" y="1"/>
                    <a:pt x="1247" y="56"/>
                    <a:pt x="913" y="196"/>
                  </a:cubicBezTo>
                  <a:cubicBezTo>
                    <a:pt x="305" y="439"/>
                    <a:pt x="1" y="1108"/>
                    <a:pt x="1" y="1807"/>
                  </a:cubicBezTo>
                  <a:cubicBezTo>
                    <a:pt x="538" y="1525"/>
                    <a:pt x="1134" y="1386"/>
                    <a:pt x="1729" y="1386"/>
                  </a:cubicBezTo>
                  <a:cubicBezTo>
                    <a:pt x="2482" y="1386"/>
                    <a:pt x="3233" y="1609"/>
                    <a:pt x="3861" y="2050"/>
                  </a:cubicBezTo>
                  <a:lnTo>
                    <a:pt x="4013" y="895"/>
                  </a:lnTo>
                  <a:cubicBezTo>
                    <a:pt x="4013" y="895"/>
                    <a:pt x="3099" y="1"/>
                    <a:pt x="1877" y="1"/>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09" name="Google Shape;3570;p80">
              <a:extLst>
                <a:ext uri="{FF2B5EF4-FFF2-40B4-BE49-F238E27FC236}">
                  <a16:creationId xmlns:a16="http://schemas.microsoft.com/office/drawing/2014/main" id="{81B181A3-DEB6-F691-BF4F-8F2C702853E0}"/>
                </a:ext>
              </a:extLst>
            </p:cNvPr>
            <p:cNvSpPr/>
            <p:nvPr/>
          </p:nvSpPr>
          <p:spPr>
            <a:xfrm>
              <a:off x="3004825" y="4533275"/>
              <a:ext cx="57775" cy="55575"/>
            </a:xfrm>
            <a:custGeom>
              <a:avLst/>
              <a:gdLst/>
              <a:ahLst/>
              <a:cxnLst/>
              <a:rect l="l" t="t" r="r" b="b"/>
              <a:pathLst>
                <a:path w="2311" h="2223" extrusionOk="0">
                  <a:moveTo>
                    <a:pt x="675" y="24"/>
                  </a:moveTo>
                  <a:cubicBezTo>
                    <a:pt x="459" y="24"/>
                    <a:pt x="249" y="43"/>
                    <a:pt x="61" y="62"/>
                  </a:cubicBezTo>
                  <a:cubicBezTo>
                    <a:pt x="31" y="92"/>
                    <a:pt x="0" y="123"/>
                    <a:pt x="31" y="123"/>
                  </a:cubicBezTo>
                  <a:cubicBezTo>
                    <a:pt x="669" y="214"/>
                    <a:pt x="1520" y="1"/>
                    <a:pt x="1915" y="639"/>
                  </a:cubicBezTo>
                  <a:cubicBezTo>
                    <a:pt x="2189" y="1095"/>
                    <a:pt x="2067" y="1673"/>
                    <a:pt x="2037" y="2159"/>
                  </a:cubicBezTo>
                  <a:cubicBezTo>
                    <a:pt x="2018" y="2197"/>
                    <a:pt x="2069" y="2223"/>
                    <a:pt x="2110" y="2223"/>
                  </a:cubicBezTo>
                  <a:cubicBezTo>
                    <a:pt x="2136" y="2223"/>
                    <a:pt x="2158" y="2213"/>
                    <a:pt x="2158" y="2189"/>
                  </a:cubicBezTo>
                  <a:cubicBezTo>
                    <a:pt x="2249" y="1642"/>
                    <a:pt x="2310" y="974"/>
                    <a:pt x="1976" y="518"/>
                  </a:cubicBezTo>
                  <a:cubicBezTo>
                    <a:pt x="1661" y="118"/>
                    <a:pt x="1157" y="24"/>
                    <a:pt x="675" y="24"/>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10" name="Google Shape;3571;p80">
              <a:extLst>
                <a:ext uri="{FF2B5EF4-FFF2-40B4-BE49-F238E27FC236}">
                  <a16:creationId xmlns:a16="http://schemas.microsoft.com/office/drawing/2014/main" id="{FCD96E55-CBF1-EABC-F497-D59BF87BC03A}"/>
                </a:ext>
              </a:extLst>
            </p:cNvPr>
            <p:cNvSpPr/>
            <p:nvPr/>
          </p:nvSpPr>
          <p:spPr>
            <a:xfrm>
              <a:off x="3028575" y="4550100"/>
              <a:ext cx="32500" cy="23125"/>
            </a:xfrm>
            <a:custGeom>
              <a:avLst/>
              <a:gdLst/>
              <a:ahLst/>
              <a:cxnLst/>
              <a:rect l="l" t="t" r="r" b="b"/>
              <a:pathLst>
                <a:path w="1300" h="925" extrusionOk="0">
                  <a:moveTo>
                    <a:pt x="427" y="0"/>
                  </a:moveTo>
                  <a:cubicBezTo>
                    <a:pt x="309" y="0"/>
                    <a:pt x="183" y="36"/>
                    <a:pt x="53" y="118"/>
                  </a:cubicBezTo>
                  <a:cubicBezTo>
                    <a:pt x="1" y="144"/>
                    <a:pt x="16" y="216"/>
                    <a:pt x="60" y="216"/>
                  </a:cubicBezTo>
                  <a:cubicBezTo>
                    <a:pt x="67" y="216"/>
                    <a:pt x="75" y="214"/>
                    <a:pt x="84" y="209"/>
                  </a:cubicBezTo>
                  <a:cubicBezTo>
                    <a:pt x="192" y="173"/>
                    <a:pt x="291" y="152"/>
                    <a:pt x="384" y="152"/>
                  </a:cubicBezTo>
                  <a:cubicBezTo>
                    <a:pt x="526" y="152"/>
                    <a:pt x="654" y="202"/>
                    <a:pt x="783" y="331"/>
                  </a:cubicBezTo>
                  <a:cubicBezTo>
                    <a:pt x="965" y="483"/>
                    <a:pt x="1026" y="696"/>
                    <a:pt x="1148" y="878"/>
                  </a:cubicBezTo>
                  <a:cubicBezTo>
                    <a:pt x="1170" y="912"/>
                    <a:pt x="1196" y="925"/>
                    <a:pt x="1221" y="925"/>
                  </a:cubicBezTo>
                  <a:cubicBezTo>
                    <a:pt x="1263" y="925"/>
                    <a:pt x="1299" y="886"/>
                    <a:pt x="1299" y="848"/>
                  </a:cubicBezTo>
                  <a:cubicBezTo>
                    <a:pt x="1158" y="424"/>
                    <a:pt x="835" y="0"/>
                    <a:pt x="427"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11" name="Google Shape;3572;p80">
              <a:extLst>
                <a:ext uri="{FF2B5EF4-FFF2-40B4-BE49-F238E27FC236}">
                  <a16:creationId xmlns:a16="http://schemas.microsoft.com/office/drawing/2014/main" id="{3DBBF11A-23A8-8263-D0BD-F5F524280518}"/>
                </a:ext>
              </a:extLst>
            </p:cNvPr>
            <p:cNvSpPr/>
            <p:nvPr/>
          </p:nvSpPr>
          <p:spPr>
            <a:xfrm>
              <a:off x="3500275" y="4595575"/>
              <a:ext cx="100325" cy="61225"/>
            </a:xfrm>
            <a:custGeom>
              <a:avLst/>
              <a:gdLst/>
              <a:ahLst/>
              <a:cxnLst/>
              <a:rect l="l" t="t" r="r" b="b"/>
              <a:pathLst>
                <a:path w="4013" h="2449" extrusionOk="0">
                  <a:moveTo>
                    <a:pt x="1545" y="0"/>
                  </a:moveTo>
                  <a:cubicBezTo>
                    <a:pt x="1094" y="0"/>
                    <a:pt x="642" y="81"/>
                    <a:pt x="213" y="245"/>
                  </a:cubicBezTo>
                  <a:lnTo>
                    <a:pt x="0" y="1916"/>
                  </a:lnTo>
                  <a:cubicBezTo>
                    <a:pt x="725" y="2293"/>
                    <a:pt x="1360" y="2449"/>
                    <a:pt x="1901" y="2449"/>
                  </a:cubicBezTo>
                  <a:cubicBezTo>
                    <a:pt x="3061" y="2449"/>
                    <a:pt x="3784" y="1732"/>
                    <a:pt x="4012" y="944"/>
                  </a:cubicBezTo>
                  <a:cubicBezTo>
                    <a:pt x="3326" y="318"/>
                    <a:pt x="2438" y="0"/>
                    <a:pt x="1545" y="0"/>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12" name="Google Shape;3573;p80">
              <a:extLst>
                <a:ext uri="{FF2B5EF4-FFF2-40B4-BE49-F238E27FC236}">
                  <a16:creationId xmlns:a16="http://schemas.microsoft.com/office/drawing/2014/main" id="{51FA431F-644E-4B5B-DD42-F0216579E44F}"/>
                </a:ext>
              </a:extLst>
            </p:cNvPr>
            <p:cNvSpPr/>
            <p:nvPr/>
          </p:nvSpPr>
          <p:spPr>
            <a:xfrm>
              <a:off x="3505575" y="4561750"/>
              <a:ext cx="99575" cy="57425"/>
            </a:xfrm>
            <a:custGeom>
              <a:avLst/>
              <a:gdLst/>
              <a:ahLst/>
              <a:cxnLst/>
              <a:rect l="l" t="t" r="r" b="b"/>
              <a:pathLst>
                <a:path w="3983" h="2297" extrusionOk="0">
                  <a:moveTo>
                    <a:pt x="1775" y="1"/>
                  </a:moveTo>
                  <a:cubicBezTo>
                    <a:pt x="863" y="1"/>
                    <a:pt x="123" y="443"/>
                    <a:pt x="123" y="443"/>
                  </a:cubicBezTo>
                  <a:lnTo>
                    <a:pt x="1" y="1598"/>
                  </a:lnTo>
                  <a:cubicBezTo>
                    <a:pt x="419" y="1434"/>
                    <a:pt x="868" y="1353"/>
                    <a:pt x="1319" y="1353"/>
                  </a:cubicBezTo>
                  <a:cubicBezTo>
                    <a:pt x="2209" y="1353"/>
                    <a:pt x="3104" y="1671"/>
                    <a:pt x="3770" y="2297"/>
                  </a:cubicBezTo>
                  <a:cubicBezTo>
                    <a:pt x="3983" y="1628"/>
                    <a:pt x="3800" y="898"/>
                    <a:pt x="3284" y="503"/>
                  </a:cubicBezTo>
                  <a:cubicBezTo>
                    <a:pt x="2789" y="125"/>
                    <a:pt x="2258" y="1"/>
                    <a:pt x="1775" y="1"/>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13" name="Google Shape;3574;p80">
              <a:extLst>
                <a:ext uri="{FF2B5EF4-FFF2-40B4-BE49-F238E27FC236}">
                  <a16:creationId xmlns:a16="http://schemas.microsoft.com/office/drawing/2014/main" id="{85F19BEF-F341-7C8C-E115-BF6E4E80873F}"/>
                </a:ext>
              </a:extLst>
            </p:cNvPr>
            <p:cNvSpPr/>
            <p:nvPr/>
          </p:nvSpPr>
          <p:spPr>
            <a:xfrm>
              <a:off x="3508200" y="4598150"/>
              <a:ext cx="65050" cy="46775"/>
            </a:xfrm>
            <a:custGeom>
              <a:avLst/>
              <a:gdLst/>
              <a:ahLst/>
              <a:cxnLst/>
              <a:rect l="l" t="t" r="r" b="b"/>
              <a:pathLst>
                <a:path w="2602" h="1871" extrusionOk="0">
                  <a:moveTo>
                    <a:pt x="1374" y="0"/>
                  </a:moveTo>
                  <a:cubicBezTo>
                    <a:pt x="1103" y="0"/>
                    <a:pt x="843" y="64"/>
                    <a:pt x="625" y="233"/>
                  </a:cubicBezTo>
                  <a:cubicBezTo>
                    <a:pt x="139" y="567"/>
                    <a:pt x="48" y="1266"/>
                    <a:pt x="18" y="1813"/>
                  </a:cubicBezTo>
                  <a:cubicBezTo>
                    <a:pt x="1" y="1847"/>
                    <a:pt x="39" y="1871"/>
                    <a:pt x="77" y="1871"/>
                  </a:cubicBezTo>
                  <a:cubicBezTo>
                    <a:pt x="108" y="1871"/>
                    <a:pt x="139" y="1854"/>
                    <a:pt x="139" y="1813"/>
                  </a:cubicBezTo>
                  <a:cubicBezTo>
                    <a:pt x="200" y="1327"/>
                    <a:pt x="261" y="719"/>
                    <a:pt x="625" y="385"/>
                  </a:cubicBezTo>
                  <a:cubicBezTo>
                    <a:pt x="836" y="186"/>
                    <a:pt x="1077" y="122"/>
                    <a:pt x="1331" y="122"/>
                  </a:cubicBezTo>
                  <a:cubicBezTo>
                    <a:pt x="1739" y="122"/>
                    <a:pt x="2178" y="286"/>
                    <a:pt x="2571" y="324"/>
                  </a:cubicBezTo>
                  <a:cubicBezTo>
                    <a:pt x="2601" y="324"/>
                    <a:pt x="2601" y="294"/>
                    <a:pt x="2571" y="294"/>
                  </a:cubicBezTo>
                  <a:cubicBezTo>
                    <a:pt x="2223" y="147"/>
                    <a:pt x="1786" y="0"/>
                    <a:pt x="1374"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14" name="Google Shape;3575;p80">
              <a:extLst>
                <a:ext uri="{FF2B5EF4-FFF2-40B4-BE49-F238E27FC236}">
                  <a16:creationId xmlns:a16="http://schemas.microsoft.com/office/drawing/2014/main" id="{E237B2E3-0A2C-3944-5EE0-C765A8890C53}"/>
                </a:ext>
              </a:extLst>
            </p:cNvPr>
            <p:cNvSpPr/>
            <p:nvPr/>
          </p:nvSpPr>
          <p:spPr>
            <a:xfrm>
              <a:off x="3509575" y="4611325"/>
              <a:ext cx="36200" cy="18225"/>
            </a:xfrm>
            <a:custGeom>
              <a:avLst/>
              <a:gdLst/>
              <a:ahLst/>
              <a:cxnLst/>
              <a:rect l="l" t="t" r="r" b="b"/>
              <a:pathLst>
                <a:path w="1448" h="729" extrusionOk="0">
                  <a:moveTo>
                    <a:pt x="927" y="0"/>
                  </a:moveTo>
                  <a:cubicBezTo>
                    <a:pt x="575" y="0"/>
                    <a:pt x="229" y="288"/>
                    <a:pt x="23" y="618"/>
                  </a:cubicBezTo>
                  <a:cubicBezTo>
                    <a:pt x="0" y="664"/>
                    <a:pt x="48" y="729"/>
                    <a:pt x="100" y="729"/>
                  </a:cubicBezTo>
                  <a:cubicBezTo>
                    <a:pt x="115" y="729"/>
                    <a:pt x="131" y="723"/>
                    <a:pt x="145" y="709"/>
                  </a:cubicBezTo>
                  <a:cubicBezTo>
                    <a:pt x="297" y="557"/>
                    <a:pt x="418" y="374"/>
                    <a:pt x="601" y="253"/>
                  </a:cubicBezTo>
                  <a:cubicBezTo>
                    <a:pt x="709" y="181"/>
                    <a:pt x="807" y="152"/>
                    <a:pt x="903" y="152"/>
                  </a:cubicBezTo>
                  <a:cubicBezTo>
                    <a:pt x="1051" y="152"/>
                    <a:pt x="1195" y="221"/>
                    <a:pt x="1361" y="314"/>
                  </a:cubicBezTo>
                  <a:cubicBezTo>
                    <a:pt x="1365" y="318"/>
                    <a:pt x="1370" y="320"/>
                    <a:pt x="1375" y="320"/>
                  </a:cubicBezTo>
                  <a:cubicBezTo>
                    <a:pt x="1406" y="320"/>
                    <a:pt x="1448" y="249"/>
                    <a:pt x="1422" y="222"/>
                  </a:cubicBezTo>
                  <a:cubicBezTo>
                    <a:pt x="1265" y="66"/>
                    <a:pt x="1095" y="0"/>
                    <a:pt x="927" y="0"/>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15" name="Google Shape;3576;p80">
              <a:extLst>
                <a:ext uri="{FF2B5EF4-FFF2-40B4-BE49-F238E27FC236}">
                  <a16:creationId xmlns:a16="http://schemas.microsoft.com/office/drawing/2014/main" id="{ADD79B96-9668-6BCE-02A4-55BD4AB6B800}"/>
                </a:ext>
              </a:extLst>
            </p:cNvPr>
            <p:cNvSpPr/>
            <p:nvPr/>
          </p:nvSpPr>
          <p:spPr>
            <a:xfrm>
              <a:off x="3058775" y="4302825"/>
              <a:ext cx="468125" cy="447300"/>
            </a:xfrm>
            <a:custGeom>
              <a:avLst/>
              <a:gdLst/>
              <a:ahLst/>
              <a:cxnLst/>
              <a:rect l="l" t="t" r="r" b="b"/>
              <a:pathLst>
                <a:path w="18725" h="17892" extrusionOk="0">
                  <a:moveTo>
                    <a:pt x="7210" y="1"/>
                  </a:moveTo>
                  <a:cubicBezTo>
                    <a:pt x="4011" y="1"/>
                    <a:pt x="1098" y="1811"/>
                    <a:pt x="487" y="8003"/>
                  </a:cubicBezTo>
                  <a:cubicBezTo>
                    <a:pt x="487" y="8003"/>
                    <a:pt x="0" y="11255"/>
                    <a:pt x="578" y="12988"/>
                  </a:cubicBezTo>
                  <a:cubicBezTo>
                    <a:pt x="1155" y="14690"/>
                    <a:pt x="3587" y="16818"/>
                    <a:pt x="7052" y="17578"/>
                  </a:cubicBezTo>
                  <a:cubicBezTo>
                    <a:pt x="7990" y="17783"/>
                    <a:pt x="9027" y="17891"/>
                    <a:pt x="10067" y="17891"/>
                  </a:cubicBezTo>
                  <a:cubicBezTo>
                    <a:pt x="12868" y="17891"/>
                    <a:pt x="15698" y="17110"/>
                    <a:pt x="16718" y="15359"/>
                  </a:cubicBezTo>
                  <a:cubicBezTo>
                    <a:pt x="18086" y="12958"/>
                    <a:pt x="18724" y="11225"/>
                    <a:pt x="18724" y="8611"/>
                  </a:cubicBezTo>
                  <a:cubicBezTo>
                    <a:pt x="18724" y="5997"/>
                    <a:pt x="18724" y="4812"/>
                    <a:pt x="16444" y="3353"/>
                  </a:cubicBezTo>
                  <a:cubicBezTo>
                    <a:pt x="15223" y="2560"/>
                    <a:pt x="11014" y="1"/>
                    <a:pt x="7210" y="1"/>
                  </a:cubicBezTo>
                  <a:close/>
                </a:path>
              </a:pathLst>
            </a:custGeom>
            <a:solidFill>
              <a:srgbClr val="F9C1B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16" name="Google Shape;3577;p80">
              <a:extLst>
                <a:ext uri="{FF2B5EF4-FFF2-40B4-BE49-F238E27FC236}">
                  <a16:creationId xmlns:a16="http://schemas.microsoft.com/office/drawing/2014/main" id="{A83A4001-FC70-EC27-FE26-7E7741E72DAA}"/>
                </a:ext>
              </a:extLst>
            </p:cNvPr>
            <p:cNvSpPr/>
            <p:nvPr/>
          </p:nvSpPr>
          <p:spPr>
            <a:xfrm>
              <a:off x="3168200" y="4531700"/>
              <a:ext cx="28125" cy="31300"/>
            </a:xfrm>
            <a:custGeom>
              <a:avLst/>
              <a:gdLst/>
              <a:ahLst/>
              <a:cxnLst/>
              <a:rect l="l" t="t" r="r" b="b"/>
              <a:pathLst>
                <a:path w="1125" h="1252" extrusionOk="0">
                  <a:moveTo>
                    <a:pt x="592" y="1"/>
                  </a:moveTo>
                  <a:cubicBezTo>
                    <a:pt x="335" y="1"/>
                    <a:pt x="90" y="235"/>
                    <a:pt x="61" y="550"/>
                  </a:cubicBezTo>
                  <a:cubicBezTo>
                    <a:pt x="0" y="915"/>
                    <a:pt x="213" y="1219"/>
                    <a:pt x="487" y="1249"/>
                  </a:cubicBezTo>
                  <a:cubicBezTo>
                    <a:pt x="504" y="1251"/>
                    <a:pt x="521" y="1252"/>
                    <a:pt x="538" y="1252"/>
                  </a:cubicBezTo>
                  <a:cubicBezTo>
                    <a:pt x="818" y="1252"/>
                    <a:pt x="1037" y="1018"/>
                    <a:pt x="1095" y="702"/>
                  </a:cubicBezTo>
                  <a:cubicBezTo>
                    <a:pt x="1125" y="337"/>
                    <a:pt x="943" y="34"/>
                    <a:pt x="639" y="3"/>
                  </a:cubicBezTo>
                  <a:cubicBezTo>
                    <a:pt x="623" y="1"/>
                    <a:pt x="608" y="1"/>
                    <a:pt x="592" y="1"/>
                  </a:cubicBezTo>
                  <a:close/>
                </a:path>
              </a:pathLst>
            </a:custGeom>
            <a:solidFill>
              <a:srgbClr val="1111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17" name="Google Shape;3578;p80">
              <a:extLst>
                <a:ext uri="{FF2B5EF4-FFF2-40B4-BE49-F238E27FC236}">
                  <a16:creationId xmlns:a16="http://schemas.microsoft.com/office/drawing/2014/main" id="{6B301349-82DB-6E72-4953-6A03CEDFC6F1}"/>
                </a:ext>
              </a:extLst>
            </p:cNvPr>
            <p:cNvSpPr/>
            <p:nvPr/>
          </p:nvSpPr>
          <p:spPr>
            <a:xfrm>
              <a:off x="3381725" y="4558300"/>
              <a:ext cx="28150" cy="31300"/>
            </a:xfrm>
            <a:custGeom>
              <a:avLst/>
              <a:gdLst/>
              <a:ahLst/>
              <a:cxnLst/>
              <a:rect l="l" t="t" r="r" b="b"/>
              <a:pathLst>
                <a:path w="1126" h="1252" extrusionOk="0">
                  <a:moveTo>
                    <a:pt x="588" y="0"/>
                  </a:moveTo>
                  <a:cubicBezTo>
                    <a:pt x="308" y="0"/>
                    <a:pt x="88" y="235"/>
                    <a:pt x="31" y="550"/>
                  </a:cubicBezTo>
                  <a:cubicBezTo>
                    <a:pt x="0" y="915"/>
                    <a:pt x="183" y="1219"/>
                    <a:pt x="487" y="1249"/>
                  </a:cubicBezTo>
                  <a:cubicBezTo>
                    <a:pt x="502" y="1251"/>
                    <a:pt x="518" y="1252"/>
                    <a:pt x="533" y="1252"/>
                  </a:cubicBezTo>
                  <a:cubicBezTo>
                    <a:pt x="790" y="1252"/>
                    <a:pt x="1036" y="1016"/>
                    <a:pt x="1064" y="672"/>
                  </a:cubicBezTo>
                  <a:cubicBezTo>
                    <a:pt x="1125" y="337"/>
                    <a:pt x="912" y="33"/>
                    <a:pt x="639" y="3"/>
                  </a:cubicBezTo>
                  <a:cubicBezTo>
                    <a:pt x="622" y="1"/>
                    <a:pt x="605" y="0"/>
                    <a:pt x="588" y="0"/>
                  </a:cubicBezTo>
                  <a:close/>
                </a:path>
              </a:pathLst>
            </a:custGeom>
            <a:solidFill>
              <a:srgbClr val="1111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18" name="Google Shape;3579;p80">
              <a:extLst>
                <a:ext uri="{FF2B5EF4-FFF2-40B4-BE49-F238E27FC236}">
                  <a16:creationId xmlns:a16="http://schemas.microsoft.com/office/drawing/2014/main" id="{9E2D47AB-AA9C-0BFD-3B17-56A00A042085}"/>
                </a:ext>
              </a:extLst>
            </p:cNvPr>
            <p:cNvSpPr/>
            <p:nvPr/>
          </p:nvSpPr>
          <p:spPr>
            <a:xfrm>
              <a:off x="3274575" y="4529675"/>
              <a:ext cx="31175" cy="57575"/>
            </a:xfrm>
            <a:custGeom>
              <a:avLst/>
              <a:gdLst/>
              <a:ahLst/>
              <a:cxnLst/>
              <a:rect l="l" t="t" r="r" b="b"/>
              <a:pathLst>
                <a:path w="1247" h="2303" extrusionOk="0">
                  <a:moveTo>
                    <a:pt x="445" y="1"/>
                  </a:moveTo>
                  <a:cubicBezTo>
                    <a:pt x="434" y="1"/>
                    <a:pt x="426" y="8"/>
                    <a:pt x="426" y="23"/>
                  </a:cubicBezTo>
                  <a:cubicBezTo>
                    <a:pt x="305" y="236"/>
                    <a:pt x="274" y="479"/>
                    <a:pt x="183" y="722"/>
                  </a:cubicBezTo>
                  <a:cubicBezTo>
                    <a:pt x="122" y="935"/>
                    <a:pt x="1" y="1209"/>
                    <a:pt x="61" y="1422"/>
                  </a:cubicBezTo>
                  <a:cubicBezTo>
                    <a:pt x="92" y="1574"/>
                    <a:pt x="183" y="1726"/>
                    <a:pt x="335" y="1726"/>
                  </a:cubicBezTo>
                  <a:cubicBezTo>
                    <a:pt x="353" y="1734"/>
                    <a:pt x="371" y="1738"/>
                    <a:pt x="388" y="1738"/>
                  </a:cubicBezTo>
                  <a:cubicBezTo>
                    <a:pt x="431" y="1738"/>
                    <a:pt x="474" y="1717"/>
                    <a:pt x="517" y="1695"/>
                  </a:cubicBezTo>
                  <a:cubicBezTo>
                    <a:pt x="548" y="1695"/>
                    <a:pt x="609" y="1634"/>
                    <a:pt x="639" y="1634"/>
                  </a:cubicBezTo>
                  <a:cubicBezTo>
                    <a:pt x="666" y="1607"/>
                    <a:pt x="691" y="1593"/>
                    <a:pt x="713" y="1593"/>
                  </a:cubicBezTo>
                  <a:cubicBezTo>
                    <a:pt x="764" y="1593"/>
                    <a:pt x="800" y="1668"/>
                    <a:pt x="821" y="1817"/>
                  </a:cubicBezTo>
                  <a:cubicBezTo>
                    <a:pt x="1004" y="1999"/>
                    <a:pt x="973" y="2090"/>
                    <a:pt x="700" y="2121"/>
                  </a:cubicBezTo>
                  <a:cubicBezTo>
                    <a:pt x="609" y="2151"/>
                    <a:pt x="639" y="2303"/>
                    <a:pt x="761" y="2303"/>
                  </a:cubicBezTo>
                  <a:cubicBezTo>
                    <a:pt x="1004" y="2242"/>
                    <a:pt x="1247" y="2029"/>
                    <a:pt x="1217" y="1756"/>
                  </a:cubicBezTo>
                  <a:cubicBezTo>
                    <a:pt x="1217" y="1561"/>
                    <a:pt x="1064" y="1418"/>
                    <a:pt x="875" y="1418"/>
                  </a:cubicBezTo>
                  <a:cubicBezTo>
                    <a:pt x="858" y="1418"/>
                    <a:pt x="840" y="1419"/>
                    <a:pt x="821" y="1422"/>
                  </a:cubicBezTo>
                  <a:cubicBezTo>
                    <a:pt x="700" y="1422"/>
                    <a:pt x="639" y="1513"/>
                    <a:pt x="517" y="1543"/>
                  </a:cubicBezTo>
                  <a:cubicBezTo>
                    <a:pt x="477" y="1552"/>
                    <a:pt x="442" y="1556"/>
                    <a:pt x="410" y="1556"/>
                  </a:cubicBezTo>
                  <a:cubicBezTo>
                    <a:pt x="104" y="1556"/>
                    <a:pt x="161" y="1186"/>
                    <a:pt x="244" y="966"/>
                  </a:cubicBezTo>
                  <a:cubicBezTo>
                    <a:pt x="335" y="692"/>
                    <a:pt x="578" y="297"/>
                    <a:pt x="487" y="23"/>
                  </a:cubicBezTo>
                  <a:cubicBezTo>
                    <a:pt x="472" y="8"/>
                    <a:pt x="457" y="1"/>
                    <a:pt x="445"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19" name="Google Shape;3580;p80">
              <a:extLst>
                <a:ext uri="{FF2B5EF4-FFF2-40B4-BE49-F238E27FC236}">
                  <a16:creationId xmlns:a16="http://schemas.microsoft.com/office/drawing/2014/main" id="{767BA33E-538F-C9B9-875F-91D7C8FB0FEF}"/>
                </a:ext>
              </a:extLst>
            </p:cNvPr>
            <p:cNvSpPr/>
            <p:nvPr/>
          </p:nvSpPr>
          <p:spPr>
            <a:xfrm>
              <a:off x="3249500" y="4611725"/>
              <a:ext cx="68675" cy="52275"/>
            </a:xfrm>
            <a:custGeom>
              <a:avLst/>
              <a:gdLst/>
              <a:ahLst/>
              <a:cxnLst/>
              <a:rect l="l" t="t" r="r" b="b"/>
              <a:pathLst>
                <a:path w="2747" h="2091" extrusionOk="0">
                  <a:moveTo>
                    <a:pt x="383" y="1"/>
                  </a:moveTo>
                  <a:cubicBezTo>
                    <a:pt x="302" y="1"/>
                    <a:pt x="221" y="47"/>
                    <a:pt x="153" y="176"/>
                  </a:cubicBezTo>
                  <a:cubicBezTo>
                    <a:pt x="92" y="328"/>
                    <a:pt x="31" y="480"/>
                    <a:pt x="1" y="693"/>
                  </a:cubicBezTo>
                  <a:cubicBezTo>
                    <a:pt x="669" y="1088"/>
                    <a:pt x="1399" y="1544"/>
                    <a:pt x="1976" y="2091"/>
                  </a:cubicBezTo>
                  <a:cubicBezTo>
                    <a:pt x="2493" y="1878"/>
                    <a:pt x="2675" y="1331"/>
                    <a:pt x="2706" y="1027"/>
                  </a:cubicBezTo>
                  <a:cubicBezTo>
                    <a:pt x="2746" y="703"/>
                    <a:pt x="2638" y="608"/>
                    <a:pt x="2535" y="608"/>
                  </a:cubicBezTo>
                  <a:cubicBezTo>
                    <a:pt x="2483" y="608"/>
                    <a:pt x="2432" y="632"/>
                    <a:pt x="2402" y="662"/>
                  </a:cubicBezTo>
                  <a:cubicBezTo>
                    <a:pt x="2183" y="868"/>
                    <a:pt x="1894" y="981"/>
                    <a:pt x="1619" y="981"/>
                  </a:cubicBezTo>
                  <a:cubicBezTo>
                    <a:pt x="1244" y="981"/>
                    <a:pt x="896" y="771"/>
                    <a:pt x="791" y="298"/>
                  </a:cubicBezTo>
                  <a:cubicBezTo>
                    <a:pt x="791" y="298"/>
                    <a:pt x="588" y="1"/>
                    <a:pt x="383" y="1"/>
                  </a:cubicBezTo>
                  <a:close/>
                </a:path>
              </a:pathLst>
            </a:custGeom>
            <a:solidFill>
              <a:srgbClr val="1111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20" name="Google Shape;3581;p80">
              <a:extLst>
                <a:ext uri="{FF2B5EF4-FFF2-40B4-BE49-F238E27FC236}">
                  <a16:creationId xmlns:a16="http://schemas.microsoft.com/office/drawing/2014/main" id="{528C95CB-8E38-7A3C-4331-2679426305A8}"/>
                </a:ext>
              </a:extLst>
            </p:cNvPr>
            <p:cNvSpPr/>
            <p:nvPr/>
          </p:nvSpPr>
          <p:spPr>
            <a:xfrm>
              <a:off x="3248750" y="4629025"/>
              <a:ext cx="50175" cy="37375"/>
            </a:xfrm>
            <a:custGeom>
              <a:avLst/>
              <a:gdLst/>
              <a:ahLst/>
              <a:cxnLst/>
              <a:rect l="l" t="t" r="r" b="b"/>
              <a:pathLst>
                <a:path w="2007" h="1495" extrusionOk="0">
                  <a:moveTo>
                    <a:pt x="61" y="1"/>
                  </a:moveTo>
                  <a:lnTo>
                    <a:pt x="61" y="1"/>
                  </a:lnTo>
                  <a:cubicBezTo>
                    <a:pt x="0" y="487"/>
                    <a:pt x="122" y="1065"/>
                    <a:pt x="851" y="1338"/>
                  </a:cubicBezTo>
                  <a:cubicBezTo>
                    <a:pt x="1106" y="1449"/>
                    <a:pt x="1335" y="1494"/>
                    <a:pt x="1535" y="1494"/>
                  </a:cubicBezTo>
                  <a:cubicBezTo>
                    <a:pt x="1718" y="1494"/>
                    <a:pt x="1876" y="1457"/>
                    <a:pt x="2006" y="1399"/>
                  </a:cubicBezTo>
                  <a:cubicBezTo>
                    <a:pt x="1429" y="852"/>
                    <a:pt x="699" y="396"/>
                    <a:pt x="61" y="1"/>
                  </a:cubicBezTo>
                  <a:close/>
                </a:path>
              </a:pathLst>
            </a:custGeom>
            <a:solidFill>
              <a:srgbClr val="F0678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21" name="Google Shape;3582;p80">
              <a:extLst>
                <a:ext uri="{FF2B5EF4-FFF2-40B4-BE49-F238E27FC236}">
                  <a16:creationId xmlns:a16="http://schemas.microsoft.com/office/drawing/2014/main" id="{9028F044-27EF-7439-C388-2449327BBEF8}"/>
                </a:ext>
              </a:extLst>
            </p:cNvPr>
            <p:cNvSpPr/>
            <p:nvPr/>
          </p:nvSpPr>
          <p:spPr>
            <a:xfrm>
              <a:off x="3136475" y="4455475"/>
              <a:ext cx="46950" cy="26450"/>
            </a:xfrm>
            <a:custGeom>
              <a:avLst/>
              <a:gdLst/>
              <a:ahLst/>
              <a:cxnLst/>
              <a:rect l="l" t="t" r="r" b="b"/>
              <a:pathLst>
                <a:path w="1878" h="1058" extrusionOk="0">
                  <a:moveTo>
                    <a:pt x="1622" y="1"/>
                  </a:moveTo>
                  <a:cubicBezTo>
                    <a:pt x="1017" y="1"/>
                    <a:pt x="190" y="430"/>
                    <a:pt x="23" y="985"/>
                  </a:cubicBezTo>
                  <a:cubicBezTo>
                    <a:pt x="1" y="1030"/>
                    <a:pt x="27" y="1058"/>
                    <a:pt x="55" y="1058"/>
                  </a:cubicBezTo>
                  <a:cubicBezTo>
                    <a:pt x="65" y="1058"/>
                    <a:pt x="76" y="1054"/>
                    <a:pt x="84" y="1046"/>
                  </a:cubicBezTo>
                  <a:cubicBezTo>
                    <a:pt x="570" y="499"/>
                    <a:pt x="1057" y="225"/>
                    <a:pt x="1786" y="165"/>
                  </a:cubicBezTo>
                  <a:cubicBezTo>
                    <a:pt x="1847" y="165"/>
                    <a:pt x="1877" y="43"/>
                    <a:pt x="1786" y="13"/>
                  </a:cubicBezTo>
                  <a:cubicBezTo>
                    <a:pt x="1734" y="5"/>
                    <a:pt x="1679" y="1"/>
                    <a:pt x="1622"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22" name="Google Shape;3583;p80">
              <a:extLst>
                <a:ext uri="{FF2B5EF4-FFF2-40B4-BE49-F238E27FC236}">
                  <a16:creationId xmlns:a16="http://schemas.microsoft.com/office/drawing/2014/main" id="{DD926B47-357F-A014-7B33-37E84C2D8BC9}"/>
                </a:ext>
              </a:extLst>
            </p:cNvPr>
            <p:cNvSpPr/>
            <p:nvPr/>
          </p:nvSpPr>
          <p:spPr>
            <a:xfrm>
              <a:off x="3399200" y="4478425"/>
              <a:ext cx="44950" cy="25425"/>
            </a:xfrm>
            <a:custGeom>
              <a:avLst/>
              <a:gdLst/>
              <a:ahLst/>
              <a:cxnLst/>
              <a:rect l="l" t="t" r="r" b="b"/>
              <a:pathLst>
                <a:path w="1798" h="1017" extrusionOk="0">
                  <a:moveTo>
                    <a:pt x="175" y="1"/>
                  </a:moveTo>
                  <a:cubicBezTo>
                    <a:pt x="136" y="1"/>
                    <a:pt x="98" y="3"/>
                    <a:pt x="61" y="6"/>
                  </a:cubicBezTo>
                  <a:cubicBezTo>
                    <a:pt x="1" y="6"/>
                    <a:pt x="1" y="67"/>
                    <a:pt x="31" y="98"/>
                  </a:cubicBezTo>
                  <a:cubicBezTo>
                    <a:pt x="608" y="310"/>
                    <a:pt x="1186" y="462"/>
                    <a:pt x="1581" y="979"/>
                  </a:cubicBezTo>
                  <a:cubicBezTo>
                    <a:pt x="1599" y="1006"/>
                    <a:pt x="1627" y="1017"/>
                    <a:pt x="1656" y="1017"/>
                  </a:cubicBezTo>
                  <a:cubicBezTo>
                    <a:pt x="1725" y="1017"/>
                    <a:pt x="1798" y="952"/>
                    <a:pt x="1733" y="888"/>
                  </a:cubicBezTo>
                  <a:cubicBezTo>
                    <a:pt x="1449" y="404"/>
                    <a:pt x="738" y="1"/>
                    <a:pt x="175" y="1"/>
                  </a:cubicBezTo>
                  <a:close/>
                </a:path>
              </a:pathLst>
            </a:custGeom>
            <a:solidFill>
              <a:srgbClr val="8E4F4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23" name="Google Shape;3584;p80">
              <a:extLst>
                <a:ext uri="{FF2B5EF4-FFF2-40B4-BE49-F238E27FC236}">
                  <a16:creationId xmlns:a16="http://schemas.microsoft.com/office/drawing/2014/main" id="{C89684B1-5A95-403E-7CBE-E90B46CDBFD8}"/>
                </a:ext>
              </a:extLst>
            </p:cNvPr>
            <p:cNvSpPr/>
            <p:nvPr/>
          </p:nvSpPr>
          <p:spPr>
            <a:xfrm>
              <a:off x="3118050" y="4584575"/>
              <a:ext cx="91200" cy="81950"/>
            </a:xfrm>
            <a:custGeom>
              <a:avLst/>
              <a:gdLst/>
              <a:ahLst/>
              <a:cxnLst/>
              <a:rect l="l" t="t" r="r" b="b"/>
              <a:pathLst>
                <a:path w="3648" h="3278" extrusionOk="0">
                  <a:moveTo>
                    <a:pt x="1776" y="1"/>
                  </a:moveTo>
                  <a:cubicBezTo>
                    <a:pt x="929" y="1"/>
                    <a:pt x="203" y="605"/>
                    <a:pt x="91" y="1414"/>
                  </a:cubicBezTo>
                  <a:cubicBezTo>
                    <a:pt x="0" y="2326"/>
                    <a:pt x="669" y="3147"/>
                    <a:pt x="1611" y="3268"/>
                  </a:cubicBezTo>
                  <a:cubicBezTo>
                    <a:pt x="1676" y="3274"/>
                    <a:pt x="1740" y="3277"/>
                    <a:pt x="1803" y="3277"/>
                  </a:cubicBezTo>
                  <a:cubicBezTo>
                    <a:pt x="2694" y="3277"/>
                    <a:pt x="3441" y="2691"/>
                    <a:pt x="3526" y="1840"/>
                  </a:cubicBezTo>
                  <a:cubicBezTo>
                    <a:pt x="3648" y="958"/>
                    <a:pt x="2979" y="137"/>
                    <a:pt x="2006" y="16"/>
                  </a:cubicBezTo>
                  <a:cubicBezTo>
                    <a:pt x="1929" y="6"/>
                    <a:pt x="1852" y="1"/>
                    <a:pt x="1776" y="1"/>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24" name="Google Shape;3585;p80">
              <a:extLst>
                <a:ext uri="{FF2B5EF4-FFF2-40B4-BE49-F238E27FC236}">
                  <a16:creationId xmlns:a16="http://schemas.microsoft.com/office/drawing/2014/main" id="{8BC0BFC7-6FB5-E831-5288-E726A0493667}"/>
                </a:ext>
              </a:extLst>
            </p:cNvPr>
            <p:cNvSpPr/>
            <p:nvPr/>
          </p:nvSpPr>
          <p:spPr>
            <a:xfrm>
              <a:off x="3352850" y="4613600"/>
              <a:ext cx="91975" cy="81950"/>
            </a:xfrm>
            <a:custGeom>
              <a:avLst/>
              <a:gdLst/>
              <a:ahLst/>
              <a:cxnLst/>
              <a:rect l="l" t="t" r="r" b="b"/>
              <a:pathLst>
                <a:path w="3679" h="3278" extrusionOk="0">
                  <a:moveTo>
                    <a:pt x="1850" y="1"/>
                  </a:moveTo>
                  <a:cubicBezTo>
                    <a:pt x="985" y="1"/>
                    <a:pt x="236" y="587"/>
                    <a:pt x="122" y="1438"/>
                  </a:cubicBezTo>
                  <a:cubicBezTo>
                    <a:pt x="0" y="2320"/>
                    <a:pt x="700" y="3141"/>
                    <a:pt x="1642" y="3262"/>
                  </a:cubicBezTo>
                  <a:cubicBezTo>
                    <a:pt x="1719" y="3272"/>
                    <a:pt x="1797" y="3277"/>
                    <a:pt x="1873" y="3277"/>
                  </a:cubicBezTo>
                  <a:cubicBezTo>
                    <a:pt x="2724" y="3277"/>
                    <a:pt x="3473" y="2673"/>
                    <a:pt x="3557" y="1864"/>
                  </a:cubicBezTo>
                  <a:cubicBezTo>
                    <a:pt x="3678" y="952"/>
                    <a:pt x="2979" y="131"/>
                    <a:pt x="2037" y="10"/>
                  </a:cubicBezTo>
                  <a:cubicBezTo>
                    <a:pt x="1974" y="4"/>
                    <a:pt x="1912" y="1"/>
                    <a:pt x="1850" y="1"/>
                  </a:cubicBezTo>
                  <a:close/>
                </a:path>
              </a:pathLst>
            </a:custGeom>
            <a:solidFill>
              <a:srgbClr val="ED999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25" name="Google Shape;3586;p80">
              <a:extLst>
                <a:ext uri="{FF2B5EF4-FFF2-40B4-BE49-F238E27FC236}">
                  <a16:creationId xmlns:a16="http://schemas.microsoft.com/office/drawing/2014/main" id="{6FF9EE49-0478-38FD-6763-B7FC1789DB47}"/>
                </a:ext>
              </a:extLst>
            </p:cNvPr>
            <p:cNvSpPr/>
            <p:nvPr/>
          </p:nvSpPr>
          <p:spPr>
            <a:xfrm>
              <a:off x="3042050" y="4325825"/>
              <a:ext cx="538025" cy="239875"/>
            </a:xfrm>
            <a:custGeom>
              <a:avLst/>
              <a:gdLst/>
              <a:ahLst/>
              <a:cxnLst/>
              <a:rect l="l" t="t" r="r" b="b"/>
              <a:pathLst>
                <a:path w="21521" h="9595" extrusionOk="0">
                  <a:moveTo>
                    <a:pt x="3010" y="1"/>
                  </a:moveTo>
                  <a:cubicBezTo>
                    <a:pt x="1824" y="2189"/>
                    <a:pt x="1520" y="4864"/>
                    <a:pt x="1" y="6992"/>
                  </a:cubicBezTo>
                  <a:cubicBezTo>
                    <a:pt x="791" y="7265"/>
                    <a:pt x="1338" y="7721"/>
                    <a:pt x="1338" y="7721"/>
                  </a:cubicBezTo>
                  <a:cubicBezTo>
                    <a:pt x="3253" y="7600"/>
                    <a:pt x="3709" y="1156"/>
                    <a:pt x="3709" y="1156"/>
                  </a:cubicBezTo>
                  <a:cubicBezTo>
                    <a:pt x="3709" y="1156"/>
                    <a:pt x="7448" y="4348"/>
                    <a:pt x="9514" y="4773"/>
                  </a:cubicBezTo>
                  <a:cubicBezTo>
                    <a:pt x="9725" y="4820"/>
                    <a:pt x="9921" y="4840"/>
                    <a:pt x="10102" y="4840"/>
                  </a:cubicBezTo>
                  <a:cubicBezTo>
                    <a:pt x="11693" y="4840"/>
                    <a:pt x="12159" y="3223"/>
                    <a:pt x="12159" y="3223"/>
                  </a:cubicBezTo>
                  <a:cubicBezTo>
                    <a:pt x="12159" y="3223"/>
                    <a:pt x="12797" y="4712"/>
                    <a:pt x="14317" y="5047"/>
                  </a:cubicBezTo>
                  <a:cubicBezTo>
                    <a:pt x="14455" y="5077"/>
                    <a:pt x="14581" y="5091"/>
                    <a:pt x="14697" y="5091"/>
                  </a:cubicBezTo>
                  <a:cubicBezTo>
                    <a:pt x="15853" y="5091"/>
                    <a:pt x="15928" y="3709"/>
                    <a:pt x="15928" y="3709"/>
                  </a:cubicBezTo>
                  <a:cubicBezTo>
                    <a:pt x="16681" y="4964"/>
                    <a:pt x="17319" y="5287"/>
                    <a:pt x="17776" y="5287"/>
                  </a:cubicBezTo>
                  <a:cubicBezTo>
                    <a:pt x="18261" y="5287"/>
                    <a:pt x="18542" y="4925"/>
                    <a:pt x="18542" y="4925"/>
                  </a:cubicBezTo>
                  <a:lnTo>
                    <a:pt x="18542" y="4925"/>
                  </a:lnTo>
                  <a:cubicBezTo>
                    <a:pt x="18542" y="4925"/>
                    <a:pt x="18025" y="9211"/>
                    <a:pt x="19454" y="9545"/>
                  </a:cubicBezTo>
                  <a:cubicBezTo>
                    <a:pt x="19604" y="9580"/>
                    <a:pt x="19740" y="9595"/>
                    <a:pt x="19865" y="9595"/>
                  </a:cubicBezTo>
                  <a:cubicBezTo>
                    <a:pt x="20948" y="9595"/>
                    <a:pt x="21095" y="8421"/>
                    <a:pt x="21095" y="8421"/>
                  </a:cubicBezTo>
                  <a:cubicBezTo>
                    <a:pt x="21206" y="8465"/>
                    <a:pt x="21318" y="8493"/>
                    <a:pt x="21417" y="8493"/>
                  </a:cubicBezTo>
                  <a:cubicBezTo>
                    <a:pt x="21453" y="8493"/>
                    <a:pt x="21488" y="8489"/>
                    <a:pt x="21521" y="8481"/>
                  </a:cubicBezTo>
                  <a:cubicBezTo>
                    <a:pt x="20305" y="7296"/>
                    <a:pt x="20123" y="4986"/>
                    <a:pt x="20123" y="2949"/>
                  </a:cubicBezTo>
                  <a:cubicBezTo>
                    <a:pt x="19822" y="3488"/>
                    <a:pt x="19419" y="3686"/>
                    <a:pt x="18995" y="3686"/>
                  </a:cubicBezTo>
                  <a:cubicBezTo>
                    <a:pt x="18389" y="3686"/>
                    <a:pt x="17743" y="3282"/>
                    <a:pt x="17296" y="2889"/>
                  </a:cubicBezTo>
                  <a:cubicBezTo>
                    <a:pt x="17083" y="2311"/>
                    <a:pt x="16293" y="1916"/>
                    <a:pt x="16384" y="1095"/>
                  </a:cubicBezTo>
                  <a:lnTo>
                    <a:pt x="16384" y="1095"/>
                  </a:lnTo>
                  <a:cubicBezTo>
                    <a:pt x="16255" y="2250"/>
                    <a:pt x="15477" y="3752"/>
                    <a:pt x="14432" y="3752"/>
                  </a:cubicBezTo>
                  <a:cubicBezTo>
                    <a:pt x="14240" y="3752"/>
                    <a:pt x="14039" y="3701"/>
                    <a:pt x="13831" y="3588"/>
                  </a:cubicBezTo>
                  <a:cubicBezTo>
                    <a:pt x="13071" y="2919"/>
                    <a:pt x="12645" y="1733"/>
                    <a:pt x="11916" y="822"/>
                  </a:cubicBezTo>
                  <a:cubicBezTo>
                    <a:pt x="11392" y="2637"/>
                    <a:pt x="10426" y="3282"/>
                    <a:pt x="9291" y="3282"/>
                  </a:cubicBezTo>
                  <a:cubicBezTo>
                    <a:pt x="7197" y="3282"/>
                    <a:pt x="4528" y="1085"/>
                    <a:pt x="3010" y="1"/>
                  </a:cubicBezTo>
                  <a:close/>
                </a:path>
              </a:pathLst>
            </a:custGeom>
            <a:solidFill>
              <a:srgbClr val="F0593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26" name="Google Shape;3587;p80">
              <a:extLst>
                <a:ext uri="{FF2B5EF4-FFF2-40B4-BE49-F238E27FC236}">
                  <a16:creationId xmlns:a16="http://schemas.microsoft.com/office/drawing/2014/main" id="{7F042DD9-2A6A-A302-14AA-3ECC52D21791}"/>
                </a:ext>
              </a:extLst>
            </p:cNvPr>
            <p:cNvSpPr/>
            <p:nvPr/>
          </p:nvSpPr>
          <p:spPr>
            <a:xfrm>
              <a:off x="2988850" y="4224400"/>
              <a:ext cx="650500" cy="313475"/>
            </a:xfrm>
            <a:custGeom>
              <a:avLst/>
              <a:gdLst/>
              <a:ahLst/>
              <a:cxnLst/>
              <a:rect l="l" t="t" r="r" b="b"/>
              <a:pathLst>
                <a:path w="26020" h="12539" extrusionOk="0">
                  <a:moveTo>
                    <a:pt x="5466" y="1"/>
                  </a:moveTo>
                  <a:cubicBezTo>
                    <a:pt x="4493" y="1"/>
                    <a:pt x="4773" y="2690"/>
                    <a:pt x="4773" y="2690"/>
                  </a:cubicBezTo>
                  <a:cubicBezTo>
                    <a:pt x="4773" y="2690"/>
                    <a:pt x="4049" y="1242"/>
                    <a:pt x="3340" y="1242"/>
                  </a:cubicBezTo>
                  <a:cubicBezTo>
                    <a:pt x="3154" y="1242"/>
                    <a:pt x="2968" y="1343"/>
                    <a:pt x="2797" y="1596"/>
                  </a:cubicBezTo>
                  <a:cubicBezTo>
                    <a:pt x="1916" y="2812"/>
                    <a:pt x="3983" y="4332"/>
                    <a:pt x="3983" y="4332"/>
                  </a:cubicBezTo>
                  <a:cubicBezTo>
                    <a:pt x="3783" y="4396"/>
                    <a:pt x="3639" y="4418"/>
                    <a:pt x="3528" y="4418"/>
                  </a:cubicBezTo>
                  <a:cubicBezTo>
                    <a:pt x="3285" y="4418"/>
                    <a:pt x="3195" y="4313"/>
                    <a:pt x="3013" y="4313"/>
                  </a:cubicBezTo>
                  <a:cubicBezTo>
                    <a:pt x="2884" y="4313"/>
                    <a:pt x="2710" y="4366"/>
                    <a:pt x="2402" y="4544"/>
                  </a:cubicBezTo>
                  <a:cubicBezTo>
                    <a:pt x="700" y="5790"/>
                    <a:pt x="1581" y="8070"/>
                    <a:pt x="1581" y="8070"/>
                  </a:cubicBezTo>
                  <a:cubicBezTo>
                    <a:pt x="1" y="9286"/>
                    <a:pt x="1247" y="10897"/>
                    <a:pt x="1247" y="10897"/>
                  </a:cubicBezTo>
                  <a:cubicBezTo>
                    <a:pt x="1551" y="10897"/>
                    <a:pt x="1855" y="10958"/>
                    <a:pt x="2129" y="11049"/>
                  </a:cubicBezTo>
                  <a:cubicBezTo>
                    <a:pt x="3648" y="8952"/>
                    <a:pt x="3952" y="6246"/>
                    <a:pt x="5138" y="4058"/>
                  </a:cubicBezTo>
                  <a:cubicBezTo>
                    <a:pt x="6656" y="5142"/>
                    <a:pt x="9338" y="7339"/>
                    <a:pt x="11433" y="7339"/>
                  </a:cubicBezTo>
                  <a:cubicBezTo>
                    <a:pt x="12568" y="7339"/>
                    <a:pt x="13531" y="6694"/>
                    <a:pt x="14044" y="4879"/>
                  </a:cubicBezTo>
                  <a:cubicBezTo>
                    <a:pt x="14773" y="5790"/>
                    <a:pt x="15199" y="6976"/>
                    <a:pt x="15959" y="7645"/>
                  </a:cubicBezTo>
                  <a:cubicBezTo>
                    <a:pt x="16167" y="7758"/>
                    <a:pt x="16368" y="7809"/>
                    <a:pt x="16560" y="7809"/>
                  </a:cubicBezTo>
                  <a:cubicBezTo>
                    <a:pt x="17605" y="7809"/>
                    <a:pt x="18383" y="6307"/>
                    <a:pt x="18512" y="5152"/>
                  </a:cubicBezTo>
                  <a:lnTo>
                    <a:pt x="18512" y="5152"/>
                  </a:lnTo>
                  <a:cubicBezTo>
                    <a:pt x="18421" y="5973"/>
                    <a:pt x="19211" y="6368"/>
                    <a:pt x="19424" y="6946"/>
                  </a:cubicBezTo>
                  <a:cubicBezTo>
                    <a:pt x="19871" y="7339"/>
                    <a:pt x="20517" y="7743"/>
                    <a:pt x="21123" y="7743"/>
                  </a:cubicBezTo>
                  <a:cubicBezTo>
                    <a:pt x="21547" y="7743"/>
                    <a:pt x="21950" y="7545"/>
                    <a:pt x="22251" y="7006"/>
                  </a:cubicBezTo>
                  <a:cubicBezTo>
                    <a:pt x="22251" y="9043"/>
                    <a:pt x="22433" y="11353"/>
                    <a:pt x="23649" y="12538"/>
                  </a:cubicBezTo>
                  <a:cubicBezTo>
                    <a:pt x="24105" y="12447"/>
                    <a:pt x="24469" y="11991"/>
                    <a:pt x="24469" y="11991"/>
                  </a:cubicBezTo>
                  <a:cubicBezTo>
                    <a:pt x="26020" y="9894"/>
                    <a:pt x="24409" y="9164"/>
                    <a:pt x="24409" y="9164"/>
                  </a:cubicBezTo>
                  <a:cubicBezTo>
                    <a:pt x="24865" y="6550"/>
                    <a:pt x="22555" y="6338"/>
                    <a:pt x="22555" y="6338"/>
                  </a:cubicBezTo>
                  <a:cubicBezTo>
                    <a:pt x="22284" y="3186"/>
                    <a:pt x="18661" y="2886"/>
                    <a:pt x="17296" y="2886"/>
                  </a:cubicBezTo>
                  <a:cubicBezTo>
                    <a:pt x="16975" y="2886"/>
                    <a:pt x="16779" y="2903"/>
                    <a:pt x="16779" y="2903"/>
                  </a:cubicBezTo>
                  <a:cubicBezTo>
                    <a:pt x="16779" y="2903"/>
                    <a:pt x="17691" y="1201"/>
                    <a:pt x="14013" y="593"/>
                  </a:cubicBezTo>
                  <a:cubicBezTo>
                    <a:pt x="13614" y="527"/>
                    <a:pt x="13204" y="497"/>
                    <a:pt x="12791" y="497"/>
                  </a:cubicBezTo>
                  <a:cubicBezTo>
                    <a:pt x="9404" y="497"/>
                    <a:pt x="5806" y="2477"/>
                    <a:pt x="5806" y="2477"/>
                  </a:cubicBezTo>
                  <a:cubicBezTo>
                    <a:pt x="5806" y="2477"/>
                    <a:pt x="6749" y="258"/>
                    <a:pt x="5594" y="15"/>
                  </a:cubicBezTo>
                  <a:cubicBezTo>
                    <a:pt x="5549" y="6"/>
                    <a:pt x="5506" y="1"/>
                    <a:pt x="5466" y="1"/>
                  </a:cubicBezTo>
                  <a:close/>
                </a:path>
              </a:pathLst>
            </a:custGeom>
            <a:solidFill>
              <a:srgbClr val="F0695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27" name="Google Shape;3588;p80">
              <a:extLst>
                <a:ext uri="{FF2B5EF4-FFF2-40B4-BE49-F238E27FC236}">
                  <a16:creationId xmlns:a16="http://schemas.microsoft.com/office/drawing/2014/main" id="{CD6FEFD2-1EE1-35E7-ADFF-FEBEAEEE3345}"/>
                </a:ext>
              </a:extLst>
            </p:cNvPr>
            <p:cNvSpPr/>
            <p:nvPr/>
          </p:nvSpPr>
          <p:spPr>
            <a:xfrm>
              <a:off x="3195125" y="4262825"/>
              <a:ext cx="125075" cy="114075"/>
            </a:xfrm>
            <a:custGeom>
              <a:avLst/>
              <a:gdLst/>
              <a:ahLst/>
              <a:cxnLst/>
              <a:rect l="l" t="t" r="r" b="b"/>
              <a:pathLst>
                <a:path w="5003" h="4563" extrusionOk="0">
                  <a:moveTo>
                    <a:pt x="3965" y="0"/>
                  </a:moveTo>
                  <a:cubicBezTo>
                    <a:pt x="3884" y="0"/>
                    <a:pt x="3806" y="109"/>
                    <a:pt x="3878" y="180"/>
                  </a:cubicBezTo>
                  <a:cubicBezTo>
                    <a:pt x="4425" y="728"/>
                    <a:pt x="4546" y="1639"/>
                    <a:pt x="4577" y="2369"/>
                  </a:cubicBezTo>
                  <a:cubicBezTo>
                    <a:pt x="4602" y="3012"/>
                    <a:pt x="4284" y="3554"/>
                    <a:pt x="3707" y="3554"/>
                  </a:cubicBezTo>
                  <a:cubicBezTo>
                    <a:pt x="3575" y="3554"/>
                    <a:pt x="3429" y="3526"/>
                    <a:pt x="3270" y="3463"/>
                  </a:cubicBezTo>
                  <a:cubicBezTo>
                    <a:pt x="2814" y="3250"/>
                    <a:pt x="2449" y="2825"/>
                    <a:pt x="2236" y="2369"/>
                  </a:cubicBezTo>
                  <a:cubicBezTo>
                    <a:pt x="2226" y="2337"/>
                    <a:pt x="2200" y="2324"/>
                    <a:pt x="2173" y="2324"/>
                  </a:cubicBezTo>
                  <a:cubicBezTo>
                    <a:pt x="2122" y="2324"/>
                    <a:pt x="2065" y="2370"/>
                    <a:pt x="2084" y="2430"/>
                  </a:cubicBezTo>
                  <a:cubicBezTo>
                    <a:pt x="2206" y="2916"/>
                    <a:pt x="2236" y="3372"/>
                    <a:pt x="2176" y="3858"/>
                  </a:cubicBezTo>
                  <a:cubicBezTo>
                    <a:pt x="2094" y="4224"/>
                    <a:pt x="1893" y="4354"/>
                    <a:pt x="1659" y="4354"/>
                  </a:cubicBezTo>
                  <a:cubicBezTo>
                    <a:pt x="1368" y="4354"/>
                    <a:pt x="1027" y="4152"/>
                    <a:pt x="808" y="3950"/>
                  </a:cubicBezTo>
                  <a:cubicBezTo>
                    <a:pt x="443" y="3615"/>
                    <a:pt x="230" y="3129"/>
                    <a:pt x="139" y="2673"/>
                  </a:cubicBezTo>
                  <a:cubicBezTo>
                    <a:pt x="125" y="2632"/>
                    <a:pt x="93" y="2615"/>
                    <a:pt x="65" y="2615"/>
                  </a:cubicBezTo>
                  <a:cubicBezTo>
                    <a:pt x="30" y="2615"/>
                    <a:pt x="1" y="2640"/>
                    <a:pt x="18" y="2673"/>
                  </a:cubicBezTo>
                  <a:cubicBezTo>
                    <a:pt x="94" y="3309"/>
                    <a:pt x="788" y="4562"/>
                    <a:pt x="1564" y="4562"/>
                  </a:cubicBezTo>
                  <a:cubicBezTo>
                    <a:pt x="1715" y="4562"/>
                    <a:pt x="1870" y="4515"/>
                    <a:pt x="2024" y="4405"/>
                  </a:cubicBezTo>
                  <a:cubicBezTo>
                    <a:pt x="2297" y="4223"/>
                    <a:pt x="2358" y="3828"/>
                    <a:pt x="2388" y="3554"/>
                  </a:cubicBezTo>
                  <a:cubicBezTo>
                    <a:pt x="2388" y="3343"/>
                    <a:pt x="2388" y="3132"/>
                    <a:pt x="2369" y="2921"/>
                  </a:cubicBezTo>
                  <a:lnTo>
                    <a:pt x="2369" y="2921"/>
                  </a:lnTo>
                  <a:cubicBezTo>
                    <a:pt x="2375" y="2930"/>
                    <a:pt x="2382" y="2938"/>
                    <a:pt x="2388" y="2946"/>
                  </a:cubicBezTo>
                  <a:cubicBezTo>
                    <a:pt x="2721" y="3335"/>
                    <a:pt x="3313" y="3735"/>
                    <a:pt x="3828" y="3735"/>
                  </a:cubicBezTo>
                  <a:cubicBezTo>
                    <a:pt x="4160" y="3735"/>
                    <a:pt x="4459" y="3569"/>
                    <a:pt x="4638" y="3129"/>
                  </a:cubicBezTo>
                  <a:cubicBezTo>
                    <a:pt x="5002" y="2278"/>
                    <a:pt x="4698" y="667"/>
                    <a:pt x="4030" y="29"/>
                  </a:cubicBezTo>
                  <a:cubicBezTo>
                    <a:pt x="4010" y="9"/>
                    <a:pt x="3987" y="0"/>
                    <a:pt x="3965" y="0"/>
                  </a:cubicBezTo>
                  <a:close/>
                </a:path>
              </a:pathLst>
            </a:custGeom>
            <a:solidFill>
              <a:srgbClr val="F7982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28" name="Google Shape;3589;p80">
              <a:extLst>
                <a:ext uri="{FF2B5EF4-FFF2-40B4-BE49-F238E27FC236}">
                  <a16:creationId xmlns:a16="http://schemas.microsoft.com/office/drawing/2014/main" id="{6C64A8B6-218B-1A9A-12F1-7E2E8C0B15E9}"/>
                </a:ext>
              </a:extLst>
            </p:cNvPr>
            <p:cNvSpPr/>
            <p:nvPr/>
          </p:nvSpPr>
          <p:spPr>
            <a:xfrm>
              <a:off x="3486600" y="4370175"/>
              <a:ext cx="67650" cy="67650"/>
            </a:xfrm>
            <a:custGeom>
              <a:avLst/>
              <a:gdLst/>
              <a:ahLst/>
              <a:cxnLst/>
              <a:rect l="l" t="t" r="r" b="b"/>
              <a:pathLst>
                <a:path w="2706" h="2706" extrusionOk="0">
                  <a:moveTo>
                    <a:pt x="76" y="0"/>
                  </a:moveTo>
                  <a:cubicBezTo>
                    <a:pt x="42" y="0"/>
                    <a:pt x="0" y="15"/>
                    <a:pt x="0" y="51"/>
                  </a:cubicBezTo>
                  <a:cubicBezTo>
                    <a:pt x="122" y="902"/>
                    <a:pt x="243" y="2330"/>
                    <a:pt x="1186" y="2665"/>
                  </a:cubicBezTo>
                  <a:cubicBezTo>
                    <a:pt x="1266" y="2692"/>
                    <a:pt x="1343" y="2705"/>
                    <a:pt x="1418" y="2705"/>
                  </a:cubicBezTo>
                  <a:cubicBezTo>
                    <a:pt x="2163" y="2705"/>
                    <a:pt x="2622" y="1424"/>
                    <a:pt x="2705" y="871"/>
                  </a:cubicBezTo>
                  <a:cubicBezTo>
                    <a:pt x="2705" y="790"/>
                    <a:pt x="2651" y="736"/>
                    <a:pt x="2597" y="736"/>
                  </a:cubicBezTo>
                  <a:cubicBezTo>
                    <a:pt x="2570" y="736"/>
                    <a:pt x="2543" y="750"/>
                    <a:pt x="2523" y="780"/>
                  </a:cubicBezTo>
                  <a:cubicBezTo>
                    <a:pt x="2239" y="1292"/>
                    <a:pt x="2140" y="2469"/>
                    <a:pt x="1407" y="2469"/>
                  </a:cubicBezTo>
                  <a:cubicBezTo>
                    <a:pt x="1356" y="2469"/>
                    <a:pt x="1303" y="2464"/>
                    <a:pt x="1246" y="2452"/>
                  </a:cubicBezTo>
                  <a:cubicBezTo>
                    <a:pt x="365" y="2270"/>
                    <a:pt x="395" y="689"/>
                    <a:pt x="122" y="20"/>
                  </a:cubicBezTo>
                  <a:cubicBezTo>
                    <a:pt x="122" y="8"/>
                    <a:pt x="101" y="0"/>
                    <a:pt x="76" y="0"/>
                  </a:cubicBezTo>
                  <a:close/>
                </a:path>
              </a:pathLst>
            </a:custGeom>
            <a:solidFill>
              <a:srgbClr val="F7982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29" name="Google Shape;3590;p80">
              <a:extLst>
                <a:ext uri="{FF2B5EF4-FFF2-40B4-BE49-F238E27FC236}">
                  <a16:creationId xmlns:a16="http://schemas.microsoft.com/office/drawing/2014/main" id="{98343345-F94C-4B67-A2E6-CD6772258FE7}"/>
                </a:ext>
              </a:extLst>
            </p:cNvPr>
            <p:cNvSpPr/>
            <p:nvPr/>
          </p:nvSpPr>
          <p:spPr>
            <a:xfrm>
              <a:off x="3039450" y="4408100"/>
              <a:ext cx="58100" cy="67475"/>
            </a:xfrm>
            <a:custGeom>
              <a:avLst/>
              <a:gdLst/>
              <a:ahLst/>
              <a:cxnLst/>
              <a:rect l="l" t="t" r="r" b="b"/>
              <a:pathLst>
                <a:path w="2324" h="2699" extrusionOk="0">
                  <a:moveTo>
                    <a:pt x="2006" y="0"/>
                  </a:moveTo>
                  <a:cubicBezTo>
                    <a:pt x="1958" y="0"/>
                    <a:pt x="1910" y="41"/>
                    <a:pt x="1928" y="114"/>
                  </a:cubicBezTo>
                  <a:cubicBezTo>
                    <a:pt x="2050" y="661"/>
                    <a:pt x="2050" y="1300"/>
                    <a:pt x="1928" y="1847"/>
                  </a:cubicBezTo>
                  <a:cubicBezTo>
                    <a:pt x="1847" y="2200"/>
                    <a:pt x="1619" y="2530"/>
                    <a:pt x="1267" y="2530"/>
                  </a:cubicBezTo>
                  <a:cubicBezTo>
                    <a:pt x="1226" y="2530"/>
                    <a:pt x="1183" y="2525"/>
                    <a:pt x="1138" y="2515"/>
                  </a:cubicBezTo>
                  <a:cubicBezTo>
                    <a:pt x="713" y="2424"/>
                    <a:pt x="409" y="1877"/>
                    <a:pt x="196" y="1543"/>
                  </a:cubicBezTo>
                  <a:cubicBezTo>
                    <a:pt x="178" y="1516"/>
                    <a:pt x="152" y="1505"/>
                    <a:pt x="127" y="1505"/>
                  </a:cubicBezTo>
                  <a:cubicBezTo>
                    <a:pt x="64" y="1505"/>
                    <a:pt x="1" y="1570"/>
                    <a:pt x="44" y="1634"/>
                  </a:cubicBezTo>
                  <a:cubicBezTo>
                    <a:pt x="315" y="2040"/>
                    <a:pt x="821" y="2699"/>
                    <a:pt x="1324" y="2699"/>
                  </a:cubicBezTo>
                  <a:cubicBezTo>
                    <a:pt x="1499" y="2699"/>
                    <a:pt x="1673" y="2620"/>
                    <a:pt x="1837" y="2424"/>
                  </a:cubicBezTo>
                  <a:cubicBezTo>
                    <a:pt x="2323" y="1847"/>
                    <a:pt x="2232" y="722"/>
                    <a:pt x="2080" y="53"/>
                  </a:cubicBezTo>
                  <a:cubicBezTo>
                    <a:pt x="2068" y="17"/>
                    <a:pt x="2037" y="0"/>
                    <a:pt x="2006" y="0"/>
                  </a:cubicBezTo>
                  <a:close/>
                </a:path>
              </a:pathLst>
            </a:custGeom>
            <a:solidFill>
              <a:srgbClr val="F79828"/>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30" name="Google Shape;3591;p80">
              <a:extLst>
                <a:ext uri="{FF2B5EF4-FFF2-40B4-BE49-F238E27FC236}">
                  <a16:creationId xmlns:a16="http://schemas.microsoft.com/office/drawing/2014/main" id="{E8314630-1C51-E490-F3AA-C35204A42660}"/>
                </a:ext>
              </a:extLst>
            </p:cNvPr>
            <p:cNvSpPr/>
            <p:nvPr/>
          </p:nvSpPr>
          <p:spPr>
            <a:xfrm>
              <a:off x="2831550" y="4629800"/>
              <a:ext cx="186975" cy="186950"/>
            </a:xfrm>
            <a:custGeom>
              <a:avLst/>
              <a:gdLst/>
              <a:ahLst/>
              <a:cxnLst/>
              <a:rect l="l" t="t" r="r" b="b"/>
              <a:pathLst>
                <a:path w="7479" h="7478" extrusionOk="0">
                  <a:moveTo>
                    <a:pt x="5320" y="0"/>
                  </a:moveTo>
                  <a:lnTo>
                    <a:pt x="3132" y="2128"/>
                  </a:lnTo>
                  <a:lnTo>
                    <a:pt x="1" y="2158"/>
                  </a:lnTo>
                  <a:lnTo>
                    <a:pt x="2159" y="4377"/>
                  </a:lnTo>
                  <a:lnTo>
                    <a:pt x="2189" y="7477"/>
                  </a:lnTo>
                  <a:lnTo>
                    <a:pt x="4378" y="5319"/>
                  </a:lnTo>
                  <a:lnTo>
                    <a:pt x="7478" y="5319"/>
                  </a:lnTo>
                  <a:lnTo>
                    <a:pt x="5351" y="3101"/>
                  </a:lnTo>
                  <a:lnTo>
                    <a:pt x="5320" y="0"/>
                  </a:ln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31" name="Google Shape;3592;p80">
              <a:extLst>
                <a:ext uri="{FF2B5EF4-FFF2-40B4-BE49-F238E27FC236}">
                  <a16:creationId xmlns:a16="http://schemas.microsoft.com/office/drawing/2014/main" id="{50FFA4C9-8329-3299-430D-4FE28B63935C}"/>
                </a:ext>
              </a:extLst>
            </p:cNvPr>
            <p:cNvSpPr/>
            <p:nvPr/>
          </p:nvSpPr>
          <p:spPr>
            <a:xfrm>
              <a:off x="4327025" y="4356225"/>
              <a:ext cx="194575" cy="194550"/>
            </a:xfrm>
            <a:custGeom>
              <a:avLst/>
              <a:gdLst/>
              <a:ahLst/>
              <a:cxnLst/>
              <a:rect l="l" t="t" r="r" b="b"/>
              <a:pathLst>
                <a:path w="7783" h="7782" extrusionOk="0">
                  <a:moveTo>
                    <a:pt x="5046" y="1"/>
                  </a:moveTo>
                  <a:lnTo>
                    <a:pt x="3101" y="2372"/>
                  </a:lnTo>
                  <a:lnTo>
                    <a:pt x="1" y="2736"/>
                  </a:lnTo>
                  <a:lnTo>
                    <a:pt x="2372" y="4682"/>
                  </a:lnTo>
                  <a:lnTo>
                    <a:pt x="2736" y="7782"/>
                  </a:lnTo>
                  <a:lnTo>
                    <a:pt x="4682" y="5411"/>
                  </a:lnTo>
                  <a:lnTo>
                    <a:pt x="7782" y="5046"/>
                  </a:lnTo>
                  <a:lnTo>
                    <a:pt x="5411" y="3101"/>
                  </a:lnTo>
                  <a:lnTo>
                    <a:pt x="5046" y="1"/>
                  </a:ln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32" name="Google Shape;3593;p80">
              <a:extLst>
                <a:ext uri="{FF2B5EF4-FFF2-40B4-BE49-F238E27FC236}">
                  <a16:creationId xmlns:a16="http://schemas.microsoft.com/office/drawing/2014/main" id="{9836148A-60C4-8F56-98E8-7D53F922F3B0}"/>
                </a:ext>
              </a:extLst>
            </p:cNvPr>
            <p:cNvSpPr/>
            <p:nvPr/>
          </p:nvSpPr>
          <p:spPr>
            <a:xfrm>
              <a:off x="4313350" y="4573550"/>
              <a:ext cx="224950" cy="216600"/>
            </a:xfrm>
            <a:custGeom>
              <a:avLst/>
              <a:gdLst/>
              <a:ahLst/>
              <a:cxnLst/>
              <a:rect l="l" t="t" r="r" b="b"/>
              <a:pathLst>
                <a:path w="8998" h="8664" extrusionOk="0">
                  <a:moveTo>
                    <a:pt x="3040" y="2797"/>
                  </a:moveTo>
                  <a:cubicBezTo>
                    <a:pt x="3040" y="2797"/>
                    <a:pt x="3800" y="1"/>
                    <a:pt x="4499" y="122"/>
                  </a:cubicBezTo>
                  <a:cubicBezTo>
                    <a:pt x="5198" y="214"/>
                    <a:pt x="6019" y="2402"/>
                    <a:pt x="6019" y="2402"/>
                  </a:cubicBezTo>
                  <a:cubicBezTo>
                    <a:pt x="6019" y="2402"/>
                    <a:pt x="8815" y="2797"/>
                    <a:pt x="8907" y="3466"/>
                  </a:cubicBezTo>
                  <a:cubicBezTo>
                    <a:pt x="8998" y="4165"/>
                    <a:pt x="6961" y="5199"/>
                    <a:pt x="6961" y="5199"/>
                  </a:cubicBezTo>
                  <a:cubicBezTo>
                    <a:pt x="6961" y="5199"/>
                    <a:pt x="8359" y="7934"/>
                    <a:pt x="7843" y="8299"/>
                  </a:cubicBezTo>
                  <a:cubicBezTo>
                    <a:pt x="7326" y="8664"/>
                    <a:pt x="4773" y="6870"/>
                    <a:pt x="4773" y="6870"/>
                  </a:cubicBezTo>
                  <a:cubicBezTo>
                    <a:pt x="4773" y="6870"/>
                    <a:pt x="2493" y="8633"/>
                    <a:pt x="1764" y="8360"/>
                  </a:cubicBezTo>
                  <a:cubicBezTo>
                    <a:pt x="1338" y="8177"/>
                    <a:pt x="2463" y="5381"/>
                    <a:pt x="2463" y="5381"/>
                  </a:cubicBezTo>
                  <a:cubicBezTo>
                    <a:pt x="2463" y="5381"/>
                    <a:pt x="1" y="4226"/>
                    <a:pt x="213" y="3557"/>
                  </a:cubicBezTo>
                  <a:cubicBezTo>
                    <a:pt x="426" y="2919"/>
                    <a:pt x="3040" y="2797"/>
                    <a:pt x="3040" y="2797"/>
                  </a:cubicBez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33" name="Google Shape;3594;p80">
              <a:extLst>
                <a:ext uri="{FF2B5EF4-FFF2-40B4-BE49-F238E27FC236}">
                  <a16:creationId xmlns:a16="http://schemas.microsoft.com/office/drawing/2014/main" id="{8288F3EF-CC13-815F-BDBF-BD67CCA1F1DD}"/>
                </a:ext>
              </a:extLst>
            </p:cNvPr>
            <p:cNvSpPr/>
            <p:nvPr/>
          </p:nvSpPr>
          <p:spPr>
            <a:xfrm>
              <a:off x="2736575" y="4398775"/>
              <a:ext cx="222675" cy="218125"/>
            </a:xfrm>
            <a:custGeom>
              <a:avLst/>
              <a:gdLst/>
              <a:ahLst/>
              <a:cxnLst/>
              <a:rect l="l" t="t" r="r" b="b"/>
              <a:pathLst>
                <a:path w="8907" h="8725" extrusionOk="0">
                  <a:moveTo>
                    <a:pt x="2797" y="2888"/>
                  </a:moveTo>
                  <a:cubicBezTo>
                    <a:pt x="2797" y="2888"/>
                    <a:pt x="3101" y="31"/>
                    <a:pt x="3800" y="1"/>
                  </a:cubicBezTo>
                  <a:cubicBezTo>
                    <a:pt x="4529" y="1"/>
                    <a:pt x="5685" y="2037"/>
                    <a:pt x="5685" y="2037"/>
                  </a:cubicBezTo>
                  <a:cubicBezTo>
                    <a:pt x="5685" y="2037"/>
                    <a:pt x="8511" y="1977"/>
                    <a:pt x="8694" y="2645"/>
                  </a:cubicBezTo>
                  <a:cubicBezTo>
                    <a:pt x="8906" y="3284"/>
                    <a:pt x="7022" y="4651"/>
                    <a:pt x="7022" y="4651"/>
                  </a:cubicBezTo>
                  <a:cubicBezTo>
                    <a:pt x="7022" y="4651"/>
                    <a:pt x="8846" y="7113"/>
                    <a:pt x="8390" y="7569"/>
                  </a:cubicBezTo>
                  <a:cubicBezTo>
                    <a:pt x="7934" y="7995"/>
                    <a:pt x="5137" y="6627"/>
                    <a:pt x="5137" y="6627"/>
                  </a:cubicBezTo>
                  <a:cubicBezTo>
                    <a:pt x="5137" y="6627"/>
                    <a:pt x="3162" y="8724"/>
                    <a:pt x="2402" y="8572"/>
                  </a:cubicBezTo>
                  <a:cubicBezTo>
                    <a:pt x="1946" y="8481"/>
                    <a:pt x="2615" y="5533"/>
                    <a:pt x="2615" y="5533"/>
                  </a:cubicBezTo>
                  <a:cubicBezTo>
                    <a:pt x="2615" y="5533"/>
                    <a:pt x="1" y="4773"/>
                    <a:pt x="122" y="4104"/>
                  </a:cubicBezTo>
                  <a:cubicBezTo>
                    <a:pt x="213" y="3436"/>
                    <a:pt x="2797" y="2888"/>
                    <a:pt x="2797" y="2888"/>
                  </a:cubicBez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34" name="Google Shape;3595;p80">
              <a:extLst>
                <a:ext uri="{FF2B5EF4-FFF2-40B4-BE49-F238E27FC236}">
                  <a16:creationId xmlns:a16="http://schemas.microsoft.com/office/drawing/2014/main" id="{659AC484-D031-DD5D-BDEC-377697760002}"/>
                </a:ext>
              </a:extLst>
            </p:cNvPr>
            <p:cNvSpPr/>
            <p:nvPr/>
          </p:nvSpPr>
          <p:spPr>
            <a:xfrm>
              <a:off x="4557275" y="4508175"/>
              <a:ext cx="94250" cy="82475"/>
            </a:xfrm>
            <a:custGeom>
              <a:avLst/>
              <a:gdLst/>
              <a:ahLst/>
              <a:cxnLst/>
              <a:rect l="l" t="t" r="r" b="b"/>
              <a:pathLst>
                <a:path w="3770" h="3299" extrusionOk="0">
                  <a:moveTo>
                    <a:pt x="1894" y="1"/>
                  </a:moveTo>
                  <a:cubicBezTo>
                    <a:pt x="1384" y="1"/>
                    <a:pt x="878" y="231"/>
                    <a:pt x="548" y="671"/>
                  </a:cubicBezTo>
                  <a:cubicBezTo>
                    <a:pt x="1" y="1430"/>
                    <a:pt x="183" y="2464"/>
                    <a:pt x="912" y="2981"/>
                  </a:cubicBezTo>
                  <a:cubicBezTo>
                    <a:pt x="1212" y="3196"/>
                    <a:pt x="1555" y="3299"/>
                    <a:pt x="1891" y="3299"/>
                  </a:cubicBezTo>
                  <a:cubicBezTo>
                    <a:pt x="2407" y="3299"/>
                    <a:pt x="2910" y="3058"/>
                    <a:pt x="3223" y="2616"/>
                  </a:cubicBezTo>
                  <a:cubicBezTo>
                    <a:pt x="3770" y="1886"/>
                    <a:pt x="3587" y="853"/>
                    <a:pt x="2858" y="306"/>
                  </a:cubicBezTo>
                  <a:cubicBezTo>
                    <a:pt x="2568" y="101"/>
                    <a:pt x="2230" y="1"/>
                    <a:pt x="1894" y="1"/>
                  </a:cubicBezTo>
                  <a:close/>
                </a:path>
              </a:pathLst>
            </a:custGeom>
            <a:solidFill>
              <a:srgbClr val="F0678F"/>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sp>
          <p:nvSpPr>
            <p:cNvPr id="435" name="Google Shape;3596;p80">
              <a:extLst>
                <a:ext uri="{FF2B5EF4-FFF2-40B4-BE49-F238E27FC236}">
                  <a16:creationId xmlns:a16="http://schemas.microsoft.com/office/drawing/2014/main" id="{824A5798-DAE7-AC8D-55D0-83B4E8FE3817}"/>
                </a:ext>
              </a:extLst>
            </p:cNvPr>
            <p:cNvSpPr/>
            <p:nvPr/>
          </p:nvSpPr>
          <p:spPr>
            <a:xfrm>
              <a:off x="2700100" y="4638625"/>
              <a:ext cx="57775" cy="51500"/>
            </a:xfrm>
            <a:custGeom>
              <a:avLst/>
              <a:gdLst/>
              <a:ahLst/>
              <a:cxnLst/>
              <a:rect l="l" t="t" r="r" b="b"/>
              <a:pathLst>
                <a:path w="2311" h="2060" extrusionOk="0">
                  <a:moveTo>
                    <a:pt x="1125" y="1"/>
                  </a:moveTo>
                  <a:cubicBezTo>
                    <a:pt x="1024" y="1"/>
                    <a:pt x="922" y="14"/>
                    <a:pt x="821" y="42"/>
                  </a:cubicBezTo>
                  <a:cubicBezTo>
                    <a:pt x="304" y="225"/>
                    <a:pt x="1" y="802"/>
                    <a:pt x="183" y="1349"/>
                  </a:cubicBezTo>
                  <a:cubicBezTo>
                    <a:pt x="307" y="1795"/>
                    <a:pt x="734" y="2060"/>
                    <a:pt x="1167" y="2060"/>
                  </a:cubicBezTo>
                  <a:cubicBezTo>
                    <a:pt x="1266" y="2060"/>
                    <a:pt x="1364" y="2046"/>
                    <a:pt x="1460" y="2018"/>
                  </a:cubicBezTo>
                  <a:cubicBezTo>
                    <a:pt x="2007" y="1836"/>
                    <a:pt x="2311" y="1258"/>
                    <a:pt x="2128" y="711"/>
                  </a:cubicBezTo>
                  <a:cubicBezTo>
                    <a:pt x="1980" y="265"/>
                    <a:pt x="1568" y="1"/>
                    <a:pt x="1125" y="1"/>
                  </a:cubicBezTo>
                  <a:close/>
                </a:path>
              </a:pathLst>
            </a:custGeom>
            <a:solidFill>
              <a:srgbClr val="4FC1B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panose="020B0604020202020204"/>
                <a:cs typeface="Arial" panose="020B0604020202020204"/>
                <a:sym typeface="Arial" panose="020B0604020202020204"/>
              </a:endParaRPr>
            </a:p>
          </p:txBody>
        </p:sp>
      </p:grpSp>
      <p:sp>
        <p:nvSpPr>
          <p:cNvPr id="436" name="Google Shape;1718;p59">
            <a:extLst>
              <a:ext uri="{FF2B5EF4-FFF2-40B4-BE49-F238E27FC236}">
                <a16:creationId xmlns:a16="http://schemas.microsoft.com/office/drawing/2014/main" id="{6D43C86B-12D2-297D-9A70-635BE2CAAFC8}"/>
              </a:ext>
            </a:extLst>
          </p:cNvPr>
          <p:cNvSpPr/>
          <p:nvPr/>
        </p:nvSpPr>
        <p:spPr>
          <a:xfrm flipH="1">
            <a:off x="3264196" y="4271750"/>
            <a:ext cx="8697432" cy="1661218"/>
          </a:xfrm>
          <a:prstGeom prst="roundRect">
            <a:avLst>
              <a:gd name="adj" fmla="val 30219"/>
            </a:avLst>
          </a:prstGeom>
          <a:solidFill>
            <a:schemeClr val="accent5">
              <a:lumMod val="20000"/>
              <a:lumOff val="80000"/>
            </a:schemeClr>
          </a:solidFill>
          <a:ln>
            <a:noFill/>
          </a:ln>
          <a:effectLst>
            <a:outerShdw blurRad="57150" dist="28575" dir="7620000" algn="bl" rotWithShape="0">
              <a:srgbClr val="000000">
                <a:alpha val="50000"/>
              </a:srgbClr>
            </a:outerShdw>
          </a:effectLst>
        </p:spPr>
        <p:txBody>
          <a:bodyPr spcFirstLastPara="1" wrap="square" lIns="121900" tIns="121900" rIns="121900" bIns="121900" anchor="ctr" anchorCtr="0">
            <a:noAutofit/>
          </a:bodyPr>
          <a:lstStyle/>
          <a:p>
            <a:pPr algn="ctr" defTabSz="1219170">
              <a:buClr>
                <a:srgbClr val="000000"/>
              </a:buClr>
            </a:pPr>
            <a:r>
              <a:rPr lang="vi-VN" altLang="en-GB" sz="4267" b="1" kern="0" dirty="0">
                <a:solidFill>
                  <a:srgbClr val="000000"/>
                </a:solidFill>
                <a:latin typeface="Calibri" panose="020F0502020204030204" pitchFamily="34" charset="0"/>
                <a:ea typeface="Patrick Hand" panose="00000500000000000000"/>
                <a:cs typeface="Calibri" panose="020F0502020204030204" pitchFamily="34" charset="0"/>
                <a:sym typeface="Patrick Hand" panose="00000500000000000000"/>
              </a:rPr>
              <a:t>Theo em, chúng ta nên sử dụng sơ đồ tư duy vào những công việc gì?</a:t>
            </a:r>
            <a:endParaRPr lang="en-US" altLang="en-GB" sz="4267" b="1" kern="0" dirty="0">
              <a:solidFill>
                <a:srgbClr val="000000"/>
              </a:solidFill>
              <a:latin typeface="Calibri" panose="020F0502020204030204" pitchFamily="34" charset="0"/>
              <a:ea typeface="Patrick Hand" panose="00000500000000000000"/>
              <a:cs typeface="Calibri" panose="020F0502020204030204" pitchFamily="34" charset="0"/>
              <a:sym typeface="Patrick Hand" panose="00000500000000000000"/>
            </a:endParaRPr>
          </a:p>
        </p:txBody>
      </p:sp>
    </p:spTree>
    <p:extLst>
      <p:ext uri="{BB962C8B-B14F-4D97-AF65-F5344CB8AC3E}">
        <p14:creationId xmlns:p14="http://schemas.microsoft.com/office/powerpoint/2010/main" val="4148257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24"/>
                                        </p:tgtEl>
                                        <p:attrNameLst>
                                          <p:attrName>style.visibility</p:attrName>
                                        </p:attrNameLst>
                                      </p:cBhvr>
                                      <p:to>
                                        <p:strVal val="visible"/>
                                      </p:to>
                                    </p:set>
                                    <p:animEffect transition="in" filter="fade">
                                      <p:cBhvr>
                                        <p:cTn id="7" dur="1000"/>
                                        <p:tgtEl>
                                          <p:spTgt spid="224"/>
                                        </p:tgtEl>
                                      </p:cBhvr>
                                    </p:animEffect>
                                    <p:anim calcmode="lin" valueType="num">
                                      <p:cBhvr>
                                        <p:cTn id="8" dur="1000" fill="hold"/>
                                        <p:tgtEl>
                                          <p:spTgt spid="224"/>
                                        </p:tgtEl>
                                        <p:attrNameLst>
                                          <p:attrName>ppt_x</p:attrName>
                                        </p:attrNameLst>
                                      </p:cBhvr>
                                      <p:tavLst>
                                        <p:tav tm="0">
                                          <p:val>
                                            <p:strVal val="#ppt_x"/>
                                          </p:val>
                                        </p:tav>
                                        <p:tav tm="100000">
                                          <p:val>
                                            <p:strVal val="#ppt_x"/>
                                          </p:val>
                                        </p:tav>
                                      </p:tavLst>
                                    </p:anim>
                                    <p:anim calcmode="lin" valueType="num">
                                      <p:cBhvr>
                                        <p:cTn id="9" dur="1000" fill="hold"/>
                                        <p:tgtEl>
                                          <p:spTgt spid="2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000" fill="hold">
                                          <p:stCondLst>
                                            <p:cond delay="0"/>
                                          </p:stCondLst>
                                        </p:cTn>
                                        <p:tgtEl>
                                          <p:spTgt spid="223"/>
                                        </p:tgtEl>
                                        <p:attrNameLst>
                                          <p:attrName>style.visibility</p:attrName>
                                        </p:attrNameLst>
                                      </p:cBhvr>
                                      <p:to>
                                        <p:strVal val="visible"/>
                                      </p:to>
                                    </p:set>
                                    <p:animEffect transition="in" filter="wipe(left)">
                                      <p:cBhvr>
                                        <p:cTn id="14" dur="1000"/>
                                        <p:tgtEl>
                                          <p:spTgt spid="22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000" fill="hold">
                                          <p:stCondLst>
                                            <p:cond delay="0"/>
                                          </p:stCondLst>
                                        </p:cTn>
                                        <p:tgtEl>
                                          <p:spTgt spid="436"/>
                                        </p:tgtEl>
                                        <p:attrNameLst>
                                          <p:attrName>style.visibility</p:attrName>
                                        </p:attrNameLst>
                                      </p:cBhvr>
                                      <p:to>
                                        <p:strVal val="visible"/>
                                      </p:to>
                                    </p:set>
                                    <p:animEffect transition="in" filter="wipe(left)">
                                      <p:cBhvr>
                                        <p:cTn id="19" dur="1000"/>
                                        <p:tgtEl>
                                          <p:spTgt spid="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 grpId="0" animBg="1"/>
      <p:bldP spid="223" grpId="1" animBg="1"/>
      <p:bldP spid="224" grpId="0" animBg="1"/>
      <p:bldP spid="224" grpId="1" animBg="1"/>
      <p:bldP spid="436" grpId="0" animBg="1"/>
      <p:bldP spid="436"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799"/>
        <p:cNvGrpSpPr/>
        <p:nvPr/>
      </p:nvGrpSpPr>
      <p:grpSpPr>
        <a:xfrm>
          <a:off x="0" y="0"/>
          <a:ext cx="0" cy="0"/>
          <a:chOff x="0" y="0"/>
          <a:chExt cx="0" cy="0"/>
        </a:xfrm>
      </p:grpSpPr>
      <p:sp>
        <p:nvSpPr>
          <p:cNvPr id="12" name="任意多边形: 形状 40">
            <a:extLst>
              <a:ext uri="{FF2B5EF4-FFF2-40B4-BE49-F238E27FC236}">
                <a16:creationId xmlns:a16="http://schemas.microsoft.com/office/drawing/2014/main" id="{800A8157-02C9-7955-63FB-83B917B4BB0A}"/>
              </a:ext>
            </a:extLst>
          </p:cNvPr>
          <p:cNvSpPr/>
          <p:nvPr/>
        </p:nvSpPr>
        <p:spPr>
          <a:xfrm>
            <a:off x="393406" y="1486781"/>
            <a:ext cx="11419366" cy="4946516"/>
          </a:xfrm>
          <a:custGeom>
            <a:avLst/>
            <a:gdLst>
              <a:gd name="connsiteX0" fmla="*/ 430798 w 5817995"/>
              <a:gd name="connsiteY0" fmla="*/ 0 h 2153651"/>
              <a:gd name="connsiteX1" fmla="*/ 735418 w 5817995"/>
              <a:gd name="connsiteY1" fmla="*/ 126178 h 2153651"/>
              <a:gd name="connsiteX2" fmla="*/ 740573 w 5817995"/>
              <a:gd name="connsiteY2" fmla="*/ 132426 h 2153651"/>
              <a:gd name="connsiteX3" fmla="*/ 745728 w 5817995"/>
              <a:gd name="connsiteY3" fmla="*/ 126178 h 2153651"/>
              <a:gd name="connsiteX4" fmla="*/ 1050349 w 5817995"/>
              <a:gd name="connsiteY4" fmla="*/ 0 h 2153651"/>
              <a:gd name="connsiteX5" fmla="*/ 1354967 w 5817995"/>
              <a:gd name="connsiteY5" fmla="*/ 126178 h 2153651"/>
              <a:gd name="connsiteX6" fmla="*/ 1360123 w 5817995"/>
              <a:gd name="connsiteY6" fmla="*/ 132426 h 2153651"/>
              <a:gd name="connsiteX7" fmla="*/ 1365278 w 5817995"/>
              <a:gd name="connsiteY7" fmla="*/ 126178 h 2153651"/>
              <a:gd name="connsiteX8" fmla="*/ 1669898 w 5817995"/>
              <a:gd name="connsiteY8" fmla="*/ 0 h 2153651"/>
              <a:gd name="connsiteX9" fmla="*/ 1974518 w 5817995"/>
              <a:gd name="connsiteY9" fmla="*/ 126178 h 2153651"/>
              <a:gd name="connsiteX10" fmla="*/ 1979674 w 5817995"/>
              <a:gd name="connsiteY10" fmla="*/ 132426 h 2153651"/>
              <a:gd name="connsiteX11" fmla="*/ 1984828 w 5817995"/>
              <a:gd name="connsiteY11" fmla="*/ 126178 h 2153651"/>
              <a:gd name="connsiteX12" fmla="*/ 2289448 w 5817995"/>
              <a:gd name="connsiteY12" fmla="*/ 0 h 2153651"/>
              <a:gd name="connsiteX13" fmla="*/ 2594069 w 5817995"/>
              <a:gd name="connsiteY13" fmla="*/ 126178 h 2153651"/>
              <a:gd name="connsiteX14" fmla="*/ 2599224 w 5817995"/>
              <a:gd name="connsiteY14" fmla="*/ 132426 h 2153651"/>
              <a:gd name="connsiteX15" fmla="*/ 2604379 w 5817995"/>
              <a:gd name="connsiteY15" fmla="*/ 126178 h 2153651"/>
              <a:gd name="connsiteX16" fmla="*/ 2908999 w 5817995"/>
              <a:gd name="connsiteY16" fmla="*/ 0 h 2153651"/>
              <a:gd name="connsiteX17" fmla="*/ 3213619 w 5817995"/>
              <a:gd name="connsiteY17" fmla="*/ 126178 h 2153651"/>
              <a:gd name="connsiteX18" fmla="*/ 3218774 w 5817995"/>
              <a:gd name="connsiteY18" fmla="*/ 132426 h 2153651"/>
              <a:gd name="connsiteX19" fmla="*/ 3223929 w 5817995"/>
              <a:gd name="connsiteY19" fmla="*/ 126178 h 2153651"/>
              <a:gd name="connsiteX20" fmla="*/ 3528549 w 5817995"/>
              <a:gd name="connsiteY20" fmla="*/ 0 h 2153651"/>
              <a:gd name="connsiteX21" fmla="*/ 3833169 w 5817995"/>
              <a:gd name="connsiteY21" fmla="*/ 126178 h 2153651"/>
              <a:gd name="connsiteX22" fmla="*/ 3838324 w 5817995"/>
              <a:gd name="connsiteY22" fmla="*/ 132426 h 2153651"/>
              <a:gd name="connsiteX23" fmla="*/ 3843479 w 5817995"/>
              <a:gd name="connsiteY23" fmla="*/ 126178 h 2153651"/>
              <a:gd name="connsiteX24" fmla="*/ 4148099 w 5817995"/>
              <a:gd name="connsiteY24" fmla="*/ 0 h 2153651"/>
              <a:gd name="connsiteX25" fmla="*/ 4452719 w 5817995"/>
              <a:gd name="connsiteY25" fmla="*/ 126178 h 2153651"/>
              <a:gd name="connsiteX26" fmla="*/ 4457874 w 5817995"/>
              <a:gd name="connsiteY26" fmla="*/ 132425 h 2153651"/>
              <a:gd name="connsiteX27" fmla="*/ 4463028 w 5817995"/>
              <a:gd name="connsiteY27" fmla="*/ 126178 h 2153651"/>
              <a:gd name="connsiteX28" fmla="*/ 4767648 w 5817995"/>
              <a:gd name="connsiteY28" fmla="*/ 0 h 2153651"/>
              <a:gd name="connsiteX29" fmla="*/ 5041676 w 5817995"/>
              <a:gd name="connsiteY29" fmla="*/ 98374 h 2153651"/>
              <a:gd name="connsiteX30" fmla="*/ 5077033 w 5817995"/>
              <a:gd name="connsiteY30" fmla="*/ 132897 h 2153651"/>
              <a:gd name="connsiteX31" fmla="*/ 5082577 w 5817995"/>
              <a:gd name="connsiteY31" fmla="*/ 126178 h 2153651"/>
              <a:gd name="connsiteX32" fmla="*/ 5387197 w 5817995"/>
              <a:gd name="connsiteY32" fmla="*/ 0 h 2153651"/>
              <a:gd name="connsiteX33" fmla="*/ 5817995 w 5817995"/>
              <a:gd name="connsiteY33" fmla="*/ 430799 h 2153651"/>
              <a:gd name="connsiteX34" fmla="*/ 5691817 w 5817995"/>
              <a:gd name="connsiteY34" fmla="*/ 735420 h 2153651"/>
              <a:gd name="connsiteX35" fmla="*/ 5669526 w 5817995"/>
              <a:gd name="connsiteY35" fmla="*/ 753812 h 2153651"/>
              <a:gd name="connsiteX36" fmla="*/ 5691817 w 5817995"/>
              <a:gd name="connsiteY36" fmla="*/ 772204 h 2153651"/>
              <a:gd name="connsiteX37" fmla="*/ 5817995 w 5817995"/>
              <a:gd name="connsiteY37" fmla="*/ 1076825 h 2153651"/>
              <a:gd name="connsiteX38" fmla="*/ 5691817 w 5817995"/>
              <a:gd name="connsiteY38" fmla="*/ 1381446 h 2153651"/>
              <a:gd name="connsiteX39" fmla="*/ 5669526 w 5817995"/>
              <a:gd name="connsiteY39" fmla="*/ 1399839 h 2153651"/>
              <a:gd name="connsiteX40" fmla="*/ 5691817 w 5817995"/>
              <a:gd name="connsiteY40" fmla="*/ 1418231 h 2153651"/>
              <a:gd name="connsiteX41" fmla="*/ 5817995 w 5817995"/>
              <a:gd name="connsiteY41" fmla="*/ 1722852 h 2153651"/>
              <a:gd name="connsiteX42" fmla="*/ 5387197 w 5817995"/>
              <a:gd name="connsiteY42" fmla="*/ 2153651 h 2153651"/>
              <a:gd name="connsiteX43" fmla="*/ 5082577 w 5817995"/>
              <a:gd name="connsiteY43" fmla="*/ 2027473 h 2153651"/>
              <a:gd name="connsiteX44" fmla="*/ 5077420 w 5817995"/>
              <a:gd name="connsiteY44" fmla="*/ 2021223 h 2153651"/>
              <a:gd name="connsiteX45" fmla="*/ 5072263 w 5817995"/>
              <a:gd name="connsiteY45" fmla="*/ 2027473 h 2153651"/>
              <a:gd name="connsiteX46" fmla="*/ 4767643 w 5817995"/>
              <a:gd name="connsiteY46" fmla="*/ 2153651 h 2153651"/>
              <a:gd name="connsiteX47" fmla="*/ 4463023 w 5817995"/>
              <a:gd name="connsiteY47" fmla="*/ 2027473 h 2153651"/>
              <a:gd name="connsiteX48" fmla="*/ 4457869 w 5817995"/>
              <a:gd name="connsiteY48" fmla="*/ 2021226 h 2153651"/>
              <a:gd name="connsiteX49" fmla="*/ 4452714 w 5817995"/>
              <a:gd name="connsiteY49" fmla="*/ 2027473 h 2153651"/>
              <a:gd name="connsiteX50" fmla="*/ 4148094 w 5817995"/>
              <a:gd name="connsiteY50" fmla="*/ 2153651 h 2153651"/>
              <a:gd name="connsiteX51" fmla="*/ 3843474 w 5817995"/>
              <a:gd name="connsiteY51" fmla="*/ 2027473 h 2153651"/>
              <a:gd name="connsiteX52" fmla="*/ 3838319 w 5817995"/>
              <a:gd name="connsiteY52" fmla="*/ 2021225 h 2153651"/>
              <a:gd name="connsiteX53" fmla="*/ 3833164 w 5817995"/>
              <a:gd name="connsiteY53" fmla="*/ 2027473 h 2153651"/>
              <a:gd name="connsiteX54" fmla="*/ 3528544 w 5817995"/>
              <a:gd name="connsiteY54" fmla="*/ 2153651 h 2153651"/>
              <a:gd name="connsiteX55" fmla="*/ 3223924 w 5817995"/>
              <a:gd name="connsiteY55" fmla="*/ 2027473 h 2153651"/>
              <a:gd name="connsiteX56" fmla="*/ 3218770 w 5817995"/>
              <a:gd name="connsiteY56" fmla="*/ 2021226 h 2153651"/>
              <a:gd name="connsiteX57" fmla="*/ 3213615 w 5817995"/>
              <a:gd name="connsiteY57" fmla="*/ 2027473 h 2153651"/>
              <a:gd name="connsiteX58" fmla="*/ 2908995 w 5817995"/>
              <a:gd name="connsiteY58" fmla="*/ 2153651 h 2153651"/>
              <a:gd name="connsiteX59" fmla="*/ 2604375 w 5817995"/>
              <a:gd name="connsiteY59" fmla="*/ 2027473 h 2153651"/>
              <a:gd name="connsiteX60" fmla="*/ 2599221 w 5817995"/>
              <a:gd name="connsiteY60" fmla="*/ 2021225 h 2153651"/>
              <a:gd name="connsiteX61" fmla="*/ 2594065 w 5817995"/>
              <a:gd name="connsiteY61" fmla="*/ 2027473 h 2153651"/>
              <a:gd name="connsiteX62" fmla="*/ 2289445 w 5817995"/>
              <a:gd name="connsiteY62" fmla="*/ 2153651 h 2153651"/>
              <a:gd name="connsiteX63" fmla="*/ 1984825 w 5817995"/>
              <a:gd name="connsiteY63" fmla="*/ 2027473 h 2153651"/>
              <a:gd name="connsiteX64" fmla="*/ 1979671 w 5817995"/>
              <a:gd name="connsiteY64" fmla="*/ 2021226 h 2153651"/>
              <a:gd name="connsiteX65" fmla="*/ 1974516 w 5817995"/>
              <a:gd name="connsiteY65" fmla="*/ 2027473 h 2153651"/>
              <a:gd name="connsiteX66" fmla="*/ 1669896 w 5817995"/>
              <a:gd name="connsiteY66" fmla="*/ 2153651 h 2153651"/>
              <a:gd name="connsiteX67" fmla="*/ 1365276 w 5817995"/>
              <a:gd name="connsiteY67" fmla="*/ 2027473 h 2153651"/>
              <a:gd name="connsiteX68" fmla="*/ 1360121 w 5817995"/>
              <a:gd name="connsiteY68" fmla="*/ 2021225 h 2153651"/>
              <a:gd name="connsiteX69" fmla="*/ 1354966 w 5817995"/>
              <a:gd name="connsiteY69" fmla="*/ 2027473 h 2153651"/>
              <a:gd name="connsiteX70" fmla="*/ 1050347 w 5817995"/>
              <a:gd name="connsiteY70" fmla="*/ 2153651 h 2153651"/>
              <a:gd name="connsiteX71" fmla="*/ 745727 w 5817995"/>
              <a:gd name="connsiteY71" fmla="*/ 2027473 h 2153651"/>
              <a:gd name="connsiteX72" fmla="*/ 740573 w 5817995"/>
              <a:gd name="connsiteY72" fmla="*/ 2021226 h 2153651"/>
              <a:gd name="connsiteX73" fmla="*/ 735419 w 5817995"/>
              <a:gd name="connsiteY73" fmla="*/ 2027473 h 2153651"/>
              <a:gd name="connsiteX74" fmla="*/ 430798 w 5817995"/>
              <a:gd name="connsiteY74" fmla="*/ 2153651 h 2153651"/>
              <a:gd name="connsiteX75" fmla="*/ 0 w 5817995"/>
              <a:gd name="connsiteY75" fmla="*/ 1722852 h 2153651"/>
              <a:gd name="connsiteX76" fmla="*/ 126178 w 5817995"/>
              <a:gd name="connsiteY76" fmla="*/ 1418231 h 2153651"/>
              <a:gd name="connsiteX77" fmla="*/ 148470 w 5817995"/>
              <a:gd name="connsiteY77" fmla="*/ 1399839 h 2153651"/>
              <a:gd name="connsiteX78" fmla="*/ 126178 w 5817995"/>
              <a:gd name="connsiteY78" fmla="*/ 1381446 h 2153651"/>
              <a:gd name="connsiteX79" fmla="*/ 0 w 5817995"/>
              <a:gd name="connsiteY79" fmla="*/ 1076825 h 2153651"/>
              <a:gd name="connsiteX80" fmla="*/ 126178 w 5817995"/>
              <a:gd name="connsiteY80" fmla="*/ 772204 h 2153651"/>
              <a:gd name="connsiteX81" fmla="*/ 148470 w 5817995"/>
              <a:gd name="connsiteY81" fmla="*/ 753812 h 2153651"/>
              <a:gd name="connsiteX82" fmla="*/ 126178 w 5817995"/>
              <a:gd name="connsiteY82" fmla="*/ 735420 h 2153651"/>
              <a:gd name="connsiteX83" fmla="*/ 0 w 5817995"/>
              <a:gd name="connsiteY83" fmla="*/ 430799 h 2153651"/>
              <a:gd name="connsiteX84" fmla="*/ 430798 w 5817995"/>
              <a:gd name="connsiteY84" fmla="*/ 0 h 2153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817995" h="2153651">
                <a:moveTo>
                  <a:pt x="430798" y="0"/>
                </a:moveTo>
                <a:cubicBezTo>
                  <a:pt x="549760" y="0"/>
                  <a:pt x="657459" y="48219"/>
                  <a:pt x="735418" y="126178"/>
                </a:cubicBezTo>
                <a:lnTo>
                  <a:pt x="740573" y="132426"/>
                </a:lnTo>
                <a:lnTo>
                  <a:pt x="745728" y="126178"/>
                </a:lnTo>
                <a:cubicBezTo>
                  <a:pt x="823687" y="48219"/>
                  <a:pt x="931387" y="0"/>
                  <a:pt x="1050349" y="0"/>
                </a:cubicBezTo>
                <a:cubicBezTo>
                  <a:pt x="1169309" y="0"/>
                  <a:pt x="1277008" y="48219"/>
                  <a:pt x="1354967" y="126178"/>
                </a:cubicBezTo>
                <a:lnTo>
                  <a:pt x="1360123" y="132426"/>
                </a:lnTo>
                <a:lnTo>
                  <a:pt x="1365278" y="126178"/>
                </a:lnTo>
                <a:cubicBezTo>
                  <a:pt x="1443237" y="48219"/>
                  <a:pt x="1550937" y="0"/>
                  <a:pt x="1669898" y="0"/>
                </a:cubicBezTo>
                <a:cubicBezTo>
                  <a:pt x="1788860" y="0"/>
                  <a:pt x="1896559" y="48219"/>
                  <a:pt x="1974518" y="126178"/>
                </a:cubicBezTo>
                <a:lnTo>
                  <a:pt x="1979674" y="132426"/>
                </a:lnTo>
                <a:lnTo>
                  <a:pt x="1984828" y="126178"/>
                </a:lnTo>
                <a:cubicBezTo>
                  <a:pt x="2062787" y="48219"/>
                  <a:pt x="2170487" y="0"/>
                  <a:pt x="2289448" y="0"/>
                </a:cubicBezTo>
                <a:cubicBezTo>
                  <a:pt x="2408410" y="0"/>
                  <a:pt x="2516109" y="48219"/>
                  <a:pt x="2594069" y="126178"/>
                </a:cubicBezTo>
                <a:lnTo>
                  <a:pt x="2599224" y="132426"/>
                </a:lnTo>
                <a:lnTo>
                  <a:pt x="2604379" y="126178"/>
                </a:lnTo>
                <a:cubicBezTo>
                  <a:pt x="2682338" y="48219"/>
                  <a:pt x="2790038" y="0"/>
                  <a:pt x="2908999" y="0"/>
                </a:cubicBezTo>
                <a:cubicBezTo>
                  <a:pt x="3027961" y="0"/>
                  <a:pt x="3135660" y="48219"/>
                  <a:pt x="3213619" y="126178"/>
                </a:cubicBezTo>
                <a:lnTo>
                  <a:pt x="3218774" y="132426"/>
                </a:lnTo>
                <a:lnTo>
                  <a:pt x="3223929" y="126178"/>
                </a:lnTo>
                <a:cubicBezTo>
                  <a:pt x="3301888" y="48219"/>
                  <a:pt x="3409588" y="0"/>
                  <a:pt x="3528549" y="0"/>
                </a:cubicBezTo>
                <a:cubicBezTo>
                  <a:pt x="3647511" y="0"/>
                  <a:pt x="3755210" y="48219"/>
                  <a:pt x="3833169" y="126178"/>
                </a:cubicBezTo>
                <a:lnTo>
                  <a:pt x="3838324" y="132426"/>
                </a:lnTo>
                <a:lnTo>
                  <a:pt x="3843479" y="126178"/>
                </a:lnTo>
                <a:cubicBezTo>
                  <a:pt x="3921438" y="48219"/>
                  <a:pt x="4029138" y="0"/>
                  <a:pt x="4148099" y="0"/>
                </a:cubicBezTo>
                <a:cubicBezTo>
                  <a:pt x="4267061" y="0"/>
                  <a:pt x="4374760" y="48219"/>
                  <a:pt x="4452719" y="126178"/>
                </a:cubicBezTo>
                <a:lnTo>
                  <a:pt x="4457874" y="132425"/>
                </a:lnTo>
                <a:lnTo>
                  <a:pt x="4463028" y="126178"/>
                </a:lnTo>
                <a:cubicBezTo>
                  <a:pt x="4540987" y="48219"/>
                  <a:pt x="4648687" y="0"/>
                  <a:pt x="4767648" y="0"/>
                </a:cubicBezTo>
                <a:cubicBezTo>
                  <a:pt x="4871740" y="0"/>
                  <a:pt x="4967208" y="36918"/>
                  <a:pt x="5041676" y="98374"/>
                </a:cubicBezTo>
                <a:lnTo>
                  <a:pt x="5077033" y="132897"/>
                </a:lnTo>
                <a:lnTo>
                  <a:pt x="5082577" y="126178"/>
                </a:lnTo>
                <a:cubicBezTo>
                  <a:pt x="5160536" y="48219"/>
                  <a:pt x="5268236" y="0"/>
                  <a:pt x="5387197" y="0"/>
                </a:cubicBezTo>
                <a:cubicBezTo>
                  <a:pt x="5625120" y="0"/>
                  <a:pt x="5817995" y="192875"/>
                  <a:pt x="5817995" y="430799"/>
                </a:cubicBezTo>
                <a:cubicBezTo>
                  <a:pt x="5817995" y="549761"/>
                  <a:pt x="5769776" y="657461"/>
                  <a:pt x="5691817" y="735420"/>
                </a:cubicBezTo>
                <a:lnTo>
                  <a:pt x="5669526" y="753812"/>
                </a:lnTo>
                <a:lnTo>
                  <a:pt x="5691817" y="772204"/>
                </a:lnTo>
                <a:cubicBezTo>
                  <a:pt x="5769776" y="850163"/>
                  <a:pt x="5817995" y="957863"/>
                  <a:pt x="5817995" y="1076825"/>
                </a:cubicBezTo>
                <a:cubicBezTo>
                  <a:pt x="5817995" y="1195787"/>
                  <a:pt x="5769776" y="1303487"/>
                  <a:pt x="5691817" y="1381446"/>
                </a:cubicBezTo>
                <a:lnTo>
                  <a:pt x="5669526" y="1399839"/>
                </a:lnTo>
                <a:lnTo>
                  <a:pt x="5691817" y="1418231"/>
                </a:lnTo>
                <a:cubicBezTo>
                  <a:pt x="5769776" y="1496190"/>
                  <a:pt x="5817995" y="1603890"/>
                  <a:pt x="5817995" y="1722852"/>
                </a:cubicBezTo>
                <a:cubicBezTo>
                  <a:pt x="5817995" y="1960776"/>
                  <a:pt x="5625120" y="2153651"/>
                  <a:pt x="5387197" y="2153651"/>
                </a:cubicBezTo>
                <a:cubicBezTo>
                  <a:pt x="5268236" y="2153651"/>
                  <a:pt x="5160536" y="2105432"/>
                  <a:pt x="5082577" y="2027473"/>
                </a:cubicBezTo>
                <a:lnTo>
                  <a:pt x="5077420" y="2021223"/>
                </a:lnTo>
                <a:lnTo>
                  <a:pt x="5072263" y="2027473"/>
                </a:lnTo>
                <a:cubicBezTo>
                  <a:pt x="4994304" y="2105432"/>
                  <a:pt x="4886605" y="2153651"/>
                  <a:pt x="4767643" y="2153651"/>
                </a:cubicBezTo>
                <a:cubicBezTo>
                  <a:pt x="4648682" y="2153651"/>
                  <a:pt x="4540982" y="2105432"/>
                  <a:pt x="4463023" y="2027473"/>
                </a:cubicBezTo>
                <a:lnTo>
                  <a:pt x="4457869" y="2021226"/>
                </a:lnTo>
                <a:lnTo>
                  <a:pt x="4452714" y="2027473"/>
                </a:lnTo>
                <a:cubicBezTo>
                  <a:pt x="4374755" y="2105432"/>
                  <a:pt x="4267056" y="2153651"/>
                  <a:pt x="4148094" y="2153651"/>
                </a:cubicBezTo>
                <a:cubicBezTo>
                  <a:pt x="4029133" y="2153651"/>
                  <a:pt x="3921433" y="2105432"/>
                  <a:pt x="3843474" y="2027473"/>
                </a:cubicBezTo>
                <a:lnTo>
                  <a:pt x="3838319" y="2021225"/>
                </a:lnTo>
                <a:lnTo>
                  <a:pt x="3833164" y="2027473"/>
                </a:lnTo>
                <a:cubicBezTo>
                  <a:pt x="3755205" y="2105432"/>
                  <a:pt x="3647506" y="2153651"/>
                  <a:pt x="3528544" y="2153651"/>
                </a:cubicBezTo>
                <a:cubicBezTo>
                  <a:pt x="3409583" y="2153651"/>
                  <a:pt x="3301883" y="2105432"/>
                  <a:pt x="3223924" y="2027473"/>
                </a:cubicBezTo>
                <a:lnTo>
                  <a:pt x="3218770" y="2021226"/>
                </a:lnTo>
                <a:lnTo>
                  <a:pt x="3213615" y="2027473"/>
                </a:lnTo>
                <a:cubicBezTo>
                  <a:pt x="3135656" y="2105432"/>
                  <a:pt x="3027957" y="2153651"/>
                  <a:pt x="2908995" y="2153651"/>
                </a:cubicBezTo>
                <a:cubicBezTo>
                  <a:pt x="2790034" y="2153651"/>
                  <a:pt x="2682334" y="2105432"/>
                  <a:pt x="2604375" y="2027473"/>
                </a:cubicBezTo>
                <a:lnTo>
                  <a:pt x="2599221" y="2021225"/>
                </a:lnTo>
                <a:lnTo>
                  <a:pt x="2594065" y="2027473"/>
                </a:lnTo>
                <a:cubicBezTo>
                  <a:pt x="2516106" y="2105432"/>
                  <a:pt x="2408407" y="2153651"/>
                  <a:pt x="2289445" y="2153651"/>
                </a:cubicBezTo>
                <a:cubicBezTo>
                  <a:pt x="2170484" y="2153651"/>
                  <a:pt x="2062784" y="2105432"/>
                  <a:pt x="1984825" y="2027473"/>
                </a:cubicBezTo>
                <a:lnTo>
                  <a:pt x="1979671" y="2021226"/>
                </a:lnTo>
                <a:lnTo>
                  <a:pt x="1974516" y="2027473"/>
                </a:lnTo>
                <a:cubicBezTo>
                  <a:pt x="1896557" y="2105432"/>
                  <a:pt x="1788858" y="2153651"/>
                  <a:pt x="1669896" y="2153651"/>
                </a:cubicBezTo>
                <a:cubicBezTo>
                  <a:pt x="1550935" y="2153651"/>
                  <a:pt x="1443235" y="2105432"/>
                  <a:pt x="1365276" y="2027473"/>
                </a:cubicBezTo>
                <a:lnTo>
                  <a:pt x="1360121" y="2021225"/>
                </a:lnTo>
                <a:lnTo>
                  <a:pt x="1354966" y="2027473"/>
                </a:lnTo>
                <a:cubicBezTo>
                  <a:pt x="1277007" y="2105432"/>
                  <a:pt x="1169308" y="2153651"/>
                  <a:pt x="1050347" y="2153651"/>
                </a:cubicBezTo>
                <a:cubicBezTo>
                  <a:pt x="931386" y="2153651"/>
                  <a:pt x="823686" y="2105432"/>
                  <a:pt x="745727" y="2027473"/>
                </a:cubicBezTo>
                <a:lnTo>
                  <a:pt x="740573" y="2021226"/>
                </a:lnTo>
                <a:lnTo>
                  <a:pt x="735419" y="2027473"/>
                </a:lnTo>
                <a:cubicBezTo>
                  <a:pt x="657459" y="2105432"/>
                  <a:pt x="549760" y="2153651"/>
                  <a:pt x="430798" y="2153651"/>
                </a:cubicBezTo>
                <a:cubicBezTo>
                  <a:pt x="192875" y="2153651"/>
                  <a:pt x="0" y="1960776"/>
                  <a:pt x="0" y="1722852"/>
                </a:cubicBezTo>
                <a:cubicBezTo>
                  <a:pt x="0" y="1603890"/>
                  <a:pt x="48219" y="1496190"/>
                  <a:pt x="126178" y="1418231"/>
                </a:cubicBezTo>
                <a:lnTo>
                  <a:pt x="148470" y="1399839"/>
                </a:lnTo>
                <a:lnTo>
                  <a:pt x="126178" y="1381446"/>
                </a:lnTo>
                <a:cubicBezTo>
                  <a:pt x="48219" y="1303487"/>
                  <a:pt x="0" y="1195787"/>
                  <a:pt x="0" y="1076825"/>
                </a:cubicBezTo>
                <a:cubicBezTo>
                  <a:pt x="0" y="957863"/>
                  <a:pt x="48219" y="850163"/>
                  <a:pt x="126178" y="772204"/>
                </a:cubicBezTo>
                <a:lnTo>
                  <a:pt x="148470" y="753812"/>
                </a:lnTo>
                <a:lnTo>
                  <a:pt x="126178" y="735420"/>
                </a:lnTo>
                <a:cubicBezTo>
                  <a:pt x="48219" y="657461"/>
                  <a:pt x="0" y="549761"/>
                  <a:pt x="0" y="430799"/>
                </a:cubicBezTo>
                <a:cubicBezTo>
                  <a:pt x="0" y="192875"/>
                  <a:pt x="192875" y="0"/>
                  <a:pt x="430798" y="0"/>
                </a:cubicBezTo>
                <a:close/>
              </a:path>
            </a:pathLst>
          </a:custGeom>
          <a:solidFill>
            <a:schemeClr val="accent4">
              <a:lumMod val="20000"/>
              <a:lumOff val="80000"/>
              <a:alpha val="67000"/>
            </a:schemeClr>
          </a:solidFill>
          <a:ln>
            <a:noFill/>
          </a:ln>
          <a:effectLst>
            <a:glow rad="101600">
              <a:schemeClr val="bg1">
                <a:alpha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8600"/>
              </a:solidFill>
              <a:effectLst/>
              <a:uLnTx/>
              <a:uFillTx/>
              <a:latin typeface="思源黑体 CN Bold" panose="020B0800000000000000" pitchFamily="34" charset="-122"/>
              <a:ea typeface="思源黑体 CN Bold" panose="020B0800000000000000" pitchFamily="34" charset="-122"/>
              <a:cs typeface="+mn-cs"/>
            </a:endParaRPr>
          </a:p>
        </p:txBody>
      </p:sp>
      <p:sp>
        <p:nvSpPr>
          <p:cNvPr id="13" name="TextBox 12">
            <a:extLst>
              <a:ext uri="{FF2B5EF4-FFF2-40B4-BE49-F238E27FC236}">
                <a16:creationId xmlns:a16="http://schemas.microsoft.com/office/drawing/2014/main" id="{9EB16EAF-378F-5C3D-E6FD-1ED50DB09667}"/>
              </a:ext>
            </a:extLst>
          </p:cNvPr>
          <p:cNvSpPr txBox="1"/>
          <p:nvPr/>
        </p:nvSpPr>
        <p:spPr>
          <a:xfrm>
            <a:off x="2156874" y="2057457"/>
            <a:ext cx="9350029" cy="1077218"/>
          </a:xfrm>
          <a:prstGeom prst="rect">
            <a:avLst/>
          </a:prstGeom>
          <a:noFill/>
        </p:spPr>
        <p:txBody>
          <a:bodyPr wrap="square" rtlCol="0">
            <a:spAutoFit/>
          </a:bodyPr>
          <a:lstStyle/>
          <a:p>
            <a:pPr lvl="0" algn="just">
              <a:defRPr/>
            </a:pPr>
            <a:r>
              <a:rPr lang="vi-VN" sz="3200" dirty="0">
                <a:solidFill>
                  <a:prstClr val="black"/>
                </a:solidFill>
                <a:latin typeface="Calibri" panose="020F0502020204030204" pitchFamily="34" charset="0"/>
                <a:cs typeface="Calibri" panose="020F0502020204030204" pitchFamily="34" charset="0"/>
              </a:rPr>
              <a:t>Chia sẻ với người thân về kinh nghiệm sử dụng các câu hỏi 5W1H và sơ đồ tư duy trong sinh hoạt và học tập.</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16" name="Picture 15">
            <a:extLst>
              <a:ext uri="{FF2B5EF4-FFF2-40B4-BE49-F238E27FC236}">
                <a16:creationId xmlns:a16="http://schemas.microsoft.com/office/drawing/2014/main" id="{1457A6DC-46A2-46AA-D4A8-1C145B8976AE}"/>
              </a:ext>
            </a:extLst>
          </p:cNvPr>
          <p:cNvPicPr>
            <a:picLocks noChangeAspect="1"/>
          </p:cNvPicPr>
          <p:nvPr/>
        </p:nvPicPr>
        <p:blipFill>
          <a:blip r:embed="rId3"/>
          <a:stretch>
            <a:fillRect/>
          </a:stretch>
        </p:blipFill>
        <p:spPr>
          <a:xfrm rot="737208" flipH="1">
            <a:off x="964760" y="1974806"/>
            <a:ext cx="919996" cy="919996"/>
          </a:xfrm>
          <a:prstGeom prst="rect">
            <a:avLst/>
          </a:prstGeom>
        </p:spPr>
      </p:pic>
      <p:sp>
        <p:nvSpPr>
          <p:cNvPr id="19" name="TextBox 18">
            <a:extLst>
              <a:ext uri="{FF2B5EF4-FFF2-40B4-BE49-F238E27FC236}">
                <a16:creationId xmlns:a16="http://schemas.microsoft.com/office/drawing/2014/main" id="{B76053BC-8225-52CB-5158-1EFE97C589D9}"/>
              </a:ext>
            </a:extLst>
          </p:cNvPr>
          <p:cNvSpPr txBox="1"/>
          <p:nvPr/>
        </p:nvSpPr>
        <p:spPr>
          <a:xfrm>
            <a:off x="2082446" y="3328364"/>
            <a:ext cx="9350029" cy="1569660"/>
          </a:xfrm>
          <a:prstGeom prst="rect">
            <a:avLst/>
          </a:prstGeom>
          <a:noFill/>
        </p:spPr>
        <p:txBody>
          <a:bodyPr wrap="square" rtlCol="0">
            <a:spAutoFit/>
          </a:bodyPr>
          <a:lstStyle/>
          <a:p>
            <a:pPr lvl="0" algn="just">
              <a:defRPr/>
            </a:pPr>
            <a:r>
              <a:rPr lang="vi-VN" sz="3200" dirty="0">
                <a:solidFill>
                  <a:prstClr val="black"/>
                </a:solidFill>
                <a:latin typeface="Calibri" panose="020F0502020204030204" pitchFamily="34" charset="0"/>
                <a:cs typeface="Calibri" panose="020F0502020204030204" pitchFamily="34" charset="0"/>
              </a:rPr>
              <a:t>Tìm hiểu về đồ tái chế, chuẩn bị nội dung chia sẻ về ý tưởng, cách làm đồ tái chế để tham gia Hội chợ Đồ tái chế trong tiết SHDC tới.</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20" name="Picture 19">
            <a:extLst>
              <a:ext uri="{FF2B5EF4-FFF2-40B4-BE49-F238E27FC236}">
                <a16:creationId xmlns:a16="http://schemas.microsoft.com/office/drawing/2014/main" id="{03481260-FC8E-38CD-B4A2-B32680C4D628}"/>
              </a:ext>
            </a:extLst>
          </p:cNvPr>
          <p:cNvPicPr>
            <a:picLocks noChangeAspect="1"/>
          </p:cNvPicPr>
          <p:nvPr/>
        </p:nvPicPr>
        <p:blipFill>
          <a:blip r:embed="rId3"/>
          <a:stretch>
            <a:fillRect/>
          </a:stretch>
        </p:blipFill>
        <p:spPr>
          <a:xfrm rot="737208" flipH="1">
            <a:off x="890332" y="3245713"/>
            <a:ext cx="919996" cy="919996"/>
          </a:xfrm>
          <a:prstGeom prst="rect">
            <a:avLst/>
          </a:prstGeom>
        </p:spPr>
      </p:pic>
      <p:sp>
        <p:nvSpPr>
          <p:cNvPr id="21" name="TextBox 20">
            <a:extLst>
              <a:ext uri="{FF2B5EF4-FFF2-40B4-BE49-F238E27FC236}">
                <a16:creationId xmlns:a16="http://schemas.microsoft.com/office/drawing/2014/main" id="{C60A8646-15FA-631D-AA23-18D2571B7475}"/>
              </a:ext>
            </a:extLst>
          </p:cNvPr>
          <p:cNvSpPr txBox="1"/>
          <p:nvPr/>
        </p:nvSpPr>
        <p:spPr>
          <a:xfrm>
            <a:off x="2156874" y="5000493"/>
            <a:ext cx="9350029" cy="1077218"/>
          </a:xfrm>
          <a:prstGeom prst="rect">
            <a:avLst/>
          </a:prstGeom>
          <a:noFill/>
        </p:spPr>
        <p:txBody>
          <a:bodyPr wrap="square" rtlCol="0">
            <a:spAutoFit/>
          </a:bodyPr>
          <a:lstStyle/>
          <a:p>
            <a:pPr lvl="0" algn="just">
              <a:defRPr/>
            </a:pPr>
            <a:r>
              <a:rPr lang="en-US" sz="3200" dirty="0" err="1">
                <a:solidFill>
                  <a:prstClr val="black"/>
                </a:solidFill>
                <a:latin typeface="Calibri" panose="020F0502020204030204" pitchFamily="34" charset="0"/>
                <a:cs typeface="Calibri" panose="020F0502020204030204" pitchFamily="34" charset="0"/>
              </a:rPr>
              <a:t>Làm</a:t>
            </a:r>
            <a:r>
              <a:rPr lang="en-US" sz="3200" dirty="0">
                <a:solidFill>
                  <a:prstClr val="black"/>
                </a:solidFill>
                <a:latin typeface="Calibri" panose="020F0502020204030204" pitchFamily="34" charset="0"/>
                <a:cs typeface="Calibri" panose="020F0502020204030204" pitchFamily="34" charset="0"/>
              </a:rPr>
              <a:t> </a:t>
            </a:r>
            <a:r>
              <a:rPr lang="en-US" sz="3200" dirty="0" err="1">
                <a:solidFill>
                  <a:prstClr val="black"/>
                </a:solidFill>
                <a:latin typeface="Calibri" panose="020F0502020204030204" pitchFamily="34" charset="0"/>
                <a:cs typeface="Calibri" panose="020F0502020204030204" pitchFamily="34" charset="0"/>
              </a:rPr>
              <a:t>đồ</a:t>
            </a:r>
            <a:r>
              <a:rPr lang="en-US" sz="3200" dirty="0">
                <a:solidFill>
                  <a:prstClr val="black"/>
                </a:solidFill>
                <a:latin typeface="Calibri" panose="020F0502020204030204" pitchFamily="34" charset="0"/>
                <a:cs typeface="Calibri" panose="020F0502020204030204" pitchFamily="34" charset="0"/>
              </a:rPr>
              <a:t> </a:t>
            </a:r>
            <a:r>
              <a:rPr lang="en-US" sz="3200" dirty="0" err="1">
                <a:solidFill>
                  <a:prstClr val="black"/>
                </a:solidFill>
                <a:latin typeface="Calibri" panose="020F0502020204030204" pitchFamily="34" charset="0"/>
                <a:cs typeface="Calibri" panose="020F0502020204030204" pitchFamily="34" charset="0"/>
              </a:rPr>
              <a:t>tái</a:t>
            </a:r>
            <a:r>
              <a:rPr lang="en-US" sz="3200" dirty="0">
                <a:solidFill>
                  <a:prstClr val="black"/>
                </a:solidFill>
                <a:latin typeface="Calibri" panose="020F0502020204030204" pitchFamily="34" charset="0"/>
                <a:cs typeface="Calibri" panose="020F0502020204030204" pitchFamily="34" charset="0"/>
              </a:rPr>
              <a:t> </a:t>
            </a:r>
            <a:r>
              <a:rPr lang="en-US" sz="3200" dirty="0" err="1">
                <a:solidFill>
                  <a:prstClr val="black"/>
                </a:solidFill>
                <a:latin typeface="Calibri" panose="020F0502020204030204" pitchFamily="34" charset="0"/>
                <a:cs typeface="Calibri" panose="020F0502020204030204" pitchFamily="34" charset="0"/>
              </a:rPr>
              <a:t>chế</a:t>
            </a:r>
            <a:r>
              <a:rPr lang="en-US" sz="3200" dirty="0">
                <a:solidFill>
                  <a:prstClr val="black"/>
                </a:solidFill>
                <a:latin typeface="Calibri" panose="020F0502020204030204" pitchFamily="34" charset="0"/>
                <a:cs typeface="Calibri" panose="020F0502020204030204" pitchFamily="34" charset="0"/>
              </a:rPr>
              <a:t> </a:t>
            </a:r>
            <a:r>
              <a:rPr lang="en-US" sz="3200" dirty="0" err="1">
                <a:solidFill>
                  <a:prstClr val="black"/>
                </a:solidFill>
                <a:latin typeface="Calibri" panose="020F0502020204030204" pitchFamily="34" charset="0"/>
                <a:cs typeface="Calibri" panose="020F0502020204030204" pitchFamily="34" charset="0"/>
              </a:rPr>
              <a:t>để</a:t>
            </a:r>
            <a:r>
              <a:rPr lang="en-US" sz="3200" dirty="0">
                <a:solidFill>
                  <a:prstClr val="black"/>
                </a:solidFill>
                <a:latin typeface="Calibri" panose="020F0502020204030204" pitchFamily="34" charset="0"/>
                <a:cs typeface="Calibri" panose="020F0502020204030204" pitchFamily="34" charset="0"/>
              </a:rPr>
              <a:t> </a:t>
            </a:r>
            <a:r>
              <a:rPr lang="en-US" sz="3200" dirty="0" err="1">
                <a:solidFill>
                  <a:prstClr val="black"/>
                </a:solidFill>
                <a:latin typeface="Calibri" panose="020F0502020204030204" pitchFamily="34" charset="0"/>
                <a:cs typeface="Calibri" panose="020F0502020204030204" pitchFamily="34" charset="0"/>
              </a:rPr>
              <a:t>chuẩn</a:t>
            </a:r>
            <a:r>
              <a:rPr lang="en-US" sz="3200" dirty="0">
                <a:solidFill>
                  <a:prstClr val="black"/>
                </a:solidFill>
                <a:latin typeface="Calibri" panose="020F0502020204030204" pitchFamily="34" charset="0"/>
                <a:cs typeface="Calibri" panose="020F0502020204030204" pitchFamily="34" charset="0"/>
              </a:rPr>
              <a:t> </a:t>
            </a:r>
            <a:r>
              <a:rPr lang="en-US" sz="3200" dirty="0" err="1">
                <a:solidFill>
                  <a:prstClr val="black"/>
                </a:solidFill>
                <a:latin typeface="Calibri" panose="020F0502020204030204" pitchFamily="34" charset="0"/>
                <a:cs typeface="Calibri" panose="020F0502020204030204" pitchFamily="34" charset="0"/>
              </a:rPr>
              <a:t>bị</a:t>
            </a:r>
            <a:r>
              <a:rPr lang="en-US" sz="3200" dirty="0">
                <a:solidFill>
                  <a:prstClr val="black"/>
                </a:solidFill>
                <a:latin typeface="Calibri" panose="020F0502020204030204" pitchFamily="34" charset="0"/>
                <a:cs typeface="Calibri" panose="020F0502020204030204" pitchFamily="34" charset="0"/>
              </a:rPr>
              <a:t> </a:t>
            </a:r>
            <a:r>
              <a:rPr lang="en-US" sz="3200" dirty="0" err="1">
                <a:solidFill>
                  <a:prstClr val="black"/>
                </a:solidFill>
                <a:latin typeface="Calibri" panose="020F0502020204030204" pitchFamily="34" charset="0"/>
                <a:cs typeface="Calibri" panose="020F0502020204030204" pitchFamily="34" charset="0"/>
              </a:rPr>
              <a:t>tham</a:t>
            </a:r>
            <a:r>
              <a:rPr lang="en-US" sz="3200" dirty="0">
                <a:solidFill>
                  <a:prstClr val="black"/>
                </a:solidFill>
                <a:latin typeface="Calibri" panose="020F0502020204030204" pitchFamily="34" charset="0"/>
                <a:cs typeface="Calibri" panose="020F0502020204030204" pitchFamily="34" charset="0"/>
              </a:rPr>
              <a:t> </a:t>
            </a:r>
            <a:r>
              <a:rPr lang="en-US" sz="3200" dirty="0" err="1">
                <a:solidFill>
                  <a:prstClr val="black"/>
                </a:solidFill>
                <a:latin typeface="Calibri" panose="020F0502020204030204" pitchFamily="34" charset="0"/>
                <a:cs typeface="Calibri" panose="020F0502020204030204" pitchFamily="34" charset="0"/>
              </a:rPr>
              <a:t>gia</a:t>
            </a:r>
            <a:r>
              <a:rPr lang="en-US" sz="3200" dirty="0">
                <a:solidFill>
                  <a:prstClr val="black"/>
                </a:solidFill>
                <a:latin typeface="Calibri" panose="020F0502020204030204" pitchFamily="34" charset="0"/>
                <a:cs typeface="Calibri" panose="020F0502020204030204" pitchFamily="34" charset="0"/>
              </a:rPr>
              <a:t> </a:t>
            </a:r>
            <a:r>
              <a:rPr lang="en-US" sz="3200" dirty="0" err="1">
                <a:solidFill>
                  <a:prstClr val="black"/>
                </a:solidFill>
                <a:latin typeface="Calibri" panose="020F0502020204030204" pitchFamily="34" charset="0"/>
                <a:cs typeface="Calibri" panose="020F0502020204030204" pitchFamily="34" charset="0"/>
              </a:rPr>
              <a:t>Hội</a:t>
            </a:r>
            <a:r>
              <a:rPr lang="en-US" sz="3200" dirty="0">
                <a:solidFill>
                  <a:prstClr val="black"/>
                </a:solidFill>
                <a:latin typeface="Calibri" panose="020F0502020204030204" pitchFamily="34" charset="0"/>
                <a:cs typeface="Calibri" panose="020F0502020204030204" pitchFamily="34" charset="0"/>
              </a:rPr>
              <a:t> </a:t>
            </a:r>
            <a:r>
              <a:rPr lang="en-US" sz="3200" dirty="0" err="1">
                <a:solidFill>
                  <a:prstClr val="black"/>
                </a:solidFill>
                <a:latin typeface="Calibri" panose="020F0502020204030204" pitchFamily="34" charset="0"/>
                <a:cs typeface="Calibri" panose="020F0502020204030204" pitchFamily="34" charset="0"/>
              </a:rPr>
              <a:t>chợ</a:t>
            </a:r>
            <a:r>
              <a:rPr lang="en-US" sz="3200" dirty="0">
                <a:solidFill>
                  <a:prstClr val="black"/>
                </a:solidFill>
                <a:latin typeface="Calibri" panose="020F0502020204030204" pitchFamily="34" charset="0"/>
                <a:cs typeface="Calibri" panose="020F0502020204030204" pitchFamily="34" charset="0"/>
              </a:rPr>
              <a:t> </a:t>
            </a:r>
            <a:r>
              <a:rPr lang="en-US" sz="3200" dirty="0" err="1">
                <a:solidFill>
                  <a:prstClr val="black"/>
                </a:solidFill>
                <a:latin typeface="Calibri" panose="020F0502020204030204" pitchFamily="34" charset="0"/>
                <a:cs typeface="Calibri" panose="020F0502020204030204" pitchFamily="34" charset="0"/>
              </a:rPr>
              <a:t>Đồ</a:t>
            </a:r>
            <a:r>
              <a:rPr lang="en-US" sz="3200" dirty="0">
                <a:solidFill>
                  <a:prstClr val="black"/>
                </a:solidFill>
                <a:latin typeface="Calibri" panose="020F0502020204030204" pitchFamily="34" charset="0"/>
                <a:cs typeface="Calibri" panose="020F0502020204030204" pitchFamily="34" charset="0"/>
              </a:rPr>
              <a:t> </a:t>
            </a:r>
            <a:r>
              <a:rPr lang="en-US" sz="3200" dirty="0" err="1">
                <a:solidFill>
                  <a:prstClr val="black"/>
                </a:solidFill>
                <a:latin typeface="Calibri" panose="020F0502020204030204" pitchFamily="34" charset="0"/>
                <a:cs typeface="Calibri" panose="020F0502020204030204" pitchFamily="34" charset="0"/>
              </a:rPr>
              <a:t>tái</a:t>
            </a:r>
            <a:r>
              <a:rPr lang="en-US" sz="3200" dirty="0">
                <a:solidFill>
                  <a:prstClr val="black"/>
                </a:solidFill>
                <a:latin typeface="Calibri" panose="020F0502020204030204" pitchFamily="34" charset="0"/>
                <a:cs typeface="Calibri" panose="020F0502020204030204" pitchFamily="34" charset="0"/>
              </a:rPr>
              <a:t> </a:t>
            </a:r>
            <a:r>
              <a:rPr lang="en-US" sz="3200" dirty="0" err="1">
                <a:solidFill>
                  <a:prstClr val="black"/>
                </a:solidFill>
                <a:latin typeface="Calibri" panose="020F0502020204030204" pitchFamily="34" charset="0"/>
                <a:cs typeface="Calibri" panose="020F0502020204030204" pitchFamily="34" charset="0"/>
              </a:rPr>
              <a:t>chế</a:t>
            </a:r>
            <a:r>
              <a:rPr lang="en-US" sz="3200" dirty="0">
                <a:solidFill>
                  <a:prstClr val="black"/>
                </a:solidFill>
                <a:latin typeface="Calibri" panose="020F0502020204030204" pitchFamily="34" charset="0"/>
                <a:cs typeface="Calibri" panose="020F0502020204030204" pitchFamily="34" charset="0"/>
              </a:rPr>
              <a:t>.</a:t>
            </a:r>
            <a:endPar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22" name="Picture 21">
            <a:extLst>
              <a:ext uri="{FF2B5EF4-FFF2-40B4-BE49-F238E27FC236}">
                <a16:creationId xmlns:a16="http://schemas.microsoft.com/office/drawing/2014/main" id="{FE72F375-B1B4-202D-C3E7-C2B4A5077857}"/>
              </a:ext>
            </a:extLst>
          </p:cNvPr>
          <p:cNvPicPr>
            <a:picLocks noChangeAspect="1"/>
          </p:cNvPicPr>
          <p:nvPr/>
        </p:nvPicPr>
        <p:blipFill>
          <a:blip r:embed="rId3"/>
          <a:stretch>
            <a:fillRect/>
          </a:stretch>
        </p:blipFill>
        <p:spPr>
          <a:xfrm rot="737208" flipH="1">
            <a:off x="964760" y="4917842"/>
            <a:ext cx="919996" cy="919996"/>
          </a:xfrm>
          <a:prstGeom prst="rect">
            <a:avLst/>
          </a:prstGeom>
        </p:spPr>
      </p:pic>
      <p:pic>
        <p:nvPicPr>
          <p:cNvPr id="25" name="Picture 24">
            <a:extLst>
              <a:ext uri="{FF2B5EF4-FFF2-40B4-BE49-F238E27FC236}">
                <a16:creationId xmlns:a16="http://schemas.microsoft.com/office/drawing/2014/main" id="{A811E5C2-A0B3-5E56-CF32-2325EEF5DADA}"/>
              </a:ext>
            </a:extLst>
          </p:cNvPr>
          <p:cNvPicPr>
            <a:picLocks noChangeAspect="1"/>
          </p:cNvPicPr>
          <p:nvPr/>
        </p:nvPicPr>
        <p:blipFill>
          <a:blip r:embed="rId4"/>
          <a:stretch>
            <a:fillRect/>
          </a:stretch>
        </p:blipFill>
        <p:spPr>
          <a:xfrm>
            <a:off x="4181181" y="180840"/>
            <a:ext cx="4127350" cy="1286367"/>
          </a:xfrm>
          <a:prstGeom prst="rect">
            <a:avLst/>
          </a:prstGeom>
        </p:spPr>
      </p:pic>
    </p:spTree>
    <p:extLst>
      <p:ext uri="{BB962C8B-B14F-4D97-AF65-F5344CB8AC3E}">
        <p14:creationId xmlns:p14="http://schemas.microsoft.com/office/powerpoint/2010/main" val="2987592318"/>
      </p:ext>
    </p:extLst>
  </p:cSld>
  <p:clrMapOvr>
    <a:masterClrMapping/>
  </p:clrMapOvr>
  <mc:AlternateContent xmlns:mc="http://schemas.openxmlformats.org/markup-compatibility/2006" xmlns:p15="http://schemas.microsoft.com/office/powerpoint/2012/main">
    <mc:Choice Requires="p15">
      <p:transition>
        <p15:prstTrans prst="airplan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Left)">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arn(inVertical)">
                                      <p:cBhvr>
                                        <p:cTn id="20" dur="500"/>
                                        <p:tgtEl>
                                          <p:spTgt spid="20"/>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barn(inVertical)">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9"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4000" b="-4000"/>
          </a:stretch>
        </a:blipFill>
        <a:effectLst/>
      </p:bgPr>
    </p:bg>
    <p:spTree>
      <p:nvGrpSpPr>
        <p:cNvPr id="1" name=""/>
        <p:cNvGrpSpPr/>
        <p:nvPr/>
      </p:nvGrpSpPr>
      <p:grpSpPr>
        <a:xfrm>
          <a:off x="0" y="0"/>
          <a:ext cx="0" cy="0"/>
          <a:chOff x="0" y="0"/>
          <a:chExt cx="0" cy="0"/>
        </a:xfrm>
      </p:grpSpPr>
      <p:sp>
        <p:nvSpPr>
          <p:cNvPr id="5" name="Rectangle 4"/>
          <p:cNvSpPr/>
          <p:nvPr/>
        </p:nvSpPr>
        <p:spPr>
          <a:xfrm>
            <a:off x="2504050" y="92585"/>
            <a:ext cx="7445326" cy="90615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w="11430"/>
                <a:gradFill>
                  <a:gsLst>
                    <a:gs pos="0">
                      <a:srgbClr val="C0504D">
                        <a:tint val="70000"/>
                        <a:satMod val="245000"/>
                      </a:srgbClr>
                    </a:gs>
                    <a:gs pos="75000">
                      <a:srgbClr val="C0504D">
                        <a:tint val="90000"/>
                        <a:shade val="60000"/>
                        <a:satMod val="240000"/>
                      </a:srgbClr>
                    </a:gs>
                    <a:gs pos="100000">
                      <a:srgbClr val="C0504D">
                        <a:tint val="100000"/>
                        <a:shade val="50000"/>
                        <a:satMod val="240000"/>
                      </a:srgbClr>
                    </a:gs>
                  </a:gsLst>
                  <a:lin ang="5400000"/>
                </a:gradFill>
                <a:effectLst>
                  <a:outerShdw blurRad="50800" dist="39000" dir="5460000" algn="tl">
                    <a:srgbClr val="000000">
                      <a:alpha val="38000"/>
                    </a:srgbClr>
                  </a:outerShdw>
                </a:effectLst>
                <a:uLnTx/>
                <a:uFillTx/>
                <a:latin typeface="Coiny" panose="02000903060500060000" pitchFamily="2" charset="0"/>
                <a:ea typeface="+mn-ea"/>
                <a:cs typeface="Times New Roman" pitchFamily="18" charset="0"/>
              </a:rPr>
              <a:t>GIÚP HỌC SINH QUA ĐƯỜNG</a:t>
            </a:r>
          </a:p>
        </p:txBody>
      </p:sp>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b="24034"/>
          <a:stretch/>
        </p:blipFill>
        <p:spPr>
          <a:xfrm>
            <a:off x="4038601" y="5213131"/>
            <a:ext cx="2459421" cy="1672406"/>
          </a:xfrm>
          <a:prstGeom prst="rect">
            <a:avLst/>
          </a:prstGeom>
        </p:spPr>
      </p:pic>
      <p:sp>
        <p:nvSpPr>
          <p:cNvPr id="7" name="TextBox 6"/>
          <p:cNvSpPr txBox="1"/>
          <p:nvPr/>
        </p:nvSpPr>
        <p:spPr>
          <a:xfrm>
            <a:off x="4468210" y="5318865"/>
            <a:ext cx="1600200"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hlinkClick r:id="rId6" action="ppaction://hlinksldjump"/>
              </a:rPr>
              <a:t>PLAY</a:t>
            </a:r>
            <a:endParaRPr kumimoji="0" lang="en-US" sz="44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pic>
        <p:nvPicPr>
          <p:cNvPr id="3" name="AnToanGiaoThongBeat-V.A-389333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600200" y="1981200"/>
            <a:ext cx="609600" cy="609600"/>
          </a:xfrm>
          <a:prstGeom prst="rect">
            <a:avLst/>
          </a:prstGeom>
        </p:spPr>
      </p:pic>
    </p:spTree>
    <p:extLst>
      <p:ext uri="{BB962C8B-B14F-4D97-AF65-F5344CB8AC3E}">
        <p14:creationId xmlns:p14="http://schemas.microsoft.com/office/powerpoint/2010/main" val="492963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 name="图片 1" descr="组 2"/>
          <p:cNvPicPr>
            <a:picLocks noChangeAspect="1"/>
          </p:cNvPicPr>
          <p:nvPr/>
        </p:nvPicPr>
        <p:blipFill>
          <a:blip r:embed="rId4"/>
          <a:stretch>
            <a:fillRect/>
          </a:stretch>
        </p:blipFill>
        <p:spPr>
          <a:xfrm>
            <a:off x="0" y="120015"/>
            <a:ext cx="12192000" cy="6598920"/>
          </a:xfrm>
          <a:prstGeom prst="rect">
            <a:avLst/>
          </a:prstGeom>
        </p:spPr>
      </p:pic>
      <p:pic>
        <p:nvPicPr>
          <p:cNvPr id="24" name="图片 23" descr="组 10"/>
          <p:cNvPicPr>
            <a:picLocks noChangeAspect="1"/>
          </p:cNvPicPr>
          <p:nvPr/>
        </p:nvPicPr>
        <p:blipFill>
          <a:blip r:embed="rId5"/>
          <a:stretch>
            <a:fillRect/>
          </a:stretch>
        </p:blipFill>
        <p:spPr>
          <a:xfrm>
            <a:off x="669290" y="4135755"/>
            <a:ext cx="1375410" cy="1722120"/>
          </a:xfrm>
          <a:prstGeom prst="rect">
            <a:avLst/>
          </a:prstGeom>
        </p:spPr>
      </p:pic>
      <p:sp>
        <p:nvSpPr>
          <p:cNvPr id="35" name="椭圆 34"/>
          <p:cNvSpPr/>
          <p:nvPr/>
        </p:nvSpPr>
        <p:spPr>
          <a:xfrm>
            <a:off x="-619760" y="5698173"/>
            <a:ext cx="1593215" cy="1593215"/>
          </a:xfrm>
          <a:prstGeom prst="ellipse">
            <a:avLst/>
          </a:prstGeom>
          <a:solidFill>
            <a:srgbClr val="FFDE00"/>
          </a:solidFill>
          <a:ln w="50800">
            <a:solidFill>
              <a:srgbClr val="1D20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pic>
        <p:nvPicPr>
          <p:cNvPr id="3" name="图片 2" descr="组 8"/>
          <p:cNvPicPr>
            <a:picLocks noChangeAspect="1"/>
          </p:cNvPicPr>
          <p:nvPr/>
        </p:nvPicPr>
        <p:blipFill>
          <a:blip r:embed="rId6"/>
          <a:stretch>
            <a:fillRect/>
          </a:stretch>
        </p:blipFill>
        <p:spPr>
          <a:xfrm>
            <a:off x="0" y="-247650"/>
            <a:ext cx="12192000" cy="4318000"/>
          </a:xfrm>
          <a:prstGeom prst="rect">
            <a:avLst/>
          </a:prstGeom>
        </p:spPr>
      </p:pic>
      <p:pic>
        <p:nvPicPr>
          <p:cNvPr id="4" name="Picture 3">
            <a:extLst>
              <a:ext uri="{FF2B5EF4-FFF2-40B4-BE49-F238E27FC236}">
                <a16:creationId xmlns:a16="http://schemas.microsoft.com/office/drawing/2014/main" id="{3771E05F-471B-5E12-5B94-0DDD87548015}"/>
              </a:ext>
            </a:extLst>
          </p:cNvPr>
          <p:cNvPicPr>
            <a:picLocks noChangeAspect="1"/>
          </p:cNvPicPr>
          <p:nvPr/>
        </p:nvPicPr>
        <p:blipFill>
          <a:blip r:embed="rId7"/>
          <a:stretch>
            <a:fillRect/>
          </a:stretch>
        </p:blipFill>
        <p:spPr>
          <a:xfrm>
            <a:off x="1710467" y="1432780"/>
            <a:ext cx="6242674" cy="4491770"/>
          </a:xfrm>
          <a:prstGeom prst="rect">
            <a:avLst/>
          </a:prstGeom>
        </p:spPr>
      </p:pic>
    </p:spTree>
    <p:extLst>
      <p:ext uri="{BB962C8B-B14F-4D97-AF65-F5344CB8AC3E}">
        <p14:creationId xmlns:p14="http://schemas.microsoft.com/office/powerpoint/2010/main" val="16749262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23223"/>
            <a:ext cx="12179458" cy="3534777"/>
          </a:xfrm>
          <a:prstGeom prst="rect">
            <a:avLst/>
          </a:prstGeom>
        </p:spPr>
      </p:pic>
      <p:pic>
        <p:nvPicPr>
          <p:cNvPr id="6" name="Picture 5"/>
          <p:cNvPicPr>
            <a:picLocks noChangeAspect="1"/>
          </p:cNvPicPr>
          <p:nvPr/>
        </p:nvPicPr>
        <p:blipFill rotWithShape="1">
          <a:blip r:embed="rId4">
            <a:extLst>
              <a:ext uri="{BEBA8EAE-BF5A-486C-A8C5-ECC9F3942E4B}">
                <a14:imgProps xmlns:a14="http://schemas.microsoft.com/office/drawing/2010/main">
                  <a14:imgLayer r:embed="rId5">
                    <a14:imgEffect>
                      <a14:backgroundRemoval t="0" b="100000" l="0" r="97647">
                        <a14:foregroundMark x1="42059" y1="33108" x2="46176" y2="32432"/>
                        <a14:foregroundMark x1="42647" y1="45946" x2="50882" y2="45946"/>
                        <a14:foregroundMark x1="42353" y1="56081" x2="49118" y2="54730"/>
                        <a14:foregroundMark x1="41471" y1="67568" x2="47941" y2="67568"/>
                        <a14:foregroundMark x1="40294" y1="77703" x2="46765" y2="78378"/>
                        <a14:foregroundMark x1="39706" y1="91216" x2="48235" y2="92568"/>
                      </a14:backgroundRemoval>
                    </a14:imgEffect>
                  </a14:imgLayer>
                </a14:imgProps>
              </a:ext>
              <a:ext uri="{28A0092B-C50C-407E-A947-70E740481C1C}">
                <a14:useLocalDpi xmlns:a14="http://schemas.microsoft.com/office/drawing/2010/main" val="0"/>
              </a:ext>
            </a:extLst>
          </a:blip>
          <a:srcRect l="35936" t="16707" r="34974"/>
          <a:stretch/>
        </p:blipFill>
        <p:spPr>
          <a:xfrm>
            <a:off x="2457646" y="3247023"/>
            <a:ext cx="1732280" cy="3692236"/>
          </a:xfrm>
          <a:prstGeom prst="rect">
            <a:avLst/>
          </a:prstGeom>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b="21304"/>
          <a:stretch/>
        </p:blipFill>
        <p:spPr>
          <a:xfrm>
            <a:off x="12542" y="0"/>
            <a:ext cx="12179457" cy="3792746"/>
          </a:xfrm>
          <a:prstGeom prst="rect">
            <a:avLst/>
          </a:prstGeom>
        </p:spPr>
      </p:pic>
      <p:pic>
        <p:nvPicPr>
          <p:cNvPr id="8" name="Picture 7"/>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0" b="90559" l="0" r="35400">
                        <a14:foregroundMark x1="14700" y1="18634" x2="17300" y2="19379"/>
                        <a14:foregroundMark x1="25800" y1="18634" x2="28400" y2="20994"/>
                        <a14:foregroundMark x1="13400" y1="37764" x2="22700" y2="56522"/>
                        <a14:foregroundMark x1="21500" y1="36522" x2="25000" y2="51553"/>
                        <a14:foregroundMark x1="16800" y1="47702" x2="17100" y2="57143"/>
                        <a14:foregroundMark x1="20100" y1="28323" x2="22500" y2="36398"/>
                        <a14:foregroundMark x1="22500" y1="36398" x2="22500" y2="36398"/>
                        <a14:foregroundMark x1="2400" y1="19752" x2="5300" y2="33913"/>
                        <a14:foregroundMark x1="11000" y1="78137" x2="8400" y2="87702"/>
                        <a14:foregroundMark x1="7100" y1="87702" x2="10200" y2="88323"/>
                        <a14:foregroundMark x1="22000" y1="78634" x2="21400" y2="84224"/>
                        <a14:foregroundMark x1="21500" y1="86460" x2="28200" y2="87329"/>
                        <a14:foregroundMark x1="24800" y1="84596" x2="28400" y2="85714"/>
                        <a14:foregroundMark x1="10000" y1="40248" x2="17300" y2="42236"/>
                        <a14:foregroundMark x1="27200" y1="37640" x2="29600" y2="44224"/>
                        <a14:foregroundMark x1="25700" y1="57640" x2="27000" y2="60248"/>
                      </a14:backgroundRemoval>
                    </a14:imgEffect>
                  </a14:imgLayer>
                </a14:imgProps>
              </a:ext>
              <a:ext uri="{28A0092B-C50C-407E-A947-70E740481C1C}">
                <a14:useLocalDpi xmlns:a14="http://schemas.microsoft.com/office/drawing/2010/main" val="0"/>
              </a:ext>
            </a:extLst>
          </a:blip>
          <a:srcRect r="64799" b="9899"/>
          <a:stretch/>
        </p:blipFill>
        <p:spPr>
          <a:xfrm>
            <a:off x="2058021" y="1485155"/>
            <a:ext cx="799253" cy="1646852"/>
          </a:xfrm>
          <a:prstGeom prst="rect">
            <a:avLst/>
          </a:prstGeom>
        </p:spPr>
      </p:pic>
      <p:pic>
        <p:nvPicPr>
          <p:cNvPr id="9" name="Picture 8"/>
          <p:cNvPicPr>
            <a:picLocks noChangeAspect="1"/>
          </p:cNvPicPr>
          <p:nvPr/>
        </p:nvPicPr>
        <p:blipFill rotWithShape="1">
          <a:blip r:embed="rId9">
            <a:extLst>
              <a:ext uri="{BEBA8EAE-BF5A-486C-A8C5-ECC9F3942E4B}">
                <a14:imgProps xmlns:a14="http://schemas.microsoft.com/office/drawing/2010/main">
                  <a14:imgLayer r:embed="rId10">
                    <a14:imgEffect>
                      <a14:backgroundRemoval t="19366" b="80134" l="13750" r="38523">
                        <a14:foregroundMark x1="24545" y1="33723" x2="25909" y2="33222"/>
                        <a14:foregroundMark x1="31705" y1="33556" x2="31591" y2="38063"/>
                        <a14:foregroundMark x1="28182" y1="44407" x2="31250" y2="57763"/>
                        <a14:foregroundMark x1="24659" y1="46411" x2="27841" y2="52755"/>
                        <a14:foregroundMark x1="32727" y1="46411" x2="33977" y2="50751"/>
                        <a14:foregroundMark x1="26250" y1="45075" x2="28068" y2="47412"/>
                        <a14:foregroundMark x1="24773" y1="48080" x2="19091" y2="57596"/>
                        <a14:foregroundMark x1="24545" y1="50083" x2="26932" y2="56093"/>
                        <a14:foregroundMark x1="31591" y1="70451" x2="33523" y2="77129"/>
                        <a14:foregroundMark x1="31023" y1="71285" x2="31250" y2="74791"/>
                        <a14:foregroundMark x1="26250" y1="68781" x2="25909" y2="75626"/>
                        <a14:foregroundMark x1="24773" y1="76127" x2="23409" y2="76628"/>
                        <a14:foregroundMark x1="30795" y1="45743" x2="31591" y2="49750"/>
                      </a14:backgroundRemoval>
                    </a14:imgEffect>
                  </a14:imgLayer>
                </a14:imgProps>
              </a:ext>
              <a:ext uri="{28A0092B-C50C-407E-A947-70E740481C1C}">
                <a14:useLocalDpi xmlns:a14="http://schemas.microsoft.com/office/drawing/2010/main" val="0"/>
              </a:ext>
            </a:extLst>
          </a:blip>
          <a:srcRect l="15616" t="18418" r="61069" b="19832"/>
          <a:stretch/>
        </p:blipFill>
        <p:spPr>
          <a:xfrm>
            <a:off x="5479674" y="1496569"/>
            <a:ext cx="914400" cy="1648505"/>
          </a:xfrm>
          <a:prstGeom prst="rect">
            <a:avLst/>
          </a:prstGeom>
        </p:spPr>
      </p:pic>
      <p:pic>
        <p:nvPicPr>
          <p:cNvPr id="10" name="Picture 9"/>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0" b="98746" l="52462" r="98154">
                        <a14:foregroundMark x1="63846" y1="23297" x2="68923" y2="27240"/>
                        <a14:foregroundMark x1="76615" y1="22401" x2="78154" y2="28853"/>
                        <a14:foregroundMark x1="76154" y1="43728" x2="78308" y2="79032"/>
                        <a14:foregroundMark x1="66154" y1="46774" x2="71538" y2="61649"/>
                        <a14:foregroundMark x1="69231" y1="44265" x2="73538" y2="49462"/>
                        <a14:foregroundMark x1="78462" y1="44444" x2="79077" y2="54122"/>
                        <a14:foregroundMark x1="72000" y1="43907" x2="69385" y2="55914"/>
                        <a14:foregroundMark x1="83538" y1="46595" x2="84615" y2="50717"/>
                        <a14:foregroundMark x1="84308" y1="60573" x2="82923" y2="63799"/>
                        <a14:foregroundMark x1="67231" y1="60573" x2="67385" y2="62724"/>
                        <a14:foregroundMark x1="65846" y1="47491" x2="64615" y2="51971"/>
                        <a14:foregroundMark x1="73077" y1="65771" x2="70154" y2="75806"/>
                        <a14:foregroundMark x1="73846" y1="48208" x2="73846" y2="57168"/>
                        <a14:foregroundMark x1="80769" y1="49104" x2="81077" y2="52867"/>
                        <a14:foregroundMark x1="71692" y1="82796" x2="71077" y2="92294"/>
                        <a14:foregroundMark x1="70923" y1="88889" x2="65385" y2="94086"/>
                        <a14:foregroundMark x1="83538" y1="80645" x2="83692" y2="90860"/>
                        <a14:foregroundMark x1="83231" y1="88172" x2="81077" y2="90502"/>
                        <a14:foregroundMark x1="85692" y1="89606" x2="83385" y2="91756"/>
                        <a14:foregroundMark x1="82615" y1="92832" x2="80154" y2="94265"/>
                        <a14:foregroundMark x1="80000" y1="94444" x2="79231" y2="93728"/>
                        <a14:foregroundMark x1="68615" y1="94265" x2="70769" y2="92832"/>
                        <a14:foregroundMark x1="73077" y1="91935" x2="72000" y2="91398"/>
                        <a14:foregroundMark x1="78000" y1="20072" x2="78154" y2="25627"/>
                      </a14:backgroundRemoval>
                    </a14:imgEffect>
                  </a14:imgLayer>
                </a14:imgProps>
              </a:ext>
              <a:ext uri="{28A0092B-C50C-407E-A947-70E740481C1C}">
                <a14:useLocalDpi xmlns:a14="http://schemas.microsoft.com/office/drawing/2010/main" val="0"/>
              </a:ext>
            </a:extLst>
          </a:blip>
          <a:srcRect l="52020" b="92"/>
          <a:stretch/>
        </p:blipFill>
        <p:spPr>
          <a:xfrm>
            <a:off x="3231369" y="1485156"/>
            <a:ext cx="945163" cy="1689539"/>
          </a:xfrm>
          <a:prstGeom prst="rect">
            <a:avLst/>
          </a:prstGeom>
        </p:spPr>
      </p:pic>
      <p:pic>
        <p:nvPicPr>
          <p:cNvPr id="13" name="Picture 12"/>
          <p:cNvPicPr>
            <a:picLocks noChangeAspect="1"/>
          </p:cNvPicPr>
          <p:nvPr/>
        </p:nvPicPr>
        <p:blipFill rotWithShape="1">
          <a:blip r:embed="rId13">
            <a:extLst>
              <a:ext uri="{BEBA8EAE-BF5A-486C-A8C5-ECC9F3942E4B}">
                <a14:imgProps xmlns:a14="http://schemas.microsoft.com/office/drawing/2010/main">
                  <a14:imgLayer r:embed="rId14">
                    <a14:imgEffect>
                      <a14:backgroundRemoval t="27817" b="63850" l="54700" r="69700">
                        <a14:foregroundMark x1="62700" y1="36033" x2="62400" y2="39202"/>
                        <a14:foregroundMark x1="58700" y1="35681" x2="60500" y2="38263"/>
                      </a14:backgroundRemoval>
                    </a14:imgEffect>
                  </a14:imgLayer>
                </a14:imgProps>
              </a:ext>
              <a:ext uri="{28A0092B-C50C-407E-A947-70E740481C1C}">
                <a14:useLocalDpi xmlns:a14="http://schemas.microsoft.com/office/drawing/2010/main" val="0"/>
              </a:ext>
            </a:extLst>
          </a:blip>
          <a:srcRect l="54652" t="27446" r="30287" b="40533"/>
          <a:stretch/>
        </p:blipFill>
        <p:spPr>
          <a:xfrm>
            <a:off x="4184276" y="1265778"/>
            <a:ext cx="1295399" cy="1908916"/>
          </a:xfrm>
          <a:prstGeom prst="rect">
            <a:avLst/>
          </a:prstGeom>
        </p:spPr>
      </p:pic>
      <p:pic>
        <p:nvPicPr>
          <p:cNvPr id="15" name="Picture 14"/>
          <p:cNvPicPr>
            <a:picLocks noChangeAspect="1"/>
          </p:cNvPicPr>
          <p:nvPr/>
        </p:nvPicPr>
        <p:blipFill rotWithShape="1">
          <a:blip r:embed="rId15" cstate="print">
            <a:extLst>
              <a:ext uri="{BEBA8EAE-BF5A-486C-A8C5-ECC9F3942E4B}">
                <a14:imgProps xmlns:a14="http://schemas.microsoft.com/office/drawing/2010/main">
                  <a14:imgLayer r:embed="rId16">
                    <a14:imgEffect>
                      <a14:backgroundRemoval t="10000" b="90000" l="10000" r="90000"/>
                    </a14:imgEffect>
                  </a14:imgLayer>
                </a14:imgProps>
              </a:ext>
              <a:ext uri="{28A0092B-C50C-407E-A947-70E740481C1C}">
                <a14:useLocalDpi xmlns:a14="http://schemas.microsoft.com/office/drawing/2010/main" val="0"/>
              </a:ext>
            </a:extLst>
          </a:blip>
          <a:srcRect l="12761" t="16225" r="21001"/>
          <a:stretch/>
        </p:blipFill>
        <p:spPr>
          <a:xfrm>
            <a:off x="10464974" y="3553564"/>
            <a:ext cx="2743200" cy="2341672"/>
          </a:xfrm>
          <a:prstGeom prst="rect">
            <a:avLst/>
          </a:prstGeom>
        </p:spPr>
      </p:pic>
      <p:pic>
        <p:nvPicPr>
          <p:cNvPr id="16" name="Picture 15"/>
          <p:cNvPicPr>
            <a:picLocks noChangeAspect="1"/>
          </p:cNvPicPr>
          <p:nvPr/>
        </p:nvPicPr>
        <p:blipFill>
          <a:blip r:embed="rId17">
            <a:extLst>
              <a:ext uri="{BEBA8EAE-BF5A-486C-A8C5-ECC9F3942E4B}">
                <a14:imgProps xmlns:a14="http://schemas.microsoft.com/office/drawing/2010/main">
                  <a14:imgLayer r:embed="rId18">
                    <a14:imgEffect>
                      <a14:backgroundRemoval t="9662" b="94928" l="2573" r="97427">
                        <a14:foregroundMark x1="15437" y1="57488" x2="31904" y2="87923"/>
                        <a14:foregroundMark x1="70326" y1="67150" x2="77873" y2="89855"/>
                        <a14:foregroundMark x1="63979" y1="75604" x2="70840" y2="80676"/>
                        <a14:foregroundMark x1="20240" y1="71498" x2="21441" y2="79952"/>
                        <a14:foregroundMark x1="47170" y1="12802" x2="49743" y2="18599"/>
                        <a14:foregroundMark x1="11492" y1="57488" x2="12178" y2="60145"/>
                      </a14:backgroundRemoval>
                    </a14:imgEffect>
                  </a14:imgLayer>
                </a14:imgProps>
              </a:ext>
              <a:ext uri="{28A0092B-C50C-407E-A947-70E740481C1C}">
                <a14:useLocalDpi xmlns:a14="http://schemas.microsoft.com/office/drawing/2010/main" val="0"/>
              </a:ext>
            </a:extLst>
          </a:blip>
          <a:stretch>
            <a:fillRect/>
          </a:stretch>
        </p:blipFill>
        <p:spPr>
          <a:xfrm>
            <a:off x="10210800" y="4724400"/>
            <a:ext cx="3233737" cy="2296342"/>
          </a:xfrm>
          <a:prstGeom prst="rect">
            <a:avLst/>
          </a:prstGeom>
        </p:spPr>
      </p:pic>
      <p:pic>
        <p:nvPicPr>
          <p:cNvPr id="1026" name="Picture 2">
            <a:hlinkClick r:id="rId19" action="ppaction://hlinksldjump"/>
          </p:cNvPr>
          <p:cNvPicPr>
            <a:picLocks noChangeAspect="1" noChangeArrowheads="1"/>
          </p:cNvPicPr>
          <p:nvPr/>
        </p:nvPicPr>
        <p:blipFill rotWithShape="1">
          <a:blip r:embed="rId20">
            <a:extLst>
              <a:ext uri="{BEBA8EAE-BF5A-486C-A8C5-ECC9F3942E4B}">
                <a14:imgProps xmlns:a14="http://schemas.microsoft.com/office/drawing/2010/main">
                  <a14:imgLayer r:embed="rId21">
                    <a14:imgEffect>
                      <a14:backgroundRemoval t="1094" b="90000" l="9844" r="90000"/>
                    </a14:imgEffect>
                  </a14:imgLayer>
                </a14:imgProps>
              </a:ext>
              <a:ext uri="{28A0092B-C50C-407E-A947-70E740481C1C}">
                <a14:useLocalDpi xmlns:a14="http://schemas.microsoft.com/office/drawing/2010/main" val="0"/>
              </a:ext>
            </a:extLst>
          </a:blip>
          <a:srcRect l="21875" r="23447"/>
          <a:stretch/>
        </p:blipFill>
        <p:spPr bwMode="auto">
          <a:xfrm>
            <a:off x="121160" y="2791010"/>
            <a:ext cx="1662305" cy="4594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Flowchart: Connector 18">
            <a:hlinkClick r:id="rId22" action="ppaction://hlinksldjump"/>
          </p:cNvPr>
          <p:cNvSpPr/>
          <p:nvPr/>
        </p:nvSpPr>
        <p:spPr>
          <a:xfrm>
            <a:off x="4556840" y="3351969"/>
            <a:ext cx="304800" cy="3048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3</a:t>
            </a:r>
          </a:p>
        </p:txBody>
      </p:sp>
      <p:sp>
        <p:nvSpPr>
          <p:cNvPr id="21" name="Flowchart: Connector 20">
            <a:hlinkClick r:id="rId23" action="ppaction://hlinksldjump"/>
          </p:cNvPr>
          <p:cNvSpPr/>
          <p:nvPr/>
        </p:nvSpPr>
        <p:spPr>
          <a:xfrm>
            <a:off x="3505200" y="3351969"/>
            <a:ext cx="304800" cy="3048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2</a:t>
            </a:r>
          </a:p>
        </p:txBody>
      </p:sp>
      <p:sp>
        <p:nvSpPr>
          <p:cNvPr id="22" name="Flowchart: Connector 21">
            <a:hlinkClick r:id="rId24" action="ppaction://hlinksldjump"/>
          </p:cNvPr>
          <p:cNvSpPr/>
          <p:nvPr/>
        </p:nvSpPr>
        <p:spPr>
          <a:xfrm>
            <a:off x="2217392" y="3343835"/>
            <a:ext cx="304800" cy="3048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1</a:t>
            </a:r>
          </a:p>
        </p:txBody>
      </p:sp>
      <p:sp>
        <p:nvSpPr>
          <p:cNvPr id="23" name="Flowchart: Connector 22">
            <a:hlinkClick r:id="rId25" action="ppaction://hlinksldjump"/>
          </p:cNvPr>
          <p:cNvSpPr/>
          <p:nvPr/>
        </p:nvSpPr>
        <p:spPr>
          <a:xfrm>
            <a:off x="5893843" y="3351969"/>
            <a:ext cx="304800" cy="3048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4</a:t>
            </a:r>
          </a:p>
        </p:txBody>
      </p:sp>
      <p:sp>
        <p:nvSpPr>
          <p:cNvPr id="2" name="Rectangle: Rounded Corners 1">
            <a:extLst>
              <a:ext uri="{FF2B5EF4-FFF2-40B4-BE49-F238E27FC236}">
                <a16:creationId xmlns:a16="http://schemas.microsoft.com/office/drawing/2014/main" id="{E248A306-6E85-402E-893B-D389F4846CC8}"/>
              </a:ext>
            </a:extLst>
          </p:cNvPr>
          <p:cNvSpPr/>
          <p:nvPr/>
        </p:nvSpPr>
        <p:spPr>
          <a:xfrm>
            <a:off x="4591342" y="5762619"/>
            <a:ext cx="4989980" cy="963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solidFill>
                <a:effectLst/>
                <a:uLnTx/>
                <a:uFillTx/>
                <a:latin typeface="Calibri"/>
                <a:ea typeface="+mn-ea"/>
                <a:cs typeface="+mn-cs"/>
              </a:rPr>
              <a:t>Bấm</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số</a:t>
            </a:r>
            <a:r>
              <a:rPr kumimoji="0" lang="en-US" sz="1800" b="0" i="0" u="none" strike="noStrike" kern="1200" cap="none" spc="0" normalizeH="0" baseline="0" noProof="0" dirty="0">
                <a:ln>
                  <a:noFill/>
                </a:ln>
                <a:solidFill>
                  <a:prstClr val="white"/>
                </a:solidFill>
                <a:effectLst/>
                <a:uLnTx/>
                <a:uFillTx/>
                <a:latin typeface="Calibri"/>
                <a:ea typeface="+mn-ea"/>
                <a:cs typeface="+mn-cs"/>
              </a:rPr>
              <a:t> 1,2,3,4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câu</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hỏi</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Trả</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lời</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xong</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về</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thì</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bấm</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bạn</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nhỏ</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đó</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để</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đi</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Hết</a:t>
            </a:r>
            <a:r>
              <a:rPr kumimoji="0" lang="en-US" sz="1800" b="0" i="0" u="none" strike="noStrike" kern="1200" cap="none" spc="0" normalizeH="0" baseline="0" noProof="0" dirty="0">
                <a:ln>
                  <a:noFill/>
                </a:ln>
                <a:solidFill>
                  <a:prstClr val="white"/>
                </a:solidFill>
                <a:effectLst/>
                <a:uLnTx/>
                <a:uFillTx/>
                <a:latin typeface="Calibri"/>
                <a:ea typeface="+mn-ea"/>
                <a:cs typeface="+mn-cs"/>
              </a:rPr>
              <a:t> 4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câu</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bấm</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đèn</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giao</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thông</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đến</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bài</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r>
              <a:rPr kumimoji="0" lang="en-US" sz="1800" b="0" i="0" u="none" strike="noStrike" kern="1200" cap="none" spc="0" normalizeH="0" baseline="0" noProof="0" dirty="0" err="1">
                <a:ln>
                  <a:noFill/>
                </a:ln>
                <a:solidFill>
                  <a:prstClr val="white"/>
                </a:solidFill>
                <a:effectLst/>
                <a:uLnTx/>
                <a:uFillTx/>
                <a:latin typeface="Calibri"/>
                <a:ea typeface="+mn-ea"/>
                <a:cs typeface="+mn-cs"/>
              </a:rPr>
              <a:t>học</a:t>
            </a:r>
            <a:r>
              <a:rPr kumimoji="0" lang="en-US" sz="1800" b="0" i="0" u="none" strike="noStrike" kern="1200" cap="none" spc="0" normalizeH="0" baseline="0" noProof="0" dirty="0">
                <a:ln>
                  <a:noFill/>
                </a:ln>
                <a:solidFill>
                  <a:prstClr val="white"/>
                </a:solidFill>
                <a:effectLst/>
                <a:uLnTx/>
                <a:uFillTx/>
                <a:latin typeface="Calibri"/>
                <a:ea typeface="+mn-ea"/>
                <a:cs typeface="+mn-cs"/>
              </a:rPr>
              <a:t> </a:t>
            </a:r>
          </a:p>
        </p:txBody>
      </p:sp>
    </p:spTree>
    <p:extLst>
      <p:ext uri="{BB962C8B-B14F-4D97-AF65-F5344CB8AC3E}">
        <p14:creationId xmlns:p14="http://schemas.microsoft.com/office/powerpoint/2010/main" val="14650463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10"/>
                                        </p:tgtEl>
                                        <p:attrNameLst>
                                          <p:attrName>r</p:attrName>
                                        </p:attrNameLst>
                                      </p:cBhvr>
                                    </p:animRot>
                                    <p:animRot by="-240000">
                                      <p:cBhvr>
                                        <p:cTn id="7" dur="600" fill="hold">
                                          <p:stCondLst>
                                            <p:cond delay="600"/>
                                          </p:stCondLst>
                                        </p:cTn>
                                        <p:tgtEl>
                                          <p:spTgt spid="10"/>
                                        </p:tgtEl>
                                        <p:attrNameLst>
                                          <p:attrName>r</p:attrName>
                                        </p:attrNameLst>
                                      </p:cBhvr>
                                    </p:animRot>
                                    <p:animRot by="240000">
                                      <p:cBhvr>
                                        <p:cTn id="8" dur="600" fill="hold">
                                          <p:stCondLst>
                                            <p:cond delay="1200"/>
                                          </p:stCondLst>
                                        </p:cTn>
                                        <p:tgtEl>
                                          <p:spTgt spid="10"/>
                                        </p:tgtEl>
                                        <p:attrNameLst>
                                          <p:attrName>r</p:attrName>
                                        </p:attrNameLst>
                                      </p:cBhvr>
                                    </p:animRot>
                                    <p:animRot by="-240000">
                                      <p:cBhvr>
                                        <p:cTn id="9" dur="600" fill="hold">
                                          <p:stCondLst>
                                            <p:cond delay="1800"/>
                                          </p:stCondLst>
                                        </p:cTn>
                                        <p:tgtEl>
                                          <p:spTgt spid="10"/>
                                        </p:tgtEl>
                                        <p:attrNameLst>
                                          <p:attrName>r</p:attrName>
                                        </p:attrNameLst>
                                      </p:cBhvr>
                                    </p:animRot>
                                    <p:animRot by="120000">
                                      <p:cBhvr>
                                        <p:cTn id="10" dur="600" fill="hold">
                                          <p:stCondLst>
                                            <p:cond delay="2400"/>
                                          </p:stCondLst>
                                        </p:cTn>
                                        <p:tgtEl>
                                          <p:spTgt spid="10"/>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300" fill="hold">
                                          <p:stCondLst>
                                            <p:cond delay="0"/>
                                          </p:stCondLst>
                                        </p:cTn>
                                        <p:tgtEl>
                                          <p:spTgt spid="8"/>
                                        </p:tgtEl>
                                        <p:attrNameLst>
                                          <p:attrName>r</p:attrName>
                                        </p:attrNameLst>
                                      </p:cBhvr>
                                    </p:animRot>
                                    <p:animRot by="-240000">
                                      <p:cBhvr>
                                        <p:cTn id="13" dur="600" fill="hold">
                                          <p:stCondLst>
                                            <p:cond delay="600"/>
                                          </p:stCondLst>
                                        </p:cTn>
                                        <p:tgtEl>
                                          <p:spTgt spid="8"/>
                                        </p:tgtEl>
                                        <p:attrNameLst>
                                          <p:attrName>r</p:attrName>
                                        </p:attrNameLst>
                                      </p:cBhvr>
                                    </p:animRot>
                                    <p:animRot by="240000">
                                      <p:cBhvr>
                                        <p:cTn id="14" dur="600" fill="hold">
                                          <p:stCondLst>
                                            <p:cond delay="1200"/>
                                          </p:stCondLst>
                                        </p:cTn>
                                        <p:tgtEl>
                                          <p:spTgt spid="8"/>
                                        </p:tgtEl>
                                        <p:attrNameLst>
                                          <p:attrName>r</p:attrName>
                                        </p:attrNameLst>
                                      </p:cBhvr>
                                    </p:animRot>
                                    <p:animRot by="-240000">
                                      <p:cBhvr>
                                        <p:cTn id="15" dur="600" fill="hold">
                                          <p:stCondLst>
                                            <p:cond delay="1800"/>
                                          </p:stCondLst>
                                        </p:cTn>
                                        <p:tgtEl>
                                          <p:spTgt spid="8"/>
                                        </p:tgtEl>
                                        <p:attrNameLst>
                                          <p:attrName>r</p:attrName>
                                        </p:attrNameLst>
                                      </p:cBhvr>
                                    </p:animRot>
                                    <p:animRot by="120000">
                                      <p:cBhvr>
                                        <p:cTn id="16" dur="600" fill="hold">
                                          <p:stCondLst>
                                            <p:cond delay="2400"/>
                                          </p:stCondLst>
                                        </p:cTn>
                                        <p:tgtEl>
                                          <p:spTgt spid="8"/>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300" fill="hold">
                                          <p:stCondLst>
                                            <p:cond delay="0"/>
                                          </p:stCondLst>
                                        </p:cTn>
                                        <p:tgtEl>
                                          <p:spTgt spid="13"/>
                                        </p:tgtEl>
                                        <p:attrNameLst>
                                          <p:attrName>r</p:attrName>
                                        </p:attrNameLst>
                                      </p:cBhvr>
                                    </p:animRot>
                                    <p:animRot by="-240000">
                                      <p:cBhvr>
                                        <p:cTn id="19" dur="600" fill="hold">
                                          <p:stCondLst>
                                            <p:cond delay="600"/>
                                          </p:stCondLst>
                                        </p:cTn>
                                        <p:tgtEl>
                                          <p:spTgt spid="13"/>
                                        </p:tgtEl>
                                        <p:attrNameLst>
                                          <p:attrName>r</p:attrName>
                                        </p:attrNameLst>
                                      </p:cBhvr>
                                    </p:animRot>
                                    <p:animRot by="240000">
                                      <p:cBhvr>
                                        <p:cTn id="20" dur="600" fill="hold">
                                          <p:stCondLst>
                                            <p:cond delay="1200"/>
                                          </p:stCondLst>
                                        </p:cTn>
                                        <p:tgtEl>
                                          <p:spTgt spid="13"/>
                                        </p:tgtEl>
                                        <p:attrNameLst>
                                          <p:attrName>r</p:attrName>
                                        </p:attrNameLst>
                                      </p:cBhvr>
                                    </p:animRot>
                                    <p:animRot by="-240000">
                                      <p:cBhvr>
                                        <p:cTn id="21" dur="600" fill="hold">
                                          <p:stCondLst>
                                            <p:cond delay="1800"/>
                                          </p:stCondLst>
                                        </p:cTn>
                                        <p:tgtEl>
                                          <p:spTgt spid="13"/>
                                        </p:tgtEl>
                                        <p:attrNameLst>
                                          <p:attrName>r</p:attrName>
                                        </p:attrNameLst>
                                      </p:cBhvr>
                                    </p:animRot>
                                    <p:animRot by="120000">
                                      <p:cBhvr>
                                        <p:cTn id="22" dur="600" fill="hold">
                                          <p:stCondLst>
                                            <p:cond delay="2400"/>
                                          </p:stCondLst>
                                        </p:cTn>
                                        <p:tgtEl>
                                          <p:spTgt spid="13"/>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300" fill="hold">
                                          <p:stCondLst>
                                            <p:cond delay="0"/>
                                          </p:stCondLst>
                                        </p:cTn>
                                        <p:tgtEl>
                                          <p:spTgt spid="9"/>
                                        </p:tgtEl>
                                        <p:attrNameLst>
                                          <p:attrName>r</p:attrName>
                                        </p:attrNameLst>
                                      </p:cBhvr>
                                    </p:animRot>
                                    <p:animRot by="-240000">
                                      <p:cBhvr>
                                        <p:cTn id="25" dur="600" fill="hold">
                                          <p:stCondLst>
                                            <p:cond delay="600"/>
                                          </p:stCondLst>
                                        </p:cTn>
                                        <p:tgtEl>
                                          <p:spTgt spid="9"/>
                                        </p:tgtEl>
                                        <p:attrNameLst>
                                          <p:attrName>r</p:attrName>
                                        </p:attrNameLst>
                                      </p:cBhvr>
                                    </p:animRot>
                                    <p:animRot by="240000">
                                      <p:cBhvr>
                                        <p:cTn id="26" dur="600" fill="hold">
                                          <p:stCondLst>
                                            <p:cond delay="1200"/>
                                          </p:stCondLst>
                                        </p:cTn>
                                        <p:tgtEl>
                                          <p:spTgt spid="9"/>
                                        </p:tgtEl>
                                        <p:attrNameLst>
                                          <p:attrName>r</p:attrName>
                                        </p:attrNameLst>
                                      </p:cBhvr>
                                    </p:animRot>
                                    <p:animRot by="-240000">
                                      <p:cBhvr>
                                        <p:cTn id="27" dur="600" fill="hold">
                                          <p:stCondLst>
                                            <p:cond delay="1800"/>
                                          </p:stCondLst>
                                        </p:cTn>
                                        <p:tgtEl>
                                          <p:spTgt spid="9"/>
                                        </p:tgtEl>
                                        <p:attrNameLst>
                                          <p:attrName>r</p:attrName>
                                        </p:attrNameLst>
                                      </p:cBhvr>
                                    </p:animRot>
                                    <p:animRot by="120000">
                                      <p:cBhvr>
                                        <p:cTn id="28" dur="600" fill="hold">
                                          <p:stCondLst>
                                            <p:cond delay="2400"/>
                                          </p:stCondLst>
                                        </p:cTn>
                                        <p:tgtEl>
                                          <p:spTgt spid="9"/>
                                        </p:tgtEl>
                                        <p:attrNameLst>
                                          <p:attrName>r</p:attrName>
                                        </p:attrNameLst>
                                      </p:cBhvr>
                                    </p:animRot>
                                  </p:childTnLst>
                                </p:cTn>
                              </p:par>
                              <p:par>
                                <p:cTn id="29" presetID="35" presetClass="path" presetSubtype="0" fill="hold" nodeType="withEffect">
                                  <p:stCondLst>
                                    <p:cond delay="0"/>
                                  </p:stCondLst>
                                  <p:childTnLst>
                                    <p:animMotion origin="layout" path="M -2.08333E-6 0 L -0.48659 0.00347 " pathEditMode="relative" rAng="0" ptsTypes="AA">
                                      <p:cBhvr>
                                        <p:cTn id="30" dur="2000" fill="hold"/>
                                        <p:tgtEl>
                                          <p:spTgt spid="16"/>
                                        </p:tgtEl>
                                        <p:attrNameLst>
                                          <p:attrName>ppt_x</p:attrName>
                                          <p:attrName>ppt_y</p:attrName>
                                        </p:attrNameLst>
                                      </p:cBhvr>
                                      <p:rCtr x="-24336" y="162"/>
                                    </p:animMotion>
                                  </p:childTnLst>
                                </p:cTn>
                              </p:par>
                              <p:par>
                                <p:cTn id="31" presetID="35" presetClass="path" presetSubtype="0" fill="hold" nodeType="withEffect">
                                  <p:stCondLst>
                                    <p:cond delay="0"/>
                                  </p:stCondLst>
                                  <p:childTnLst>
                                    <p:animMotion origin="layout" path="M -3.33333E-6 1.11111E-6 L -0.51653 1.11111E-6 " pathEditMode="relative" rAng="0" ptsTypes="AA">
                                      <p:cBhvr>
                                        <p:cTn id="32" dur="3000" fill="hold"/>
                                        <p:tgtEl>
                                          <p:spTgt spid="15"/>
                                        </p:tgtEl>
                                        <p:attrNameLst>
                                          <p:attrName>ppt_x</p:attrName>
                                          <p:attrName>ppt_y</p:attrName>
                                        </p:attrNameLst>
                                      </p:cBhvr>
                                      <p:rCtr x="-25833" y="0"/>
                                    </p:animMotion>
                                  </p:childTnLst>
                                </p:cTn>
                              </p:par>
                            </p:childTnLst>
                          </p:cTn>
                        </p:par>
                      </p:childTnLst>
                    </p:cTn>
                  </p:par>
                  <p:par>
                    <p:cTn id="33" fill="hold">
                      <p:stCondLst>
                        <p:cond delay="indefinite"/>
                      </p:stCondLst>
                      <p:childTnLst>
                        <p:par>
                          <p:cTn id="34" fill="hold">
                            <p:stCondLst>
                              <p:cond delay="0"/>
                            </p:stCondLst>
                            <p:childTnLst>
                              <p:par>
                                <p:cTn id="35" presetID="42" presetClass="path" presetSubtype="0" accel="50000" decel="50000" fill="hold" nodeType="clickEffect">
                                  <p:stCondLst>
                                    <p:cond delay="0"/>
                                  </p:stCondLst>
                                  <p:childTnLst>
                                    <p:animMotion origin="layout" path="M 1.94444E-6 1.66089E-6 L -0.00504 1.17995 " pathEditMode="relative" rAng="0" ptsTypes="AA">
                                      <p:cBhvr>
                                        <p:cTn id="36" dur="5250" fill="hold"/>
                                        <p:tgtEl>
                                          <p:spTgt spid="10"/>
                                        </p:tgtEl>
                                        <p:attrNameLst>
                                          <p:attrName>ppt_x</p:attrName>
                                          <p:attrName>ppt_y</p:attrName>
                                        </p:attrNameLst>
                                      </p:cBhvr>
                                      <p:rCtr x="-260" y="58997"/>
                                    </p:animMotion>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8"/>
                    </p:tgtEl>
                  </p:cond>
                </p:stCondLst>
                <p:endSync evt="end" delay="0">
                  <p:rtn val="all"/>
                </p:endSync>
                <p:childTnLst>
                  <p:par>
                    <p:cTn id="38" fill="hold">
                      <p:stCondLst>
                        <p:cond delay="0"/>
                      </p:stCondLst>
                      <p:childTnLst>
                        <p:par>
                          <p:cTn id="39" fill="hold">
                            <p:stCondLst>
                              <p:cond delay="0"/>
                            </p:stCondLst>
                            <p:childTnLst>
                              <p:par>
                                <p:cTn id="40" presetID="50" presetClass="path" presetSubtype="0" fill="hold" nodeType="clickEffect">
                                  <p:stCondLst>
                                    <p:cond delay="0"/>
                                  </p:stCondLst>
                                  <p:childTnLst>
                                    <p:animMotion origin="layout" path="M -3.33333E-6 -4.33587E-6 L 0.05313 -4.33587E-6 C 0.07674 -4.33587E-6 0.10625 0.34535 0.10625 0.62486 L 0.10625 1.24972 " pathEditMode="relative" rAng="0" ptsTypes="FfFF">
                                      <p:cBhvr>
                                        <p:cTn id="41" dur="5250" fill="hold"/>
                                        <p:tgtEl>
                                          <p:spTgt spid="8"/>
                                        </p:tgtEl>
                                        <p:attrNameLst>
                                          <p:attrName>ppt_x</p:attrName>
                                          <p:attrName>ppt_y</p:attrName>
                                        </p:attrNameLst>
                                      </p:cBhvr>
                                      <p:rCtr x="5313" y="62486"/>
                                    </p:animMotion>
                                  </p:childTnLst>
                                </p:cTn>
                              </p:par>
                            </p:childTnLst>
                          </p:cTn>
                        </p:par>
                      </p:childTnLst>
                    </p:cTn>
                  </p:par>
                </p:childTnLst>
              </p:cTn>
              <p:nextCondLst>
                <p:cond evt="onClick" delay="0">
                  <p:tgtEl>
                    <p:spTgt spid="8"/>
                  </p:tgtEl>
                </p:cond>
              </p:nextCondLst>
            </p:seq>
            <p:seq concurrent="1" nextAc="seek">
              <p:cTn id="42" restart="whenNotActive" fill="hold" evtFilter="cancelBubble" nodeType="interactiveSeq">
                <p:stCondLst>
                  <p:cond evt="onClick" delay="0">
                    <p:tgtEl>
                      <p:spTgt spid="13"/>
                    </p:tgtEl>
                  </p:cond>
                </p:stCondLst>
                <p:endSync evt="end" delay="0">
                  <p:rtn val="all"/>
                </p:endSync>
                <p:childTnLst>
                  <p:par>
                    <p:cTn id="43" fill="hold">
                      <p:stCondLst>
                        <p:cond delay="0"/>
                      </p:stCondLst>
                      <p:childTnLst>
                        <p:par>
                          <p:cTn id="44" fill="hold">
                            <p:stCondLst>
                              <p:cond delay="0"/>
                            </p:stCondLst>
                            <p:childTnLst>
                              <p:par>
                                <p:cTn id="45" presetID="50" presetClass="path" presetSubtype="0" accel="50000" decel="50000" fill="hold" nodeType="clickEffect">
                                  <p:stCondLst>
                                    <p:cond delay="0"/>
                                  </p:stCondLst>
                                  <p:childTnLst>
                                    <p:animMotion origin="layout" path="M -0.025 0.00971 L -0.10591 0.00971 C -0.14237 0.00971 -0.18681 0.36201 -0.18681 0.64746 L -0.18681 1.28498 " pathEditMode="relative" rAng="0" ptsTypes="FfFF">
                                      <p:cBhvr>
                                        <p:cTn id="46" dur="5250" fill="hold"/>
                                        <p:tgtEl>
                                          <p:spTgt spid="13"/>
                                        </p:tgtEl>
                                        <p:attrNameLst>
                                          <p:attrName>ppt_x</p:attrName>
                                          <p:attrName>ppt_y</p:attrName>
                                        </p:attrNameLst>
                                      </p:cBhvr>
                                      <p:rCtr x="-8090" y="63752"/>
                                    </p:animMotion>
                                  </p:childTnLst>
                                </p:cTn>
                              </p:par>
                            </p:childTnLst>
                          </p:cTn>
                        </p:par>
                      </p:childTnLst>
                    </p:cTn>
                  </p:par>
                </p:childTnLst>
              </p:cTn>
              <p:nextCondLst>
                <p:cond evt="onClick" delay="0">
                  <p:tgtEl>
                    <p:spTgt spid="13"/>
                  </p:tgtEl>
                </p:cond>
              </p:nextCondLst>
            </p:seq>
            <p:seq concurrent="1" nextAc="seek">
              <p:cTn id="47" restart="whenNotActive" fill="hold" evtFilter="cancelBubble" nodeType="interactiveSeq">
                <p:stCondLst>
                  <p:cond evt="onClick" delay="0">
                    <p:tgtEl>
                      <p:spTgt spid="9"/>
                    </p:tgtEl>
                  </p:cond>
                </p:stCondLst>
                <p:endSync evt="end" delay="0">
                  <p:rtn val="all"/>
                </p:endSync>
                <p:childTnLst>
                  <p:par>
                    <p:cTn id="48" fill="hold">
                      <p:stCondLst>
                        <p:cond delay="0"/>
                      </p:stCondLst>
                      <p:childTnLst>
                        <p:par>
                          <p:cTn id="49" fill="hold">
                            <p:stCondLst>
                              <p:cond delay="0"/>
                            </p:stCondLst>
                            <p:childTnLst>
                              <p:par>
                                <p:cTn id="50" presetID="50" presetClass="path" presetSubtype="0" fill="hold" nodeType="clickEffect">
                                  <p:stCondLst>
                                    <p:cond delay="0"/>
                                  </p:stCondLst>
                                  <p:childTnLst>
                                    <p:animMotion origin="layout" path="M 8.33333E-7 -4.44444E-6 L -0.11172 -4.44444E-6 C -0.16198 -4.44444E-6 -0.22344 0.3507 -0.22344 0.63542 L -0.22344 1.27061 " pathEditMode="relative" rAng="0" ptsTypes="AAAA">
                                      <p:cBhvr>
                                        <p:cTn id="51" dur="4750" fill="hold"/>
                                        <p:tgtEl>
                                          <p:spTgt spid="9"/>
                                        </p:tgtEl>
                                        <p:attrNameLst>
                                          <p:attrName>ppt_x</p:attrName>
                                          <p:attrName>ppt_y</p:attrName>
                                        </p:attrNameLst>
                                      </p:cBhvr>
                                      <p:rCtr x="-11172" y="63519"/>
                                    </p:animMotion>
                                  </p:childTnLst>
                                </p:cTn>
                              </p:par>
                            </p:childTnLst>
                          </p:cTn>
                        </p:par>
                      </p:childTnLst>
                    </p:cTn>
                  </p:par>
                </p:childTnLst>
              </p:cTn>
              <p:nextCondLst>
                <p:cond evt="onClick" delay="0">
                  <p:tgtEl>
                    <p:spTgt spid="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4">
            <a:extLst>
              <a:ext uri="{BEBA8EAE-BF5A-486C-A8C5-ECC9F3942E4B}">
                <a14:imgProps xmlns:a14="http://schemas.microsoft.com/office/drawing/2010/main">
                  <a14:imgLayer r:embed="rId5">
                    <a14:imgEffect>
                      <a14:backgroundRemoval t="455" b="91250" l="600" r="99400"/>
                    </a14:imgEffect>
                  </a14:imgLayer>
                </a14:imgProps>
              </a:ext>
              <a:ext uri="{28A0092B-C50C-407E-A947-70E740481C1C}">
                <a14:useLocalDpi xmlns:a14="http://schemas.microsoft.com/office/drawing/2010/main" val="0"/>
              </a:ext>
            </a:extLst>
          </a:blip>
          <a:srcRect b="15975"/>
          <a:stretch/>
        </p:blipFill>
        <p:spPr>
          <a:xfrm>
            <a:off x="0" y="-594666"/>
            <a:ext cx="12250640" cy="7452666"/>
          </a:xfrm>
          <a:prstGeom prst="rect">
            <a:avLst/>
          </a:prstGeom>
        </p:spPr>
      </p:pic>
      <p:sp>
        <p:nvSpPr>
          <p:cNvPr id="24" name="Right Arrow 23">
            <a:hlinkClick r:id="rId6" action="ppaction://hlinksldjump"/>
          </p:cNvPr>
          <p:cNvSpPr/>
          <p:nvPr/>
        </p:nvSpPr>
        <p:spPr>
          <a:xfrm>
            <a:off x="10532596" y="5962833"/>
            <a:ext cx="1403590"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white"/>
                </a:solidFill>
                <a:effectLst/>
                <a:uLnTx/>
                <a:uFillTx/>
                <a:latin typeface="Times New Roman" pitchFamily="18" charset="0"/>
                <a:ea typeface="+mn-ea"/>
                <a:cs typeface="Times New Roman" pitchFamily="18" charset="0"/>
              </a:rPr>
              <a:t>Trở</a:t>
            </a:r>
            <a:r>
              <a:rPr kumimoji="0" lang="en-US" sz="1800"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 </a:t>
            </a:r>
            <a:r>
              <a:rPr kumimoji="0" lang="en-US" sz="1800" b="1" i="0" u="none" strike="noStrike" kern="1200" cap="none" spc="0" normalizeH="0" baseline="0" noProof="0" dirty="0" err="1">
                <a:ln>
                  <a:noFill/>
                </a:ln>
                <a:solidFill>
                  <a:prstClr val="white"/>
                </a:solidFill>
                <a:effectLst/>
                <a:uLnTx/>
                <a:uFillTx/>
                <a:latin typeface="Times New Roman" pitchFamily="18" charset="0"/>
                <a:ea typeface="+mn-ea"/>
                <a:cs typeface="Times New Roman" pitchFamily="18" charset="0"/>
              </a:rPr>
              <a:t>về</a:t>
            </a:r>
            <a:endParaRPr kumimoji="0" lang="en-US" sz="1800"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25" name="TextBox 24"/>
          <p:cNvSpPr txBox="1"/>
          <p:nvPr/>
        </p:nvSpPr>
        <p:spPr>
          <a:xfrm>
            <a:off x="2297295" y="2078119"/>
            <a:ext cx="7522566"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err="1">
                <a:ln>
                  <a:noFill/>
                </a:ln>
                <a:solidFill>
                  <a:prstClr val="white"/>
                </a:solidFill>
                <a:effectLst/>
                <a:uLnTx/>
                <a:uFillTx/>
                <a:ea typeface="+mn-ea"/>
                <a:cs typeface="Times New Roman" pitchFamily="18" charset="0"/>
              </a:rPr>
              <a:t>Câu</a:t>
            </a:r>
            <a:r>
              <a:rPr kumimoji="0" lang="en-US" sz="6000" b="1" i="0" u="none" strike="noStrike" kern="1200" cap="none" spc="0" normalizeH="0" baseline="0" noProof="0" dirty="0">
                <a:ln>
                  <a:noFill/>
                </a:ln>
                <a:solidFill>
                  <a:prstClr val="white"/>
                </a:solidFill>
                <a:effectLst/>
                <a:uLnTx/>
                <a:uFillTx/>
                <a:ea typeface="+mn-ea"/>
                <a:cs typeface="Times New Roman" pitchFamily="18" charset="0"/>
              </a:rPr>
              <a:t> 1: Con </a:t>
            </a:r>
            <a:r>
              <a:rPr kumimoji="0" lang="en-US" sz="6000" b="1" i="0" u="none" strike="noStrike" kern="1200" cap="none" spc="0" normalizeH="0" baseline="0" noProof="0" dirty="0" err="1">
                <a:ln>
                  <a:noFill/>
                </a:ln>
                <a:solidFill>
                  <a:prstClr val="white"/>
                </a:solidFill>
                <a:effectLst/>
                <a:uLnTx/>
                <a:uFillTx/>
                <a:ea typeface="+mn-ea"/>
                <a:cs typeface="Times New Roman" pitchFamily="18" charset="0"/>
              </a:rPr>
              <a:t>gì</a:t>
            </a:r>
            <a:r>
              <a:rPr kumimoji="0" lang="en-US" sz="6000" b="1" i="0" u="none" strike="noStrike" kern="1200" cap="none" spc="0" normalizeH="0" baseline="0" noProof="0" dirty="0">
                <a:ln>
                  <a:noFill/>
                </a:ln>
                <a:solidFill>
                  <a:prstClr val="white"/>
                </a:solidFill>
                <a:effectLst/>
                <a:uLnTx/>
                <a:uFillTx/>
                <a:ea typeface="+mn-ea"/>
                <a:cs typeface="Times New Roman" pitchFamily="18" charset="0"/>
              </a:rPr>
              <a:t> </a:t>
            </a:r>
            <a:r>
              <a:rPr kumimoji="0" lang="en-US" sz="6000" b="1" i="0" u="none" strike="noStrike" kern="1200" cap="none" spc="0" normalizeH="0" baseline="0" noProof="0" dirty="0" err="1">
                <a:ln>
                  <a:noFill/>
                </a:ln>
                <a:solidFill>
                  <a:prstClr val="white"/>
                </a:solidFill>
                <a:effectLst/>
                <a:uLnTx/>
                <a:uFillTx/>
                <a:ea typeface="+mn-ea"/>
                <a:cs typeface="Times New Roman" pitchFamily="18" charset="0"/>
              </a:rPr>
              <a:t>ăn</a:t>
            </a:r>
            <a:r>
              <a:rPr kumimoji="0" lang="en-US" sz="6000" b="1" i="0" u="none" strike="noStrike" kern="1200" cap="none" spc="0" normalizeH="0" baseline="0" noProof="0" dirty="0">
                <a:ln>
                  <a:noFill/>
                </a:ln>
                <a:solidFill>
                  <a:prstClr val="white"/>
                </a:solidFill>
                <a:effectLst/>
                <a:uLnTx/>
                <a:uFillTx/>
                <a:ea typeface="+mn-ea"/>
                <a:cs typeface="Times New Roman" pitchFamily="18" charset="0"/>
              </a:rPr>
              <a:t> </a:t>
            </a:r>
            <a:r>
              <a:rPr kumimoji="0" lang="en-US" sz="6000" b="1" i="0" u="none" strike="noStrike" kern="1200" cap="none" spc="0" normalizeH="0" baseline="0" noProof="0" dirty="0" err="1">
                <a:ln>
                  <a:noFill/>
                </a:ln>
                <a:solidFill>
                  <a:prstClr val="white"/>
                </a:solidFill>
                <a:effectLst/>
                <a:uLnTx/>
                <a:uFillTx/>
                <a:ea typeface="+mn-ea"/>
                <a:cs typeface="Times New Roman" pitchFamily="18" charset="0"/>
              </a:rPr>
              <a:t>lửa</a:t>
            </a:r>
            <a:r>
              <a:rPr kumimoji="0" lang="en-US" sz="6000" b="1" i="0" u="none" strike="noStrike" kern="1200" cap="none" spc="0" normalizeH="0" baseline="0" noProof="0" dirty="0">
                <a:ln>
                  <a:noFill/>
                </a:ln>
                <a:solidFill>
                  <a:prstClr val="white"/>
                </a:solidFill>
                <a:effectLst/>
                <a:uLnTx/>
                <a:uFillTx/>
                <a:ea typeface="+mn-ea"/>
                <a:cs typeface="Times New Roman" pitchFamily="18" charset="0"/>
              </a:rPr>
              <a:t> </a:t>
            </a:r>
            <a:r>
              <a:rPr kumimoji="0" lang="en-US" sz="6000" b="1" i="0" u="none" strike="noStrike" kern="1200" cap="none" spc="0" normalizeH="0" baseline="0" noProof="0" dirty="0" err="1">
                <a:ln>
                  <a:noFill/>
                </a:ln>
                <a:solidFill>
                  <a:prstClr val="white"/>
                </a:solidFill>
                <a:effectLst/>
                <a:uLnTx/>
                <a:uFillTx/>
                <a:ea typeface="+mn-ea"/>
                <a:cs typeface="Times New Roman" pitchFamily="18" charset="0"/>
              </a:rPr>
              <a:t>với</a:t>
            </a:r>
            <a:r>
              <a:rPr kumimoji="0" lang="en-US" sz="6000" b="1" i="0" u="none" strike="noStrike" kern="1200" cap="none" spc="0" normalizeH="0" baseline="0" noProof="0" dirty="0">
                <a:ln>
                  <a:noFill/>
                </a:ln>
                <a:solidFill>
                  <a:prstClr val="white"/>
                </a:solidFill>
                <a:effectLst/>
                <a:uLnTx/>
                <a:uFillTx/>
                <a:ea typeface="+mn-ea"/>
                <a:cs typeface="Times New Roman" pitchFamily="18" charset="0"/>
              </a:rPr>
              <a:t> than?</a:t>
            </a:r>
          </a:p>
        </p:txBody>
      </p:sp>
      <p:sp>
        <p:nvSpPr>
          <p:cNvPr id="2" name="Rectangle: Rounded Corners 1">
            <a:extLst>
              <a:ext uri="{FF2B5EF4-FFF2-40B4-BE49-F238E27FC236}">
                <a16:creationId xmlns:a16="http://schemas.microsoft.com/office/drawing/2014/main" id="{6F4334DE-2653-7DAF-8EEA-15BADD39C2CC}"/>
              </a:ext>
            </a:extLst>
          </p:cNvPr>
          <p:cNvSpPr/>
          <p:nvPr/>
        </p:nvSpPr>
        <p:spPr>
          <a:xfrm>
            <a:off x="4075043" y="4601816"/>
            <a:ext cx="4562062" cy="944217"/>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err="1">
                <a:solidFill>
                  <a:srgbClr val="FF0000"/>
                </a:solidFill>
              </a:rPr>
              <a:t>Đáp</a:t>
            </a:r>
            <a:r>
              <a:rPr lang="en-US" sz="4400" b="1" dirty="0">
                <a:solidFill>
                  <a:srgbClr val="FF0000"/>
                </a:solidFill>
              </a:rPr>
              <a:t> </a:t>
            </a:r>
            <a:r>
              <a:rPr lang="en-US" sz="4400" b="1" dirty="0" err="1">
                <a:solidFill>
                  <a:srgbClr val="FF0000"/>
                </a:solidFill>
              </a:rPr>
              <a:t>án</a:t>
            </a:r>
            <a:r>
              <a:rPr lang="en-US" sz="4400" b="1" dirty="0">
                <a:solidFill>
                  <a:srgbClr val="FF0000"/>
                </a:solidFill>
              </a:rPr>
              <a:t>: Con </a:t>
            </a:r>
            <a:r>
              <a:rPr lang="en-US" sz="4400" b="1" dirty="0" err="1">
                <a:solidFill>
                  <a:srgbClr val="FF0000"/>
                </a:solidFill>
              </a:rPr>
              <a:t>tàu</a:t>
            </a:r>
            <a:endParaRPr lang="en-US" sz="4400" b="1" dirty="0">
              <a:solidFill>
                <a:srgbClr val="FF0000"/>
              </a:solidFill>
            </a:endParaRPr>
          </a:p>
        </p:txBody>
      </p:sp>
    </p:spTree>
    <p:extLst>
      <p:ext uri="{BB962C8B-B14F-4D97-AF65-F5344CB8AC3E}">
        <p14:creationId xmlns:p14="http://schemas.microsoft.com/office/powerpoint/2010/main" val="5394926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barn(inVertical)">
                                      <p:cBhvr>
                                        <p:cTn id="7" dur="500"/>
                                        <p:tgtEl>
                                          <p:spTgt spid="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5DE91D7-AAC0-3F53-5719-99ADDBED1CC1}"/>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455" b="91250" l="600" r="99400"/>
                    </a14:imgEffect>
                  </a14:imgLayer>
                </a14:imgProps>
              </a:ext>
              <a:ext uri="{28A0092B-C50C-407E-A947-70E740481C1C}">
                <a14:useLocalDpi xmlns:a14="http://schemas.microsoft.com/office/drawing/2010/main" val="0"/>
              </a:ext>
            </a:extLst>
          </a:blip>
          <a:srcRect b="15975"/>
          <a:stretch/>
        </p:blipFill>
        <p:spPr>
          <a:xfrm>
            <a:off x="0" y="-594666"/>
            <a:ext cx="12250640" cy="7452666"/>
          </a:xfrm>
          <a:prstGeom prst="rect">
            <a:avLst/>
          </a:prstGeom>
        </p:spPr>
      </p:pic>
      <p:sp>
        <p:nvSpPr>
          <p:cNvPr id="3" name="Right Arrow 23">
            <a:hlinkClick r:id="rId6" action="ppaction://hlinksldjump"/>
            <a:extLst>
              <a:ext uri="{FF2B5EF4-FFF2-40B4-BE49-F238E27FC236}">
                <a16:creationId xmlns:a16="http://schemas.microsoft.com/office/drawing/2014/main" id="{C52B6417-080F-9FA4-362A-BCD5779D62BC}"/>
              </a:ext>
            </a:extLst>
          </p:cNvPr>
          <p:cNvSpPr/>
          <p:nvPr/>
        </p:nvSpPr>
        <p:spPr>
          <a:xfrm>
            <a:off x="10532596" y="5962833"/>
            <a:ext cx="1403590"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white"/>
                </a:solidFill>
                <a:effectLst/>
                <a:uLnTx/>
                <a:uFillTx/>
                <a:latin typeface="Times New Roman" pitchFamily="18" charset="0"/>
                <a:ea typeface="+mn-ea"/>
                <a:cs typeface="Times New Roman" pitchFamily="18" charset="0"/>
              </a:rPr>
              <a:t>Trở</a:t>
            </a:r>
            <a:r>
              <a:rPr kumimoji="0" lang="en-US" sz="1800"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 </a:t>
            </a:r>
            <a:r>
              <a:rPr kumimoji="0" lang="en-US" sz="1800" b="1" i="0" u="none" strike="noStrike" kern="1200" cap="none" spc="0" normalizeH="0" baseline="0" noProof="0" dirty="0" err="1">
                <a:ln>
                  <a:noFill/>
                </a:ln>
                <a:solidFill>
                  <a:prstClr val="white"/>
                </a:solidFill>
                <a:effectLst/>
                <a:uLnTx/>
                <a:uFillTx/>
                <a:latin typeface="Times New Roman" pitchFamily="18" charset="0"/>
                <a:ea typeface="+mn-ea"/>
                <a:cs typeface="Times New Roman" pitchFamily="18" charset="0"/>
              </a:rPr>
              <a:t>về</a:t>
            </a:r>
            <a:endParaRPr kumimoji="0" lang="en-US" sz="1800"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4" name="TextBox 3">
            <a:extLst>
              <a:ext uri="{FF2B5EF4-FFF2-40B4-BE49-F238E27FC236}">
                <a16:creationId xmlns:a16="http://schemas.microsoft.com/office/drawing/2014/main" id="{718A9594-D583-259A-4EC7-A01F54D7FE78}"/>
              </a:ext>
            </a:extLst>
          </p:cNvPr>
          <p:cNvSpPr txBox="1"/>
          <p:nvPr/>
        </p:nvSpPr>
        <p:spPr>
          <a:xfrm>
            <a:off x="2297295" y="2078119"/>
            <a:ext cx="7522566" cy="2123658"/>
          </a:xfrm>
          <a:prstGeom prst="rect">
            <a:avLst/>
          </a:prstGeom>
          <a:noFill/>
        </p:spPr>
        <p:txBody>
          <a:bodyPr wrap="square" rtlCol="0">
            <a:spAutoFit/>
          </a:bodyPr>
          <a:lstStyle/>
          <a:p>
            <a:pPr lvl="0" algn="ctr"/>
            <a:r>
              <a:rPr lang="vi-VN" sz="4400" b="1" dirty="0">
                <a:solidFill>
                  <a:prstClr val="white"/>
                </a:solidFill>
                <a:latin typeface="Calibri" panose="020F0502020204030204" pitchFamily="34" charset="0"/>
                <a:cs typeface="Calibri" panose="020F0502020204030204" pitchFamily="34" charset="0"/>
              </a:rPr>
              <a:t>Câu 2: Vừa bằng các vung, vùng xuống ao, đào chẳng thấy, lấy chẳng được, là cái gì?</a:t>
            </a:r>
            <a:endParaRPr kumimoji="0" lang="en-US" sz="44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endParaRPr>
          </a:p>
        </p:txBody>
      </p:sp>
      <p:sp>
        <p:nvSpPr>
          <p:cNvPr id="5" name="Rectangle: Rounded Corners 4">
            <a:extLst>
              <a:ext uri="{FF2B5EF4-FFF2-40B4-BE49-F238E27FC236}">
                <a16:creationId xmlns:a16="http://schemas.microsoft.com/office/drawing/2014/main" id="{330851C5-D632-3D74-2B4B-14E6F653222B}"/>
              </a:ext>
            </a:extLst>
          </p:cNvPr>
          <p:cNvSpPr/>
          <p:nvPr/>
        </p:nvSpPr>
        <p:spPr>
          <a:xfrm>
            <a:off x="4075043" y="4601816"/>
            <a:ext cx="4562062" cy="944217"/>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err="1">
                <a:solidFill>
                  <a:srgbClr val="FF0000"/>
                </a:solidFill>
              </a:rPr>
              <a:t>Đáp</a:t>
            </a:r>
            <a:r>
              <a:rPr lang="en-US" sz="4400" b="1" dirty="0">
                <a:solidFill>
                  <a:srgbClr val="FF0000"/>
                </a:solidFill>
              </a:rPr>
              <a:t> </a:t>
            </a:r>
            <a:r>
              <a:rPr lang="en-US" sz="4400" b="1" dirty="0" err="1">
                <a:solidFill>
                  <a:srgbClr val="FF0000"/>
                </a:solidFill>
              </a:rPr>
              <a:t>án</a:t>
            </a:r>
            <a:r>
              <a:rPr lang="en-US" sz="4400" b="1" dirty="0">
                <a:solidFill>
                  <a:srgbClr val="FF0000"/>
                </a:solidFill>
              </a:rPr>
              <a:t>: </a:t>
            </a:r>
            <a:r>
              <a:rPr lang="en-US" sz="4400" b="1" dirty="0" err="1">
                <a:solidFill>
                  <a:srgbClr val="FF0000"/>
                </a:solidFill>
              </a:rPr>
              <a:t>Mặt</a:t>
            </a:r>
            <a:r>
              <a:rPr lang="en-US" sz="4400" b="1" dirty="0">
                <a:solidFill>
                  <a:srgbClr val="FF0000"/>
                </a:solidFill>
              </a:rPr>
              <a:t> </a:t>
            </a:r>
            <a:r>
              <a:rPr lang="en-US" sz="4400" b="1" dirty="0" err="1">
                <a:solidFill>
                  <a:srgbClr val="FF0000"/>
                </a:solidFill>
              </a:rPr>
              <a:t>trăng</a:t>
            </a:r>
            <a:endParaRPr lang="en-US" sz="4400" b="1" dirty="0">
              <a:solidFill>
                <a:srgbClr val="FF0000"/>
              </a:solidFill>
            </a:endParaRPr>
          </a:p>
        </p:txBody>
      </p:sp>
    </p:spTree>
    <p:extLst>
      <p:ext uri="{BB962C8B-B14F-4D97-AF65-F5344CB8AC3E}">
        <p14:creationId xmlns:p14="http://schemas.microsoft.com/office/powerpoint/2010/main" val="9220173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47CEC71-4920-C60E-4781-89C47D60B9C7}"/>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455" b="91250" l="600" r="99400"/>
                    </a14:imgEffect>
                  </a14:imgLayer>
                </a14:imgProps>
              </a:ext>
              <a:ext uri="{28A0092B-C50C-407E-A947-70E740481C1C}">
                <a14:useLocalDpi xmlns:a14="http://schemas.microsoft.com/office/drawing/2010/main" val="0"/>
              </a:ext>
            </a:extLst>
          </a:blip>
          <a:srcRect b="15975"/>
          <a:stretch/>
        </p:blipFill>
        <p:spPr>
          <a:xfrm>
            <a:off x="0" y="-594666"/>
            <a:ext cx="12250640" cy="7452666"/>
          </a:xfrm>
          <a:prstGeom prst="rect">
            <a:avLst/>
          </a:prstGeom>
        </p:spPr>
      </p:pic>
      <p:sp>
        <p:nvSpPr>
          <p:cNvPr id="3" name="Right Arrow 23">
            <a:hlinkClick r:id="rId6" action="ppaction://hlinksldjump"/>
            <a:extLst>
              <a:ext uri="{FF2B5EF4-FFF2-40B4-BE49-F238E27FC236}">
                <a16:creationId xmlns:a16="http://schemas.microsoft.com/office/drawing/2014/main" id="{15BFD1E6-36E2-B2D4-4D5D-931B50CAAFB4}"/>
              </a:ext>
            </a:extLst>
          </p:cNvPr>
          <p:cNvSpPr/>
          <p:nvPr/>
        </p:nvSpPr>
        <p:spPr>
          <a:xfrm>
            <a:off x="10532596" y="5962833"/>
            <a:ext cx="1403590"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white"/>
                </a:solidFill>
                <a:effectLst/>
                <a:uLnTx/>
                <a:uFillTx/>
                <a:latin typeface="Times New Roman" pitchFamily="18" charset="0"/>
                <a:ea typeface="+mn-ea"/>
                <a:cs typeface="Times New Roman" pitchFamily="18" charset="0"/>
              </a:rPr>
              <a:t>Trở</a:t>
            </a:r>
            <a:r>
              <a:rPr kumimoji="0" lang="en-US" sz="1800"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 </a:t>
            </a:r>
            <a:r>
              <a:rPr kumimoji="0" lang="en-US" sz="1800" b="1" i="0" u="none" strike="noStrike" kern="1200" cap="none" spc="0" normalizeH="0" baseline="0" noProof="0" dirty="0" err="1">
                <a:ln>
                  <a:noFill/>
                </a:ln>
                <a:solidFill>
                  <a:prstClr val="white"/>
                </a:solidFill>
                <a:effectLst/>
                <a:uLnTx/>
                <a:uFillTx/>
                <a:latin typeface="Times New Roman" pitchFamily="18" charset="0"/>
                <a:ea typeface="+mn-ea"/>
                <a:cs typeface="Times New Roman" pitchFamily="18" charset="0"/>
              </a:rPr>
              <a:t>về</a:t>
            </a:r>
            <a:endParaRPr kumimoji="0" lang="en-US" sz="1800"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4" name="TextBox 3">
            <a:extLst>
              <a:ext uri="{FF2B5EF4-FFF2-40B4-BE49-F238E27FC236}">
                <a16:creationId xmlns:a16="http://schemas.microsoft.com/office/drawing/2014/main" id="{D0A99CCF-791C-19B3-9390-B5D3AB3F92A8}"/>
              </a:ext>
            </a:extLst>
          </p:cNvPr>
          <p:cNvSpPr txBox="1"/>
          <p:nvPr/>
        </p:nvSpPr>
        <p:spPr>
          <a:xfrm>
            <a:off x="2278245" y="2344819"/>
            <a:ext cx="7522566" cy="830997"/>
          </a:xfrm>
          <a:prstGeom prst="rect">
            <a:avLst/>
          </a:prstGeom>
          <a:noFill/>
        </p:spPr>
        <p:txBody>
          <a:bodyPr wrap="square" rtlCol="0">
            <a:spAutoFit/>
          </a:bodyPr>
          <a:lstStyle/>
          <a:p>
            <a:pPr lvl="0" algn="ctr"/>
            <a:r>
              <a:rPr lang="vi-VN" sz="4800" b="1" dirty="0">
                <a:solidFill>
                  <a:prstClr val="white"/>
                </a:solidFill>
                <a:latin typeface="Calibri" panose="020F0502020204030204" pitchFamily="34" charset="0"/>
                <a:cs typeface="Calibri" panose="020F0502020204030204" pitchFamily="34" charset="0"/>
              </a:rPr>
              <a:t>Câu 3: Lịch nào dài nhất?</a:t>
            </a:r>
            <a:endParaRPr kumimoji="0" lang="en-US" sz="48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endParaRPr>
          </a:p>
        </p:txBody>
      </p:sp>
      <p:sp>
        <p:nvSpPr>
          <p:cNvPr id="5" name="Rectangle: Rounded Corners 4">
            <a:extLst>
              <a:ext uri="{FF2B5EF4-FFF2-40B4-BE49-F238E27FC236}">
                <a16:creationId xmlns:a16="http://schemas.microsoft.com/office/drawing/2014/main" id="{C7EE98A8-1528-C92D-6ADD-2F12A4A6D594}"/>
              </a:ext>
            </a:extLst>
          </p:cNvPr>
          <p:cNvSpPr/>
          <p:nvPr/>
        </p:nvSpPr>
        <p:spPr>
          <a:xfrm>
            <a:off x="4075043" y="4601816"/>
            <a:ext cx="4562062" cy="944217"/>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err="1">
                <a:solidFill>
                  <a:srgbClr val="FF0000"/>
                </a:solidFill>
              </a:rPr>
              <a:t>Đáp</a:t>
            </a:r>
            <a:r>
              <a:rPr lang="en-US" sz="4400" b="1" dirty="0">
                <a:solidFill>
                  <a:srgbClr val="FF0000"/>
                </a:solidFill>
              </a:rPr>
              <a:t> </a:t>
            </a:r>
            <a:r>
              <a:rPr lang="en-US" sz="4400" b="1" dirty="0" err="1">
                <a:solidFill>
                  <a:srgbClr val="FF0000"/>
                </a:solidFill>
              </a:rPr>
              <a:t>án</a:t>
            </a:r>
            <a:r>
              <a:rPr lang="en-US" sz="4400" b="1" dirty="0">
                <a:solidFill>
                  <a:srgbClr val="FF0000"/>
                </a:solidFill>
              </a:rPr>
              <a:t>: </a:t>
            </a:r>
            <a:r>
              <a:rPr lang="en-US" sz="4400" b="1" dirty="0" err="1">
                <a:solidFill>
                  <a:srgbClr val="FF0000"/>
                </a:solidFill>
              </a:rPr>
              <a:t>Lịch</a:t>
            </a:r>
            <a:r>
              <a:rPr lang="en-US" sz="4400" b="1" dirty="0">
                <a:solidFill>
                  <a:srgbClr val="FF0000"/>
                </a:solidFill>
              </a:rPr>
              <a:t> </a:t>
            </a:r>
            <a:r>
              <a:rPr lang="en-US" sz="4400" b="1" dirty="0" err="1">
                <a:solidFill>
                  <a:srgbClr val="FF0000"/>
                </a:solidFill>
              </a:rPr>
              <a:t>sự</a:t>
            </a:r>
            <a:endParaRPr lang="en-US" sz="4400" b="1" dirty="0">
              <a:solidFill>
                <a:srgbClr val="FF0000"/>
              </a:solidFill>
            </a:endParaRPr>
          </a:p>
        </p:txBody>
      </p:sp>
    </p:spTree>
    <p:extLst>
      <p:ext uri="{BB962C8B-B14F-4D97-AF65-F5344CB8AC3E}">
        <p14:creationId xmlns:p14="http://schemas.microsoft.com/office/powerpoint/2010/main" val="6679644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9B99266-FE2E-7C5A-EB68-C7F0B305CC0B}"/>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455" b="91250" l="600" r="99400"/>
                    </a14:imgEffect>
                  </a14:imgLayer>
                </a14:imgProps>
              </a:ext>
              <a:ext uri="{28A0092B-C50C-407E-A947-70E740481C1C}">
                <a14:useLocalDpi xmlns:a14="http://schemas.microsoft.com/office/drawing/2010/main" val="0"/>
              </a:ext>
            </a:extLst>
          </a:blip>
          <a:srcRect b="15975"/>
          <a:stretch/>
        </p:blipFill>
        <p:spPr>
          <a:xfrm>
            <a:off x="0" y="-594666"/>
            <a:ext cx="12250640" cy="7452666"/>
          </a:xfrm>
          <a:prstGeom prst="rect">
            <a:avLst/>
          </a:prstGeom>
        </p:spPr>
      </p:pic>
      <p:sp>
        <p:nvSpPr>
          <p:cNvPr id="3" name="Right Arrow 23">
            <a:hlinkClick r:id="rId6" action="ppaction://hlinksldjump"/>
            <a:extLst>
              <a:ext uri="{FF2B5EF4-FFF2-40B4-BE49-F238E27FC236}">
                <a16:creationId xmlns:a16="http://schemas.microsoft.com/office/drawing/2014/main" id="{7C7385FA-5541-2742-6CA6-8A5F6298E6FB}"/>
              </a:ext>
            </a:extLst>
          </p:cNvPr>
          <p:cNvSpPr/>
          <p:nvPr/>
        </p:nvSpPr>
        <p:spPr>
          <a:xfrm>
            <a:off x="10532596" y="5962833"/>
            <a:ext cx="1403590"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white"/>
                </a:solidFill>
                <a:effectLst/>
                <a:uLnTx/>
                <a:uFillTx/>
                <a:latin typeface="Times New Roman" pitchFamily="18" charset="0"/>
                <a:ea typeface="+mn-ea"/>
                <a:cs typeface="Times New Roman" pitchFamily="18" charset="0"/>
              </a:rPr>
              <a:t>Trở</a:t>
            </a:r>
            <a:r>
              <a:rPr kumimoji="0" lang="en-US" sz="1800"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rPr>
              <a:t> </a:t>
            </a:r>
            <a:r>
              <a:rPr kumimoji="0" lang="en-US" sz="1800" b="1" i="0" u="none" strike="noStrike" kern="1200" cap="none" spc="0" normalizeH="0" baseline="0" noProof="0" dirty="0" err="1">
                <a:ln>
                  <a:noFill/>
                </a:ln>
                <a:solidFill>
                  <a:prstClr val="white"/>
                </a:solidFill>
                <a:effectLst/>
                <a:uLnTx/>
                <a:uFillTx/>
                <a:latin typeface="Times New Roman" pitchFamily="18" charset="0"/>
                <a:ea typeface="+mn-ea"/>
                <a:cs typeface="Times New Roman" pitchFamily="18" charset="0"/>
              </a:rPr>
              <a:t>về</a:t>
            </a:r>
            <a:endParaRPr kumimoji="0" lang="en-US" sz="1800" b="1" i="0" u="none" strike="noStrike" kern="120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
        <p:nvSpPr>
          <p:cNvPr id="4" name="TextBox 3">
            <a:extLst>
              <a:ext uri="{FF2B5EF4-FFF2-40B4-BE49-F238E27FC236}">
                <a16:creationId xmlns:a16="http://schemas.microsoft.com/office/drawing/2014/main" id="{71FEE871-00AC-6747-26A8-E04D12C49050}"/>
              </a:ext>
            </a:extLst>
          </p:cNvPr>
          <p:cNvSpPr txBox="1"/>
          <p:nvPr/>
        </p:nvSpPr>
        <p:spPr>
          <a:xfrm>
            <a:off x="2335395" y="2078119"/>
            <a:ext cx="7522566" cy="2308324"/>
          </a:xfrm>
          <a:prstGeom prst="rect">
            <a:avLst/>
          </a:prstGeom>
          <a:noFill/>
        </p:spPr>
        <p:txBody>
          <a:bodyPr wrap="square" rtlCol="0">
            <a:spAutoFit/>
          </a:bodyPr>
          <a:lstStyle/>
          <a:p>
            <a:pPr lvl="0" algn="ctr"/>
            <a:r>
              <a:rPr lang="vi-VN" sz="4800" b="1" dirty="0">
                <a:solidFill>
                  <a:prstClr val="white"/>
                </a:solidFill>
                <a:latin typeface="Calibri" panose="020F0502020204030204" pitchFamily="34" charset="0"/>
                <a:cs typeface="Calibri" panose="020F0502020204030204" pitchFamily="34" charset="0"/>
              </a:rPr>
              <a:t>Câu 4: Cái gì đánh cha, đánh má, đánh anh, đánh chị, đánh em?</a:t>
            </a:r>
            <a:endParaRPr kumimoji="0" lang="en-US" sz="4800" b="1" i="0" u="none" strike="noStrike" kern="1200" cap="none" spc="0" normalizeH="0" baseline="0" noProof="0" dirty="0">
              <a:ln>
                <a:noFill/>
              </a:ln>
              <a:solidFill>
                <a:prstClr val="white"/>
              </a:solidFill>
              <a:effectLst/>
              <a:uLnTx/>
              <a:uFillTx/>
              <a:latin typeface="Calibri" panose="020F0502020204030204" pitchFamily="34" charset="0"/>
              <a:cs typeface="Calibri" panose="020F0502020204030204" pitchFamily="34" charset="0"/>
            </a:endParaRPr>
          </a:p>
        </p:txBody>
      </p:sp>
      <p:sp>
        <p:nvSpPr>
          <p:cNvPr id="5" name="Rectangle: Rounded Corners 4">
            <a:extLst>
              <a:ext uri="{FF2B5EF4-FFF2-40B4-BE49-F238E27FC236}">
                <a16:creationId xmlns:a16="http://schemas.microsoft.com/office/drawing/2014/main" id="{E7FA3544-87BA-EF08-0965-45B383DA3929}"/>
              </a:ext>
            </a:extLst>
          </p:cNvPr>
          <p:cNvSpPr/>
          <p:nvPr/>
        </p:nvSpPr>
        <p:spPr>
          <a:xfrm>
            <a:off x="4075043" y="4601816"/>
            <a:ext cx="4562062" cy="1370359"/>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err="1">
                <a:solidFill>
                  <a:srgbClr val="FF0000"/>
                </a:solidFill>
              </a:rPr>
              <a:t>Đáp</a:t>
            </a:r>
            <a:r>
              <a:rPr lang="en-US" sz="4400" b="1" dirty="0">
                <a:solidFill>
                  <a:srgbClr val="FF0000"/>
                </a:solidFill>
              </a:rPr>
              <a:t> </a:t>
            </a:r>
            <a:r>
              <a:rPr lang="en-US" sz="4400" b="1" dirty="0" err="1">
                <a:solidFill>
                  <a:srgbClr val="FF0000"/>
                </a:solidFill>
              </a:rPr>
              <a:t>án</a:t>
            </a:r>
            <a:r>
              <a:rPr lang="en-US" sz="4400" b="1" dirty="0">
                <a:solidFill>
                  <a:srgbClr val="FF0000"/>
                </a:solidFill>
              </a:rPr>
              <a:t>: </a:t>
            </a:r>
            <a:r>
              <a:rPr lang="en-US" sz="4400" b="1" dirty="0" err="1">
                <a:solidFill>
                  <a:srgbClr val="FF0000"/>
                </a:solidFill>
              </a:rPr>
              <a:t>Bàn</a:t>
            </a:r>
            <a:r>
              <a:rPr lang="en-US" sz="4400" b="1" dirty="0">
                <a:solidFill>
                  <a:srgbClr val="FF0000"/>
                </a:solidFill>
              </a:rPr>
              <a:t> </a:t>
            </a:r>
            <a:r>
              <a:rPr lang="en-US" sz="4400" b="1" dirty="0" err="1">
                <a:solidFill>
                  <a:srgbClr val="FF0000"/>
                </a:solidFill>
              </a:rPr>
              <a:t>chải</a:t>
            </a:r>
            <a:r>
              <a:rPr lang="en-US" sz="4400" b="1" dirty="0">
                <a:solidFill>
                  <a:srgbClr val="FF0000"/>
                </a:solidFill>
              </a:rPr>
              <a:t> </a:t>
            </a:r>
            <a:r>
              <a:rPr lang="en-US" sz="4400" b="1" dirty="0" err="1">
                <a:solidFill>
                  <a:srgbClr val="FF0000"/>
                </a:solidFill>
              </a:rPr>
              <a:t>đánh</a:t>
            </a:r>
            <a:r>
              <a:rPr lang="en-US" sz="4400" b="1" dirty="0">
                <a:solidFill>
                  <a:srgbClr val="FF0000"/>
                </a:solidFill>
              </a:rPr>
              <a:t> </a:t>
            </a:r>
            <a:r>
              <a:rPr lang="en-US" sz="4400" b="1" dirty="0" err="1">
                <a:solidFill>
                  <a:srgbClr val="FF0000"/>
                </a:solidFill>
              </a:rPr>
              <a:t>răng</a:t>
            </a:r>
            <a:endParaRPr lang="en-US" sz="4400" b="1" dirty="0">
              <a:solidFill>
                <a:srgbClr val="FF0000"/>
              </a:solidFill>
            </a:endParaRPr>
          </a:p>
        </p:txBody>
      </p:sp>
    </p:spTree>
    <p:extLst>
      <p:ext uri="{BB962C8B-B14F-4D97-AF65-F5344CB8AC3E}">
        <p14:creationId xmlns:p14="http://schemas.microsoft.com/office/powerpoint/2010/main" val="2958090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End of Course Jeopardy by Slidesgo">
  <a:themeElements>
    <a:clrScheme name="Simple Light">
      <a:dk1>
        <a:srgbClr val="000000"/>
      </a:dk1>
      <a:lt1>
        <a:srgbClr val="FFFFFF"/>
      </a:lt1>
      <a:dk2>
        <a:srgbClr val="61D8C4"/>
      </a:dk2>
      <a:lt2>
        <a:srgbClr val="98DAED"/>
      </a:lt2>
      <a:accent1>
        <a:srgbClr val="FFB757"/>
      </a:accent1>
      <a:accent2>
        <a:srgbClr val="F27FB2"/>
      </a:accent2>
      <a:accent3>
        <a:srgbClr val="C2B9DB"/>
      </a:accent3>
      <a:accent4>
        <a:srgbClr val="F16790"/>
      </a:accent4>
      <a:accent5>
        <a:srgbClr val="B3AAD3"/>
      </a:accent5>
      <a:accent6>
        <a:srgbClr val="51C0B1"/>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124</TotalTime>
  <Words>1270</Words>
  <Application>Microsoft Office PowerPoint</Application>
  <PresentationFormat>Widescreen</PresentationFormat>
  <Paragraphs>107</Paragraphs>
  <Slides>40</Slides>
  <Notes>19</Notes>
  <HiddenSlides>0</HiddenSlides>
  <MMClips>1</MMClips>
  <ScaleCrop>false</ScaleCrop>
  <HeadingPairs>
    <vt:vector size="6" baseType="variant">
      <vt:variant>
        <vt:lpstr>Fonts Used</vt:lpstr>
      </vt:variant>
      <vt:variant>
        <vt:i4>15</vt:i4>
      </vt:variant>
      <vt:variant>
        <vt:lpstr>Theme</vt:lpstr>
      </vt:variant>
      <vt:variant>
        <vt:i4>10</vt:i4>
      </vt:variant>
      <vt:variant>
        <vt:lpstr>Slide Titles</vt:lpstr>
      </vt:variant>
      <vt:variant>
        <vt:i4>40</vt:i4>
      </vt:variant>
    </vt:vector>
  </HeadingPairs>
  <TitlesOfParts>
    <vt:vector size="65" baseType="lpstr">
      <vt:lpstr>等线</vt:lpstr>
      <vt:lpstr>等线 Light</vt:lpstr>
      <vt:lpstr>字魂59号-创粗黑</vt:lpstr>
      <vt:lpstr>思源黑体 CN Bold</vt:lpstr>
      <vt:lpstr>Arial</vt:lpstr>
      <vt:lpstr>Calibri</vt:lpstr>
      <vt:lpstr>Calibri Light</vt:lpstr>
      <vt:lpstr>Cambria</vt:lpstr>
      <vt:lpstr>Coiny</vt:lpstr>
      <vt:lpstr>Georgia</vt:lpstr>
      <vt:lpstr>Lato</vt:lpstr>
      <vt:lpstr>Roboto Condensed Light</vt:lpstr>
      <vt:lpstr>SVN-Kitten</vt:lpstr>
      <vt:lpstr>Times New Roman</vt:lpstr>
      <vt:lpstr>Wingdings</vt:lpstr>
      <vt:lpstr>自定义设计方案</vt:lpstr>
      <vt:lpstr>1_自定义设计方案</vt:lpstr>
      <vt:lpstr>1_Office Theme</vt:lpstr>
      <vt:lpstr>Office Theme</vt:lpstr>
      <vt:lpstr>2_Office 主题</vt:lpstr>
      <vt:lpstr>1_Simple Light</vt:lpstr>
      <vt:lpstr>2_Office Theme</vt:lpstr>
      <vt:lpstr>Office 主题​​</vt:lpstr>
      <vt:lpstr>Custom Design</vt:lpstr>
      <vt:lpstr>End of Course Jeopardy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40</cp:revision>
  <dcterms:created xsi:type="dcterms:W3CDTF">2023-07-26T13:12:40Z</dcterms:created>
  <dcterms:modified xsi:type="dcterms:W3CDTF">2023-07-27T12:28:58Z</dcterms:modified>
</cp:coreProperties>
</file>