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7" r:id="rId6"/>
    <p:sldId id="259" r:id="rId7"/>
    <p:sldId id="281" r:id="rId8"/>
    <p:sldId id="28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77" r:id="rId28"/>
    <p:sldId id="278" r:id="rId29"/>
    <p:sldId id="279" r:id="rId30"/>
    <p:sldId id="280" r:id="rId31"/>
    <p:sldId id="284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06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01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9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6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048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41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10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711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8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25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81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DD59-DCB2-EB5A-8846-F1E7C19B1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694B-8B3E-4339-BC00-4D873BB0F5C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C714-5A42-1BE9-3A34-17A330AD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E570-86F2-55A3-1542-E0CE3B5D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D3D6F3-05F8-DBB2-4C4B-35FEE12B3A40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5D421-6949-39B5-E3D6-43735CF823CD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AC00F4-B9E9-6EC2-F4E9-49477D588130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F4B3C-B0EC-B380-5DAF-E43023478574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3FB38-642A-D918-F8CE-DAB815BD34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FCD1B-932F-D4EC-B117-05D75116E7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150081-93F9-D53A-D313-DFCC8211F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57.svg"/><Relationship Id="rId4" Type="http://schemas.openxmlformats.org/officeDocument/2006/relationships/image" Target="../media/image40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svg"/><Relationship Id="rId5" Type="http://schemas.openxmlformats.org/officeDocument/2006/relationships/image" Target="../media/image4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7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21.svg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5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10.png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12" Type="http://schemas.openxmlformats.org/officeDocument/2006/relationships/image" Target="../media/image8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sv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72.svg"/><Relationship Id="rId4" Type="http://schemas.openxmlformats.org/officeDocument/2006/relationships/image" Target="../media/image82.svg"/><Relationship Id="rId9" Type="http://schemas.openxmlformats.org/officeDocument/2006/relationships/image" Target="../media/image46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8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Relationship Id="rId9" Type="http://schemas.openxmlformats.org/officeDocument/2006/relationships/image" Target="../media/image9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9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92.sv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9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6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3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4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svg"/><Relationship Id="rId5" Type="http://schemas.openxmlformats.org/officeDocument/2006/relationships/image" Target="../media/image36.png"/><Relationship Id="rId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Nhưng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cô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tóc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xù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toàn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làm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cậu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bực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4950" y="1500641"/>
            <a:ext cx="11241247" cy="491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nhóm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đôi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17458-75FE-3621-1C81-E0260EE7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9029" y="1349289"/>
            <a:ext cx="11174135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46298" y="377768"/>
            <a:ext cx="2857423" cy="387350"/>
            <a:chOff x="0" y="0"/>
            <a:chExt cx="5714846" cy="7747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600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cá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D54A06-0806-5BF7-059E-E8B42C20D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D716E-B349-E5B7-3333-4B1CE8449B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9629" y="781794"/>
            <a:ext cx="898628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Nếu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ần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 smtClean="0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9C0DE-FDE0-D364-B4A7-0A806D06A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6892" y="6493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01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85801" y="497680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185605" y="2930212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2942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#9Slide03 AllRoundGothic</vt:lpstr>
      <vt:lpstr>#9Slide05 Lobster</vt:lpstr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Techsi.vn</cp:lastModifiedBy>
  <cp:revision>14</cp:revision>
  <dcterms:created xsi:type="dcterms:W3CDTF">2023-10-28T04:52:51Z</dcterms:created>
  <dcterms:modified xsi:type="dcterms:W3CDTF">2024-01-17T02:29:15Z</dcterms:modified>
</cp:coreProperties>
</file>