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77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0AE"/>
    <a:srgbClr val="FF33CC"/>
    <a:srgbClr val="F2F208"/>
    <a:srgbClr val="000099"/>
    <a:srgbClr val="FFFFCC"/>
    <a:srgbClr val="66FFFF"/>
    <a:srgbClr val="0000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77E-0D5D-4623-B329-EF2B4CA3491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23B-5E2D-4183-AD6F-175304D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440-3CB0-4AD5-91A5-C2E9F2DFF95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Background học tập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F6E1C-4EA3-0B7A-501A-EFF0EBC855EA}"/>
              </a:ext>
            </a:extLst>
          </p:cNvPr>
          <p:cNvSpPr txBox="1"/>
          <p:nvPr/>
        </p:nvSpPr>
        <p:spPr>
          <a:xfrm>
            <a:off x="2333624" y="2419350"/>
            <a:ext cx="83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931A-821A-5171-30A6-15846B24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8AE8-BF09-026C-623A-FF2FAFF4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0E22C-41DA-A3DB-CF58-FB5C09B8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C945E-B4A5-A073-701C-B6184E7ED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36F3A-82BD-D52E-578E-6F6FDD5D185B}"/>
              </a:ext>
            </a:extLst>
          </p:cNvPr>
          <p:cNvSpPr txBox="1"/>
          <p:nvPr/>
        </p:nvSpPr>
        <p:spPr>
          <a:xfrm>
            <a:off x="6248639" y="872175"/>
            <a:ext cx="522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làm giáo án điện tử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5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3404" y="233615"/>
            <a:ext cx="980517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sau vào vở: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477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8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11C5D3-7D63-E680-26D1-391E338B6751}"/>
              </a:ext>
            </a:extLst>
          </p:cNvPr>
          <p:cNvSpPr txBox="1"/>
          <p:nvPr/>
        </p:nvSpPr>
        <p:spPr>
          <a:xfrm>
            <a:off x="3200400" y="1152525"/>
            <a:ext cx="576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D3FC2-C23F-446F-5B35-81A8ADDE3AC9}"/>
              </a:ext>
            </a:extLst>
          </p:cNvPr>
          <p:cNvSpPr txBox="1"/>
          <p:nvPr/>
        </p:nvSpPr>
        <p:spPr>
          <a:xfrm>
            <a:off x="3181350" y="2071435"/>
            <a:ext cx="751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AA462-6211-6B0A-D82D-7DB97B40B4FE}"/>
              </a:ext>
            </a:extLst>
          </p:cNvPr>
          <p:cNvSpPr txBox="1"/>
          <p:nvPr/>
        </p:nvSpPr>
        <p:spPr>
          <a:xfrm>
            <a:off x="3200400" y="2921168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BAAE7-FFB3-39F6-5FA5-0159C6B0A585}"/>
              </a:ext>
            </a:extLst>
          </p:cNvPr>
          <p:cNvSpPr txBox="1"/>
          <p:nvPr/>
        </p:nvSpPr>
        <p:spPr>
          <a:xfrm>
            <a:off x="3233738" y="3900728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3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EC6F2-7BB3-8461-026A-33067E04A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" y="1556221"/>
            <a:ext cx="10863847" cy="3530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99250-B1E8-FD74-C758-788C3A579050}"/>
              </a:ext>
            </a:extLst>
          </p:cNvPr>
          <p:cNvSpPr txBox="1"/>
          <p:nvPr/>
        </p:nvSpPr>
        <p:spPr>
          <a:xfrm>
            <a:off x="1533552" y="229105"/>
            <a:ext cx="1121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số rồi đọc số, biết số đó gồm: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65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044F-4CD2-96F7-7D73-0B269E3A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ổng hợp hơn 60 hình nền slide đẹp nhất - Hình nền máy tính | Hình nền,  Hình ảnh, Hình">
            <a:extLst>
              <a:ext uri="{FF2B5EF4-FFF2-40B4-BE49-F238E27FC236}">
                <a16:creationId xmlns:a16="http://schemas.microsoft.com/office/drawing/2014/main" id="{FD37B8A5-D401-5904-63C8-2D9BC01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CB9F12-1339-2FE3-D869-A471806F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" y="1197954"/>
            <a:ext cx="12144543" cy="3897921"/>
          </a:xfrm>
        </p:spPr>
      </p:pic>
      <p:pic>
        <p:nvPicPr>
          <p:cNvPr id="5" name="Picture 2" descr="bérlet Démon Sobriquette bong hoa png - quockhanhreal.com">
            <a:extLst>
              <a:ext uri="{FF2B5EF4-FFF2-40B4-BE49-F238E27FC236}">
                <a16:creationId xmlns:a16="http://schemas.microsoft.com/office/drawing/2014/main" id="{BC2F11CB-E040-4B12-BA35-91BF354D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928A8-410F-6514-C0AA-388ED4415FE5}"/>
              </a:ext>
            </a:extLst>
          </p:cNvPr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16672-5845-2932-F5B8-F04F8DA9CBB9}"/>
              </a:ext>
            </a:extLst>
          </p:cNvPr>
          <p:cNvSpPr txBox="1"/>
          <p:nvPr/>
        </p:nvSpPr>
        <p:spPr>
          <a:xfrm>
            <a:off x="1533552" y="229105"/>
            <a:ext cx="1121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số rồi đọc số, biết số đó gồm: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619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71" y="550857"/>
            <a:ext cx="11728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3.Viết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385, 538, 444, 307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5258-5832-F8FF-B871-0F0DB5D90522}"/>
              </a:ext>
            </a:extLst>
          </p:cNvPr>
          <p:cNvSpPr txBox="1"/>
          <p:nvPr/>
        </p:nvSpPr>
        <p:spPr>
          <a:xfrm>
            <a:off x="1252538" y="2110992"/>
            <a:ext cx="780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 = 300 + 80 + 5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6E360-87E8-B3F5-1138-55F731A1AB34}"/>
              </a:ext>
            </a:extLst>
          </p:cNvPr>
          <p:cNvSpPr txBox="1"/>
          <p:nvPr/>
        </p:nvSpPr>
        <p:spPr>
          <a:xfrm>
            <a:off x="1252538" y="2941989"/>
            <a:ext cx="508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 = 500 + 30 + 8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EF3B8-580A-899B-E502-58A5664BA5C8}"/>
              </a:ext>
            </a:extLst>
          </p:cNvPr>
          <p:cNvSpPr txBox="1"/>
          <p:nvPr/>
        </p:nvSpPr>
        <p:spPr>
          <a:xfrm>
            <a:off x="1252536" y="3653498"/>
            <a:ext cx="780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 = 400 + 40 + 4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58AF8-22FC-99C2-1423-4907C62B1CB1}"/>
              </a:ext>
            </a:extLst>
          </p:cNvPr>
          <p:cNvSpPr txBox="1"/>
          <p:nvPr/>
        </p:nvSpPr>
        <p:spPr>
          <a:xfrm>
            <a:off x="1252535" y="4424752"/>
            <a:ext cx="780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= 300 + 7</a:t>
            </a:r>
          </a:p>
        </p:txBody>
      </p:sp>
    </p:spTree>
    <p:extLst>
      <p:ext uri="{BB962C8B-B14F-4D97-AF65-F5344CB8AC3E}">
        <p14:creationId xmlns:p14="http://schemas.microsoft.com/office/powerpoint/2010/main" val="125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1E67-F165-306B-A52F-ED452BF6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đẹp đơn Giản Nhất">
            <a:extLst>
              <a:ext uri="{FF2B5EF4-FFF2-40B4-BE49-F238E27FC236}">
                <a16:creationId xmlns:a16="http://schemas.microsoft.com/office/drawing/2014/main" id="{A616B682-117D-F680-B472-6FD4B729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AD46-A4D9-D96E-893E-D54D40495CA5}"/>
              </a:ext>
            </a:extLst>
          </p:cNvPr>
          <p:cNvSpPr txBox="1"/>
          <p:nvPr/>
        </p:nvSpPr>
        <p:spPr>
          <a:xfrm>
            <a:off x="130471" y="550857"/>
            <a:ext cx="117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b="1" dirty="0"/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chấm.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99D7C8-7111-6229-19E9-7D89EFBAC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526262"/>
            <a:ext cx="9486899" cy="4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1E67-F165-306B-A52F-ED452BF6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đẹp đơn Giản Nhất">
            <a:extLst>
              <a:ext uri="{FF2B5EF4-FFF2-40B4-BE49-F238E27FC236}">
                <a16:creationId xmlns:a16="http://schemas.microsoft.com/office/drawing/2014/main" id="{A616B682-117D-F680-B472-6FD4B729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AD46-A4D9-D96E-893E-D54D40495CA5}"/>
              </a:ext>
            </a:extLst>
          </p:cNvPr>
          <p:cNvSpPr txBox="1"/>
          <p:nvPr/>
        </p:nvSpPr>
        <p:spPr>
          <a:xfrm>
            <a:off x="130471" y="550857"/>
            <a:ext cx="117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b="1" dirty="0"/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chấm.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EEF12-1646-3E53-E5E9-BE37B1646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81854"/>
            <a:ext cx="9153525" cy="44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1E67-F165-306B-A52F-ED452BF6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đẹp đơn Giản Nhất">
            <a:extLst>
              <a:ext uri="{FF2B5EF4-FFF2-40B4-BE49-F238E27FC236}">
                <a16:creationId xmlns:a16="http://schemas.microsoft.com/office/drawing/2014/main" id="{A616B682-117D-F680-B472-6FD4B729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AD46-A4D9-D96E-893E-D54D40495CA5}"/>
              </a:ext>
            </a:extLst>
          </p:cNvPr>
          <p:cNvSpPr txBox="1"/>
          <p:nvPr/>
        </p:nvSpPr>
        <p:spPr>
          <a:xfrm>
            <a:off x="130471" y="550857"/>
            <a:ext cx="117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b="1" dirty="0"/>
              <a:t> </a:t>
            </a:r>
            <a:r>
              <a:rPr lang="vi-VN" sz="4800" b="1" dirty="0">
                <a:latin typeface="+mj-lt"/>
              </a:rPr>
              <a:t>Điền dấu &lt;, &gt;, = vào chỗ chấm</a:t>
            </a:r>
            <a:endParaRPr lang="en-US" sz="4800" b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41742-DA8C-9D3B-CCB1-67F2D9C60979}"/>
              </a:ext>
            </a:extLst>
          </p:cNvPr>
          <p:cNvSpPr txBox="1"/>
          <p:nvPr/>
        </p:nvSpPr>
        <p:spPr>
          <a:xfrm>
            <a:off x="1333500" y="1895475"/>
            <a:ext cx="789622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685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680 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378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300+70+8</a:t>
            </a:r>
          </a:p>
          <a:p>
            <a:pPr algn="just">
              <a:lnSpc>
                <a:spcPct val="115000"/>
              </a:lnSpc>
            </a:pP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781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...3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     	137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300+10+7</a:t>
            </a:r>
          </a:p>
          <a:p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254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263 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564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+ 64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C0E9-EB12-5006-2ECD-F252D4B23B9F}"/>
              </a:ext>
            </a:extLst>
          </p:cNvPr>
          <p:cNvSpPr txBox="1"/>
          <p:nvPr/>
        </p:nvSpPr>
        <p:spPr>
          <a:xfrm>
            <a:off x="2319337" y="1932711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11113-134F-E8A0-3AF2-DCB95244CFAE}"/>
              </a:ext>
            </a:extLst>
          </p:cNvPr>
          <p:cNvSpPr txBox="1"/>
          <p:nvPr/>
        </p:nvSpPr>
        <p:spPr>
          <a:xfrm>
            <a:off x="2319337" y="2764291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84B44-7151-1C98-8833-9D8EDD5FBBB1}"/>
              </a:ext>
            </a:extLst>
          </p:cNvPr>
          <p:cNvSpPr txBox="1"/>
          <p:nvPr/>
        </p:nvSpPr>
        <p:spPr>
          <a:xfrm>
            <a:off x="2357437" y="3535546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D1E15A-6B7F-9E33-2CCB-1994547B2A5F}"/>
              </a:ext>
            </a:extLst>
          </p:cNvPr>
          <p:cNvSpPr txBox="1"/>
          <p:nvPr/>
        </p:nvSpPr>
        <p:spPr>
          <a:xfrm>
            <a:off x="6008834" y="1954031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FC467-13C5-8508-E3A0-273877462BE8}"/>
              </a:ext>
            </a:extLst>
          </p:cNvPr>
          <p:cNvSpPr txBox="1"/>
          <p:nvPr/>
        </p:nvSpPr>
        <p:spPr>
          <a:xfrm>
            <a:off x="5989784" y="277571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F0242-EF5E-4423-1316-6A1144BF008A}"/>
              </a:ext>
            </a:extLst>
          </p:cNvPr>
          <p:cNvSpPr txBox="1"/>
          <p:nvPr/>
        </p:nvSpPr>
        <p:spPr>
          <a:xfrm>
            <a:off x="6027884" y="3584662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038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Techsi.vn</cp:lastModifiedBy>
  <cp:revision>17</cp:revision>
  <dcterms:created xsi:type="dcterms:W3CDTF">2022-08-13T12:36:30Z</dcterms:created>
  <dcterms:modified xsi:type="dcterms:W3CDTF">2025-08-06T01:59:30Z</dcterms:modified>
</cp:coreProperties>
</file>