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tags/tag6.xml" ContentType="application/vnd.openxmlformats-officedocument.presentationml.tags+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tags/tag7.xml" ContentType="application/vnd.openxmlformats-officedocument.presentationml.tags+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7" r:id="rId2"/>
    <p:sldId id="309" r:id="rId3"/>
    <p:sldId id="308" r:id="rId4"/>
    <p:sldId id="259" r:id="rId5"/>
    <p:sldId id="295" r:id="rId6"/>
    <p:sldId id="260" r:id="rId7"/>
    <p:sldId id="274" r:id="rId8"/>
    <p:sldId id="265" r:id="rId9"/>
    <p:sldId id="296" r:id="rId10"/>
    <p:sldId id="262" r:id="rId11"/>
    <p:sldId id="264" r:id="rId12"/>
    <p:sldId id="284" r:id="rId13"/>
    <p:sldId id="294"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E"/>
    <a:srgbClr val="F29A5B"/>
    <a:srgbClr val="F7E3AD"/>
    <a:srgbClr val="7C9B34"/>
    <a:srgbClr val="865B3E"/>
    <a:srgbClr val="C8D85B"/>
    <a:srgbClr val="B09277"/>
    <a:srgbClr val="B09278"/>
    <a:srgbClr val="A6C0A4"/>
    <a:srgbClr val="85A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94414" autoAdjust="0"/>
  </p:normalViewPr>
  <p:slideViewPr>
    <p:cSldViewPr snapToGrid="0" showGuides="1">
      <p:cViewPr varScale="1">
        <p:scale>
          <a:sx n="67" d="100"/>
          <a:sy n="67" d="100"/>
        </p:scale>
        <p:origin x="912" y="60"/>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anh đoàn" userId="b0d8f51466c9e32b" providerId="LiveId" clId="{333FF779-529F-4DD3-9BBB-CC3DCC65E0CA}"/>
    <pc:docChg chg="undo custSel delSld modSld sldOrd">
      <pc:chgData name="ngọc anh đoàn" userId="b0d8f51466c9e32b" providerId="LiveId" clId="{333FF779-529F-4DD3-9BBB-CC3DCC65E0CA}" dt="2022-07-22T14:00:28.367" v="2010"/>
      <pc:docMkLst>
        <pc:docMk/>
      </pc:docMkLst>
      <pc:sldChg chg="modTransition">
        <pc:chgData name="ngọc anh đoàn" userId="b0d8f51466c9e32b" providerId="LiveId" clId="{333FF779-529F-4DD3-9BBB-CC3DCC65E0CA}" dt="2022-07-22T13:59:33.263" v="2000"/>
        <pc:sldMkLst>
          <pc:docMk/>
          <pc:sldMk cId="2090885386" sldId="259"/>
        </pc:sldMkLst>
      </pc:sldChg>
      <pc:sldChg chg="addSp modSp mod modTransition modAnim">
        <pc:chgData name="ngọc anh đoàn" userId="b0d8f51466c9e32b" providerId="LiveId" clId="{333FF779-529F-4DD3-9BBB-CC3DCC65E0CA}" dt="2022-07-22T13:59:49.216" v="2002"/>
        <pc:sldMkLst>
          <pc:docMk/>
          <pc:sldMk cId="1480285372" sldId="260"/>
        </pc:sldMkLst>
        <pc:spChg chg="mod">
          <ac:chgData name="ngọc anh đoàn" userId="b0d8f51466c9e32b" providerId="LiveId" clId="{333FF779-529F-4DD3-9BBB-CC3DCC65E0CA}" dt="2022-07-22T02:53:54.778" v="1339" actId="14100"/>
          <ac:spMkLst>
            <pc:docMk/>
            <pc:sldMk cId="1480285372" sldId="260"/>
            <ac:spMk id="2" creationId="{79664ADD-85D8-9385-1902-26226BDBEBEC}"/>
          </ac:spMkLst>
        </pc:spChg>
        <pc:spChg chg="add mod">
          <ac:chgData name="ngọc anh đoàn" userId="b0d8f51466c9e32b" providerId="LiveId" clId="{333FF779-529F-4DD3-9BBB-CC3DCC65E0CA}" dt="2022-07-22T02:54:08.381" v="1340" actId="207"/>
          <ac:spMkLst>
            <pc:docMk/>
            <pc:sldMk cId="1480285372" sldId="260"/>
            <ac:spMk id="3" creationId="{F3F4E310-5383-7158-79F9-11B815A5019C}"/>
          </ac:spMkLst>
        </pc:spChg>
        <pc:spChg chg="add mod">
          <ac:chgData name="ngọc anh đoàn" userId="b0d8f51466c9e32b" providerId="LiveId" clId="{333FF779-529F-4DD3-9BBB-CC3DCC65E0CA}" dt="2022-07-22T02:54:08.381" v="1340" actId="207"/>
          <ac:spMkLst>
            <pc:docMk/>
            <pc:sldMk cId="1480285372" sldId="260"/>
            <ac:spMk id="11" creationId="{95A160B4-FBFE-5118-F624-64B69B929042}"/>
          </ac:spMkLst>
        </pc:spChg>
        <pc:spChg chg="add mod">
          <ac:chgData name="ngọc anh đoàn" userId="b0d8f51466c9e32b" providerId="LiveId" clId="{333FF779-529F-4DD3-9BBB-CC3DCC65E0CA}" dt="2022-07-22T02:54:08.381" v="1340" actId="207"/>
          <ac:spMkLst>
            <pc:docMk/>
            <pc:sldMk cId="1480285372" sldId="260"/>
            <ac:spMk id="12" creationId="{ED61EB65-0D14-D776-ED0A-BD20ED4113DC}"/>
          </ac:spMkLst>
        </pc:spChg>
        <pc:spChg chg="add mod">
          <ac:chgData name="ngọc anh đoàn" userId="b0d8f51466c9e32b" providerId="LiveId" clId="{333FF779-529F-4DD3-9BBB-CC3DCC65E0CA}" dt="2022-07-22T02:54:08.381" v="1340" actId="207"/>
          <ac:spMkLst>
            <pc:docMk/>
            <pc:sldMk cId="1480285372" sldId="260"/>
            <ac:spMk id="13" creationId="{92C05568-9A79-3BF8-7319-5A7B99DAF020}"/>
          </ac:spMkLst>
        </pc:spChg>
      </pc:sldChg>
      <pc:sldChg chg="del">
        <pc:chgData name="ngọc anh đoàn" userId="b0d8f51466c9e32b" providerId="LiveId" clId="{333FF779-529F-4DD3-9BBB-CC3DCC65E0CA}" dt="2022-07-22T13:57:52.797" v="1995" actId="2696"/>
        <pc:sldMkLst>
          <pc:docMk/>
          <pc:sldMk cId="37827879" sldId="261"/>
        </pc:sldMkLst>
      </pc:sldChg>
      <pc:sldChg chg="addSp delSp modSp mod ord modTransition delAnim modAnim">
        <pc:chgData name="ngọc anh đoàn" userId="b0d8f51466c9e32b" providerId="LiveId" clId="{333FF779-529F-4DD3-9BBB-CC3DCC65E0CA}" dt="2022-07-22T14:00:05.093" v="2006"/>
        <pc:sldMkLst>
          <pc:docMk/>
          <pc:sldMk cId="2452096397" sldId="262"/>
        </pc:sldMkLst>
        <pc:spChg chg="add mod">
          <ac:chgData name="ngọc anh đoàn" userId="b0d8f51466c9e32b" providerId="LiveId" clId="{333FF779-529F-4DD3-9BBB-CC3DCC65E0CA}" dt="2022-07-21T08:46:31.631" v="1150" actId="207"/>
          <ac:spMkLst>
            <pc:docMk/>
            <pc:sldMk cId="2452096397" sldId="262"/>
            <ac:spMk id="14" creationId="{45B2DE62-0497-B1FD-3B79-581251370DB2}"/>
          </ac:spMkLst>
        </pc:spChg>
        <pc:spChg chg="del">
          <ac:chgData name="ngọc anh đoàn" userId="b0d8f51466c9e32b" providerId="LiveId" clId="{333FF779-529F-4DD3-9BBB-CC3DCC65E0CA}" dt="2022-07-21T08:40:02.330" v="522" actId="478"/>
          <ac:spMkLst>
            <pc:docMk/>
            <pc:sldMk cId="2452096397" sldId="262"/>
            <ac:spMk id="22" creationId="{1ABC2F45-582F-434E-A617-48CC03A0FF6C}"/>
          </ac:spMkLst>
        </pc:spChg>
        <pc:spChg chg="del">
          <ac:chgData name="ngọc anh đoàn" userId="b0d8f51466c9e32b" providerId="LiveId" clId="{333FF779-529F-4DD3-9BBB-CC3DCC65E0CA}" dt="2022-07-21T08:40:02.330" v="522" actId="478"/>
          <ac:spMkLst>
            <pc:docMk/>
            <pc:sldMk cId="2452096397" sldId="262"/>
            <ac:spMk id="24" creationId="{23C912D6-0897-4223-BCB1-907ADB4B2B59}"/>
          </ac:spMkLst>
        </pc:spChg>
        <pc:spChg chg="add mod">
          <ac:chgData name="ngọc anh đoàn" userId="b0d8f51466c9e32b" providerId="LiveId" clId="{333FF779-529F-4DD3-9BBB-CC3DCC65E0CA}" dt="2022-07-21T08:41:51.187" v="901" actId="1076"/>
          <ac:spMkLst>
            <pc:docMk/>
            <pc:sldMk cId="2452096397" sldId="262"/>
            <ac:spMk id="29" creationId="{0BA97CFE-3523-58C6-716A-1C303B0D7CA3}"/>
          </ac:spMkLst>
        </pc:spChg>
        <pc:spChg chg="add mod">
          <ac:chgData name="ngọc anh đoàn" userId="b0d8f51466c9e32b" providerId="LiveId" clId="{333FF779-529F-4DD3-9BBB-CC3DCC65E0CA}" dt="2022-07-21T08:41:59.779" v="903" actId="14100"/>
          <ac:spMkLst>
            <pc:docMk/>
            <pc:sldMk cId="2452096397" sldId="262"/>
            <ac:spMk id="30" creationId="{EB41FBF5-80E6-0BCA-6715-59CF1370A903}"/>
          </ac:spMkLst>
        </pc:spChg>
        <pc:spChg chg="del">
          <ac:chgData name="ngọc anh đoàn" userId="b0d8f51466c9e32b" providerId="LiveId" clId="{333FF779-529F-4DD3-9BBB-CC3DCC65E0CA}" dt="2022-07-21T08:40:02.330" v="522" actId="478"/>
          <ac:spMkLst>
            <pc:docMk/>
            <pc:sldMk cId="2452096397" sldId="262"/>
            <ac:spMk id="56"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64"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5"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9"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0"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1"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2" creationId="{00000000-0000-0000-0000-000000000000}"/>
          </ac:spMkLst>
        </pc:spChg>
        <pc:grpChg chg="del">
          <ac:chgData name="ngọc anh đoàn" userId="b0d8f51466c9e32b" providerId="LiveId" clId="{333FF779-529F-4DD3-9BBB-CC3DCC65E0CA}" dt="2022-07-21T08:40:02.330" v="522" actId="478"/>
          <ac:grpSpMkLst>
            <pc:docMk/>
            <pc:sldMk cId="2452096397" sldId="262"/>
            <ac:grpSpMk id="2" creationId="{CF614971-9C01-4292-A936-C4F61C8F0585}"/>
          </ac:grpSpMkLst>
        </pc:grpChg>
        <pc:grpChg chg="del">
          <ac:chgData name="ngọc anh đoàn" userId="b0d8f51466c9e32b" providerId="LiveId" clId="{333FF779-529F-4DD3-9BBB-CC3DCC65E0CA}" dt="2022-07-21T08:40:02.330" v="522" actId="478"/>
          <ac:grpSpMkLst>
            <pc:docMk/>
            <pc:sldMk cId="2452096397" sldId="262"/>
            <ac:grpSpMk id="4" creationId="{F51FC1CC-794B-4925-A1EF-A0E24E13A52A}"/>
          </ac:grpSpMkLst>
        </pc:grpChg>
        <pc:grpChg chg="del">
          <ac:chgData name="ngọc anh đoàn" userId="b0d8f51466c9e32b" providerId="LiveId" clId="{333FF779-529F-4DD3-9BBB-CC3DCC65E0CA}" dt="2022-07-21T08:40:02.330" v="522" actId="478"/>
          <ac:grpSpMkLst>
            <pc:docMk/>
            <pc:sldMk cId="2452096397" sldId="262"/>
            <ac:grpSpMk id="5" creationId="{CC7B94F7-9DF5-4529-9CD3-DF25D97CFDDC}"/>
          </ac:grpSpMkLst>
        </pc:grpChg>
        <pc:grpChg chg="del">
          <ac:chgData name="ngọc anh đoàn" userId="b0d8f51466c9e32b" providerId="LiveId" clId="{333FF779-529F-4DD3-9BBB-CC3DCC65E0CA}" dt="2022-07-21T08:40:02.330" v="522" actId="478"/>
          <ac:grpSpMkLst>
            <pc:docMk/>
            <pc:sldMk cId="2452096397" sldId="262"/>
            <ac:grpSpMk id="6" creationId="{2FE5A6AD-ED1E-45F8-AB0C-5390B4ECE03E}"/>
          </ac:grpSpMkLst>
        </pc:grpChg>
        <pc:picChg chg="del">
          <ac:chgData name="ngọc anh đoàn" userId="b0d8f51466c9e32b" providerId="LiveId" clId="{333FF779-529F-4DD3-9BBB-CC3DCC65E0CA}" dt="2022-07-21T08:40:03.814" v="523" actId="478"/>
          <ac:picMkLst>
            <pc:docMk/>
            <pc:sldMk cId="2452096397" sldId="262"/>
            <ac:picMk id="23" creationId="{E5B0FA50-2C4F-4B42-A691-3355622244F3}"/>
          </ac:picMkLst>
        </pc:picChg>
        <pc:picChg chg="add mod">
          <ac:chgData name="ngọc anh đoàn" userId="b0d8f51466c9e32b" providerId="LiveId" clId="{333FF779-529F-4DD3-9BBB-CC3DCC65E0CA}" dt="2022-07-21T08:40:13.159" v="524"/>
          <ac:picMkLst>
            <pc:docMk/>
            <pc:sldMk cId="2452096397" sldId="262"/>
            <ac:picMk id="28" creationId="{4C82A3B8-C69E-F7B4-D0FF-B13B8B4DF521}"/>
          </ac:picMkLst>
        </pc:picChg>
        <pc:cxnChg chg="add mod">
          <ac:chgData name="ngọc anh đoàn" userId="b0d8f51466c9e32b" providerId="LiveId" clId="{333FF779-529F-4DD3-9BBB-CC3DCC65E0CA}" dt="2022-07-21T08:44:00.494" v="926" actId="1582"/>
          <ac:cxnSpMkLst>
            <pc:docMk/>
            <pc:sldMk cId="2452096397" sldId="262"/>
            <ac:cxnSpMk id="7" creationId="{81CD9322-D435-1D3F-3BA9-4384DDEE5831}"/>
          </ac:cxnSpMkLst>
        </pc:cxnChg>
        <pc:cxnChg chg="add mod">
          <ac:chgData name="ngọc anh đoàn" userId="b0d8f51466c9e32b" providerId="LiveId" clId="{333FF779-529F-4DD3-9BBB-CC3DCC65E0CA}" dt="2022-07-21T08:44:00.494" v="926" actId="1582"/>
          <ac:cxnSpMkLst>
            <pc:docMk/>
            <pc:sldMk cId="2452096397" sldId="262"/>
            <ac:cxnSpMk id="33" creationId="{67049805-2802-47C0-94A8-B7FAFC93AAD3}"/>
          </ac:cxnSpMkLst>
        </pc:cxnChg>
        <pc:cxnChg chg="add mod">
          <ac:chgData name="ngọc anh đoàn" userId="b0d8f51466c9e32b" providerId="LiveId" clId="{333FF779-529F-4DD3-9BBB-CC3DCC65E0CA}" dt="2022-07-21T08:44:00.494" v="926" actId="1582"/>
          <ac:cxnSpMkLst>
            <pc:docMk/>
            <pc:sldMk cId="2452096397" sldId="262"/>
            <ac:cxnSpMk id="35" creationId="{183B65A5-DDB2-56FC-A470-8CCF2D02FF2A}"/>
          </ac:cxnSpMkLst>
        </pc:cxnChg>
        <pc:cxnChg chg="add mod">
          <ac:chgData name="ngọc anh đoàn" userId="b0d8f51466c9e32b" providerId="LiveId" clId="{333FF779-529F-4DD3-9BBB-CC3DCC65E0CA}" dt="2022-07-21T08:44:00.494" v="926" actId="1582"/>
          <ac:cxnSpMkLst>
            <pc:docMk/>
            <pc:sldMk cId="2452096397" sldId="262"/>
            <ac:cxnSpMk id="37" creationId="{A08CBC9D-582D-1E2A-4576-DCCE76AAC203}"/>
          </ac:cxnSpMkLst>
        </pc:cxnChg>
        <pc:cxnChg chg="add mod">
          <ac:chgData name="ngọc anh đoàn" userId="b0d8f51466c9e32b" providerId="LiveId" clId="{333FF779-529F-4DD3-9BBB-CC3DCC65E0CA}" dt="2022-07-21T08:44:00.494" v="926" actId="1582"/>
          <ac:cxnSpMkLst>
            <pc:docMk/>
            <pc:sldMk cId="2452096397" sldId="262"/>
            <ac:cxnSpMk id="40" creationId="{31FA7516-F8A1-E258-E1BF-26546D46DCE1}"/>
          </ac:cxnSpMkLst>
        </pc:cxnChg>
        <pc:cxnChg chg="add mod">
          <ac:chgData name="ngọc anh đoàn" userId="b0d8f51466c9e32b" providerId="LiveId" clId="{333FF779-529F-4DD3-9BBB-CC3DCC65E0CA}" dt="2022-07-21T08:44:00.494" v="926" actId="1582"/>
          <ac:cxnSpMkLst>
            <pc:docMk/>
            <pc:sldMk cId="2452096397" sldId="262"/>
            <ac:cxnSpMk id="42" creationId="{95DBA212-5E4A-4D16-8B54-1E0B90E0B6C2}"/>
          </ac:cxnSpMkLst>
        </pc:cxnChg>
        <pc:cxnChg chg="add mod">
          <ac:chgData name="ngọc anh đoàn" userId="b0d8f51466c9e32b" providerId="LiveId" clId="{333FF779-529F-4DD3-9BBB-CC3DCC65E0CA}" dt="2022-07-21T08:44:00.494" v="926" actId="1582"/>
          <ac:cxnSpMkLst>
            <pc:docMk/>
            <pc:sldMk cId="2452096397" sldId="262"/>
            <ac:cxnSpMk id="44" creationId="{094D0842-B845-6399-2762-1D29F8C2317C}"/>
          </ac:cxnSpMkLst>
        </pc:cxnChg>
      </pc:sldChg>
      <pc:sldChg chg="addSp delSp modSp mod ord modTransition delAnim modAnim">
        <pc:chgData name="ngọc anh đoàn" userId="b0d8f51466c9e32b" providerId="LiveId" clId="{333FF779-529F-4DD3-9BBB-CC3DCC65E0CA}" dt="2022-07-22T14:00:13.086" v="2007"/>
        <pc:sldMkLst>
          <pc:docMk/>
          <pc:sldMk cId="2421249470" sldId="264"/>
        </pc:sldMkLst>
        <pc:spChg chg="add mod">
          <ac:chgData name="ngọc anh đoàn" userId="b0d8f51466c9e32b" providerId="LiveId" clId="{333FF779-529F-4DD3-9BBB-CC3DCC65E0CA}" dt="2022-07-21T13:41:01.556" v="1310" actId="1076"/>
          <ac:spMkLst>
            <pc:docMk/>
            <pc:sldMk cId="2421249470" sldId="264"/>
            <ac:spMk id="2" creationId="{7394F5A5-8935-AFC3-A3D7-37075B3F53D7}"/>
          </ac:spMkLst>
        </pc:spChg>
        <pc:spChg chg="add mod">
          <ac:chgData name="ngọc anh đoàn" userId="b0d8f51466c9e32b" providerId="LiveId" clId="{333FF779-529F-4DD3-9BBB-CC3DCC65E0CA}" dt="2022-07-21T13:41:01.556" v="1310" actId="1076"/>
          <ac:spMkLst>
            <pc:docMk/>
            <pc:sldMk cId="2421249470" sldId="264"/>
            <ac:spMk id="3" creationId="{DFF5E8B8-03F7-44F7-95EE-E8F02C3F1525}"/>
          </ac:spMkLst>
        </pc:spChg>
        <pc:spChg chg="add mod">
          <ac:chgData name="ngọc anh đoàn" userId="b0d8f51466c9e32b" providerId="LiveId" clId="{333FF779-529F-4DD3-9BBB-CC3DCC65E0CA}" dt="2022-07-22T13:17:45.023" v="1474" actId="1036"/>
          <ac:spMkLst>
            <pc:docMk/>
            <pc:sldMk cId="2421249470" sldId="264"/>
            <ac:spMk id="5" creationId="{9D9E1A90-C0DA-1F4F-24A6-D06D9A70F78D}"/>
          </ac:spMkLst>
        </pc:spChg>
        <pc:spChg chg="add mod">
          <ac:chgData name="ngọc anh đoàn" userId="b0d8f51466c9e32b" providerId="LiveId" clId="{333FF779-529F-4DD3-9BBB-CC3DCC65E0CA}" dt="2022-07-22T13:19:09.707" v="1509" actId="1076"/>
          <ac:spMkLst>
            <pc:docMk/>
            <pc:sldMk cId="2421249470" sldId="264"/>
            <ac:spMk id="6" creationId="{E69707E7-0B98-F96D-E99B-E2B3B842E0E2}"/>
          </ac:spMkLst>
        </pc:spChg>
        <pc:spChg chg="add mod">
          <ac:chgData name="ngọc anh đoàn" userId="b0d8f51466c9e32b" providerId="LiveId" clId="{333FF779-529F-4DD3-9BBB-CC3DCC65E0CA}" dt="2022-07-22T13:11:24.309" v="1418" actId="1076"/>
          <ac:spMkLst>
            <pc:docMk/>
            <pc:sldMk cId="2421249470" sldId="264"/>
            <ac:spMk id="7" creationId="{1728ED09-FB65-3A39-235E-410E2F1EC711}"/>
          </ac:spMkLst>
        </pc:spChg>
        <pc:spChg chg="add mod">
          <ac:chgData name="ngọc anh đoàn" userId="b0d8f51466c9e32b" providerId="LiveId" clId="{333FF779-529F-4DD3-9BBB-CC3DCC65E0CA}" dt="2022-07-22T13:17:45.023" v="1474" actId="1036"/>
          <ac:spMkLst>
            <pc:docMk/>
            <pc:sldMk cId="2421249470" sldId="264"/>
            <ac:spMk id="12" creationId="{400424E6-3096-5DCD-022E-2C71B74B039A}"/>
          </ac:spMkLst>
        </pc:spChg>
        <pc:spChg chg="add mod">
          <ac:chgData name="ngọc anh đoàn" userId="b0d8f51466c9e32b" providerId="LiveId" clId="{333FF779-529F-4DD3-9BBB-CC3DCC65E0CA}" dt="2022-07-22T13:17:45.023" v="1474" actId="1036"/>
          <ac:spMkLst>
            <pc:docMk/>
            <pc:sldMk cId="2421249470" sldId="264"/>
            <ac:spMk id="13" creationId="{852800A2-4832-283E-FDEC-305C291E5B30}"/>
          </ac:spMkLst>
        </pc:spChg>
        <pc:spChg chg="add mod">
          <ac:chgData name="ngọc anh đoàn" userId="b0d8f51466c9e32b" providerId="LiveId" clId="{333FF779-529F-4DD3-9BBB-CC3DCC65E0CA}" dt="2022-07-22T13:18:06.310" v="1492" actId="1038"/>
          <ac:spMkLst>
            <pc:docMk/>
            <pc:sldMk cId="2421249470" sldId="264"/>
            <ac:spMk id="14" creationId="{9B39DE69-64FD-F1BA-1C49-56259056FF22}"/>
          </ac:spMkLst>
        </pc:spChg>
        <pc:spChg chg="add mod">
          <ac:chgData name="ngọc anh đoàn" userId="b0d8f51466c9e32b" providerId="LiveId" clId="{333FF779-529F-4DD3-9BBB-CC3DCC65E0CA}" dt="2022-07-22T13:18:06.310" v="1492" actId="1038"/>
          <ac:spMkLst>
            <pc:docMk/>
            <pc:sldMk cId="2421249470" sldId="264"/>
            <ac:spMk id="15" creationId="{63DF8D58-CFF6-2924-0AAA-F88ECCE8A39D}"/>
          </ac:spMkLst>
        </pc:spChg>
        <pc:spChg chg="add mod">
          <ac:chgData name="ngọc anh đoàn" userId="b0d8f51466c9e32b" providerId="LiveId" clId="{333FF779-529F-4DD3-9BBB-CC3DCC65E0CA}" dt="2022-07-22T13:18:06.310" v="1492" actId="1038"/>
          <ac:spMkLst>
            <pc:docMk/>
            <pc:sldMk cId="2421249470" sldId="264"/>
            <ac:spMk id="16" creationId="{A618F630-FBEB-2C2E-F245-EB2BFA6921F6}"/>
          </ac:spMkLst>
        </pc:spChg>
        <pc:spChg chg="add mod">
          <ac:chgData name="ngọc anh đoàn" userId="b0d8f51466c9e32b" providerId="LiveId" clId="{333FF779-529F-4DD3-9BBB-CC3DCC65E0CA}" dt="2022-07-22T13:19:40.869" v="1512" actId="1076"/>
          <ac:spMkLst>
            <pc:docMk/>
            <pc:sldMk cId="2421249470" sldId="264"/>
            <ac:spMk id="18" creationId="{43A1A0BF-242A-10C7-B20D-838AFE0485F7}"/>
          </ac:spMkLst>
        </pc:spChg>
        <pc:spChg chg="add mod">
          <ac:chgData name="ngọc anh đoàn" userId="b0d8f51466c9e32b" providerId="LiveId" clId="{333FF779-529F-4DD3-9BBB-CC3DCC65E0CA}" dt="2022-07-22T13:19:54.384" v="1515" actId="1076"/>
          <ac:spMkLst>
            <pc:docMk/>
            <pc:sldMk cId="2421249470" sldId="264"/>
            <ac:spMk id="19" creationId="{F9D5F68F-3DE8-592C-30C8-384B300C25AC}"/>
          </ac:spMkLst>
        </pc:spChg>
        <pc:spChg chg="add mod">
          <ac:chgData name="ngọc anh đoàn" userId="b0d8f51466c9e32b" providerId="LiveId" clId="{333FF779-529F-4DD3-9BBB-CC3DCC65E0CA}" dt="2022-07-22T13:20:45.859" v="1523" actId="1076"/>
          <ac:spMkLst>
            <pc:docMk/>
            <pc:sldMk cId="2421249470" sldId="264"/>
            <ac:spMk id="20" creationId="{EE059F88-0AE4-D777-84A5-B4C2D8020289}"/>
          </ac:spMkLst>
        </pc:spChg>
        <pc:spChg chg="add mod">
          <ac:chgData name="ngọc anh đoàn" userId="b0d8f51466c9e32b" providerId="LiveId" clId="{333FF779-529F-4DD3-9BBB-CC3DCC65E0CA}" dt="2022-07-22T13:22:22.766" v="1536" actId="1076"/>
          <ac:spMkLst>
            <pc:docMk/>
            <pc:sldMk cId="2421249470" sldId="264"/>
            <ac:spMk id="21" creationId="{6FE4BC51-1AF0-6CC3-86EF-773AC94C64F6}"/>
          </ac:spMkLst>
        </pc:spChg>
        <pc:spChg chg="add mod">
          <ac:chgData name="ngọc anh đoàn" userId="b0d8f51466c9e32b" providerId="LiveId" clId="{333FF779-529F-4DD3-9BBB-CC3DCC65E0CA}" dt="2022-07-22T13:22:38.293" v="1543" actId="1038"/>
          <ac:spMkLst>
            <pc:docMk/>
            <pc:sldMk cId="2421249470" sldId="264"/>
            <ac:spMk id="22" creationId="{7351C0F0-1C86-D6EE-93C1-0790F437E828}"/>
          </ac:spMkLst>
        </pc:spChg>
        <pc:spChg chg="add mod">
          <ac:chgData name="ngọc anh đoàn" userId="b0d8f51466c9e32b" providerId="LiveId" clId="{333FF779-529F-4DD3-9BBB-CC3DCC65E0CA}" dt="2022-07-21T13:41:01.556" v="1310" actId="1076"/>
          <ac:spMkLst>
            <pc:docMk/>
            <pc:sldMk cId="2421249470" sldId="264"/>
            <ac:spMk id="32" creationId="{DF3A20ED-8397-78F5-2977-AFA27616B2CA}"/>
          </ac:spMkLst>
        </pc:spChg>
        <pc:spChg chg="add mod">
          <ac:chgData name="ngọc anh đoàn" userId="b0d8f51466c9e32b" providerId="LiveId" clId="{333FF779-529F-4DD3-9BBB-CC3DCC65E0CA}" dt="2022-07-22T13:11:37.904" v="1430" actId="1035"/>
          <ac:spMkLst>
            <pc:docMk/>
            <pc:sldMk cId="2421249470" sldId="264"/>
            <ac:spMk id="36" creationId="{5525D7A8-0BB1-C6E7-0837-22A581D10801}"/>
          </ac:spMkLst>
        </pc:spChg>
        <pc:spChg chg="del">
          <ac:chgData name="ngọc anh đoàn" userId="b0d8f51466c9e32b" providerId="LiveId" clId="{333FF779-529F-4DD3-9BBB-CC3DCC65E0CA}" dt="2022-07-21T08:47:12.754" v="1158" actId="478"/>
          <ac:spMkLst>
            <pc:docMk/>
            <pc:sldMk cId="2421249470" sldId="264"/>
            <ac:spMk id="63" creationId="{442550C1-B8D9-4216-B406-795A7FF73DE9}"/>
          </ac:spMkLst>
        </pc:spChg>
        <pc:spChg chg="del">
          <ac:chgData name="ngọc anh đoàn" userId="b0d8f51466c9e32b" providerId="LiveId" clId="{333FF779-529F-4DD3-9BBB-CC3DCC65E0CA}" dt="2022-07-21T08:47:10.775" v="1157" actId="478"/>
          <ac:spMkLst>
            <pc:docMk/>
            <pc:sldMk cId="2421249470" sldId="264"/>
            <ac:spMk id="68" creationId="{D486754A-8461-4C14-B2A1-4812CDE0692C}"/>
          </ac:spMkLst>
        </pc:spChg>
        <pc:spChg chg="del">
          <ac:chgData name="ngọc anh đoàn" userId="b0d8f51466c9e32b" providerId="LiveId" clId="{333FF779-529F-4DD3-9BBB-CC3DCC65E0CA}" dt="2022-07-21T08:47:10.775" v="1157" actId="478"/>
          <ac:spMkLst>
            <pc:docMk/>
            <pc:sldMk cId="2421249470" sldId="264"/>
            <ac:spMk id="70" creationId="{FA253630-31A9-4036-B443-3C663303B967}"/>
          </ac:spMkLst>
        </pc:spChg>
        <pc:grpChg chg="del">
          <ac:chgData name="ngọc anh đoàn" userId="b0d8f51466c9e32b" providerId="LiveId" clId="{333FF779-529F-4DD3-9BBB-CC3DCC65E0CA}" dt="2022-07-21T08:47:12.754" v="1158" actId="478"/>
          <ac:grpSpMkLst>
            <pc:docMk/>
            <pc:sldMk cId="2421249470" sldId="264"/>
            <ac:grpSpMk id="5" creationId="{92D83FDE-527F-4C2F-9A7A-90B044A4C692}"/>
          </ac:grpSpMkLst>
        </pc:grpChg>
        <pc:grpChg chg="del">
          <ac:chgData name="ngọc anh đoàn" userId="b0d8f51466c9e32b" providerId="LiveId" clId="{333FF779-529F-4DD3-9BBB-CC3DCC65E0CA}" dt="2022-07-21T08:47:12.754" v="1158" actId="478"/>
          <ac:grpSpMkLst>
            <pc:docMk/>
            <pc:sldMk cId="2421249470" sldId="264"/>
            <ac:grpSpMk id="6" creationId="{63C28041-7DE5-41FD-ABC8-28FAA730333E}"/>
          </ac:grpSpMkLst>
        </pc:grpChg>
        <pc:grpChg chg="del">
          <ac:chgData name="ngọc anh đoàn" userId="b0d8f51466c9e32b" providerId="LiveId" clId="{333FF779-529F-4DD3-9BBB-CC3DCC65E0CA}" dt="2022-07-21T08:47:12.754" v="1158" actId="478"/>
          <ac:grpSpMkLst>
            <pc:docMk/>
            <pc:sldMk cId="2421249470" sldId="264"/>
            <ac:grpSpMk id="14" creationId="{1D0A1545-34FA-403F-8BBF-4AAC520D1455}"/>
          </ac:grpSpMkLst>
        </pc:grpChg>
        <pc:grpChg chg="del">
          <ac:chgData name="ngọc anh đoàn" userId="b0d8f51466c9e32b" providerId="LiveId" clId="{333FF779-529F-4DD3-9BBB-CC3DCC65E0CA}" dt="2022-07-21T08:47:12.754" v="1158" actId="478"/>
          <ac:grpSpMkLst>
            <pc:docMk/>
            <pc:sldMk cId="2421249470" sldId="264"/>
            <ac:grpSpMk id="19" creationId="{49C853EC-CF59-4F0F-8E5F-D910E93EF56A}"/>
          </ac:grpSpMkLst>
        </pc:grpChg>
        <pc:grpChg chg="del">
          <ac:chgData name="ngọc anh đoàn" userId="b0d8f51466c9e32b" providerId="LiveId" clId="{333FF779-529F-4DD3-9BBB-CC3DCC65E0CA}" dt="2022-07-21T08:47:12.754" v="1158" actId="478"/>
          <ac:grpSpMkLst>
            <pc:docMk/>
            <pc:sldMk cId="2421249470" sldId="264"/>
            <ac:grpSpMk id="40" creationId="{32617A2B-2AAA-430E-BE77-5319FB18D81A}"/>
          </ac:grpSpMkLst>
        </pc:grpChg>
        <pc:grpChg chg="del">
          <ac:chgData name="ngọc anh đoàn" userId="b0d8f51466c9e32b" providerId="LiveId" clId="{333FF779-529F-4DD3-9BBB-CC3DCC65E0CA}" dt="2022-07-21T08:47:12.754" v="1158" actId="478"/>
          <ac:grpSpMkLst>
            <pc:docMk/>
            <pc:sldMk cId="2421249470" sldId="264"/>
            <ac:grpSpMk id="41" creationId="{824DD540-EE80-4567-BAEC-DEC0616A1836}"/>
          </ac:grpSpMkLst>
        </pc:grpChg>
        <pc:grpChg chg="del">
          <ac:chgData name="ngọc anh đoàn" userId="b0d8f51466c9e32b" providerId="LiveId" clId="{333FF779-529F-4DD3-9BBB-CC3DCC65E0CA}" dt="2022-07-21T08:47:12.754" v="1158" actId="478"/>
          <ac:grpSpMkLst>
            <pc:docMk/>
            <pc:sldMk cId="2421249470" sldId="264"/>
            <ac:grpSpMk id="42" creationId="{5B025AB5-80BA-400B-94BF-1E0242D20CFC}"/>
          </ac:grpSpMkLst>
        </pc:grpChg>
        <pc:grpChg chg="del">
          <ac:chgData name="ngọc anh đoàn" userId="b0d8f51466c9e32b" providerId="LiveId" clId="{333FF779-529F-4DD3-9BBB-CC3DCC65E0CA}" dt="2022-07-21T08:47:12.754" v="1158" actId="478"/>
          <ac:grpSpMkLst>
            <pc:docMk/>
            <pc:sldMk cId="2421249470" sldId="264"/>
            <ac:grpSpMk id="43" creationId="{1A893C5B-7C44-4FEA-8274-842DCE9142DD}"/>
          </ac:grpSpMkLst>
        </pc:grpChg>
        <pc:graphicFrameChg chg="add mod modGraphic">
          <ac:chgData name="ngọc anh đoàn" userId="b0d8f51466c9e32b" providerId="LiveId" clId="{333FF779-529F-4DD3-9BBB-CC3DCC65E0CA}" dt="2022-07-22T13:17:34.720" v="1469" actId="14100"/>
          <ac:graphicFrameMkLst>
            <pc:docMk/>
            <pc:sldMk cId="2421249470" sldId="264"/>
            <ac:graphicFrameMk id="8" creationId="{6D340A08-C7AC-EC24-FE74-7E80BD253298}"/>
          </ac:graphicFrameMkLst>
        </pc:graphicFrameChg>
        <pc:graphicFrameChg chg="add mod modGraphic">
          <ac:chgData name="ngọc anh đoàn" userId="b0d8f51466c9e32b" providerId="LiveId" clId="{333FF779-529F-4DD3-9BBB-CC3DCC65E0CA}" dt="2022-07-22T13:17:55.100" v="1477" actId="14100"/>
          <ac:graphicFrameMkLst>
            <pc:docMk/>
            <pc:sldMk cId="2421249470" sldId="264"/>
            <ac:graphicFrameMk id="10" creationId="{3F0E66AA-9205-BDC5-55FF-64CF0040B31F}"/>
          </ac:graphicFrameMkLst>
        </pc:graphicFrameChg>
        <pc:picChg chg="mod">
          <ac:chgData name="ngọc anh đoàn" userId="b0d8f51466c9e32b" providerId="LiveId" clId="{333FF779-529F-4DD3-9BBB-CC3DCC65E0CA}" dt="2022-07-21T13:44:13.990" v="1326" actId="14100"/>
          <ac:picMkLst>
            <pc:docMk/>
            <pc:sldMk cId="2421249470" sldId="264"/>
            <ac:picMk id="4" creationId="{11AD83C6-A090-4E64-92FD-31F4C3136AC4}"/>
          </ac:picMkLst>
        </pc:picChg>
        <pc:picChg chg="add mod">
          <ac:chgData name="ngọc anh đoàn" userId="b0d8f51466c9e32b" providerId="LiveId" clId="{333FF779-529F-4DD3-9BBB-CC3DCC65E0CA}" dt="2022-07-21T08:48:04.926" v="1161"/>
          <ac:picMkLst>
            <pc:docMk/>
            <pc:sldMk cId="2421249470" sldId="264"/>
            <ac:picMk id="31" creationId="{BEB65703-3BC6-2779-D3C4-61A5C7FAFCE3}"/>
          </ac:picMkLst>
        </pc:picChg>
        <pc:picChg chg="del">
          <ac:chgData name="ngọc anh đoàn" userId="b0d8f51466c9e32b" providerId="LiveId" clId="{333FF779-529F-4DD3-9BBB-CC3DCC65E0CA}" dt="2022-07-21T08:47:10.775" v="1157" actId="478"/>
          <ac:picMkLst>
            <pc:docMk/>
            <pc:sldMk cId="2421249470" sldId="264"/>
            <ac:picMk id="69" creationId="{B18BFDDC-AF87-4A23-BDBC-38F6B74440A2}"/>
          </ac:picMkLst>
        </pc:picChg>
      </pc:sldChg>
      <pc:sldChg chg="addSp delSp modSp mod modTransition delAnim modAnim">
        <pc:chgData name="ngọc anh đoàn" userId="b0d8f51466c9e32b" providerId="LiveId" clId="{333FF779-529F-4DD3-9BBB-CC3DCC65E0CA}" dt="2022-07-22T13:59:57.818" v="2004"/>
        <pc:sldMkLst>
          <pc:docMk/>
          <pc:sldMk cId="217450745" sldId="265"/>
        </pc:sldMkLst>
        <pc:spChg chg="del">
          <ac:chgData name="ngọc anh đoàn" userId="b0d8f51466c9e32b" providerId="LiveId" clId="{333FF779-529F-4DD3-9BBB-CC3DCC65E0CA}" dt="2022-07-21T08:26:23.410" v="278" actId="478"/>
          <ac:spMkLst>
            <pc:docMk/>
            <pc:sldMk cId="217450745" sldId="265"/>
            <ac:spMk id="3" creationId="{00000000-0000-0000-0000-000000000000}"/>
          </ac:spMkLst>
        </pc:spChg>
        <pc:spChg chg="del">
          <ac:chgData name="ngọc anh đoàn" userId="b0d8f51466c9e32b" providerId="LiveId" clId="{333FF779-529F-4DD3-9BBB-CC3DCC65E0CA}" dt="2022-07-21T08:26:23.410" v="278" actId="478"/>
          <ac:spMkLst>
            <pc:docMk/>
            <pc:sldMk cId="217450745" sldId="265"/>
            <ac:spMk id="9" creationId="{00000000-0000-0000-0000-000000000000}"/>
          </ac:spMkLst>
        </pc:spChg>
        <pc:spChg chg="del">
          <ac:chgData name="ngọc anh đoàn" userId="b0d8f51466c9e32b" providerId="LiveId" clId="{333FF779-529F-4DD3-9BBB-CC3DCC65E0CA}" dt="2022-07-21T08:26:23.410" v="278" actId="478"/>
          <ac:spMkLst>
            <pc:docMk/>
            <pc:sldMk cId="217450745" sldId="265"/>
            <ac:spMk id="10" creationId="{00000000-0000-0000-0000-000000000000}"/>
          </ac:spMkLst>
        </pc:spChg>
        <pc:spChg chg="del">
          <ac:chgData name="ngọc anh đoàn" userId="b0d8f51466c9e32b" providerId="LiveId" clId="{333FF779-529F-4DD3-9BBB-CC3DCC65E0CA}" dt="2022-07-21T08:26:23.410" v="278" actId="478"/>
          <ac:spMkLst>
            <pc:docMk/>
            <pc:sldMk cId="217450745" sldId="265"/>
            <ac:spMk id="11" creationId="{00000000-0000-0000-0000-000000000000}"/>
          </ac:spMkLst>
        </pc:spChg>
        <pc:spChg chg="del">
          <ac:chgData name="ngọc anh đoàn" userId="b0d8f51466c9e32b" providerId="LiveId" clId="{333FF779-529F-4DD3-9BBB-CC3DCC65E0CA}" dt="2022-07-21T08:26:23.410" v="278" actId="478"/>
          <ac:spMkLst>
            <pc:docMk/>
            <pc:sldMk cId="217450745" sldId="265"/>
            <ac:spMk id="12" creationId="{00000000-0000-0000-0000-000000000000}"/>
          </ac:spMkLst>
        </pc:spChg>
        <pc:spChg chg="del">
          <ac:chgData name="ngọc anh đoàn" userId="b0d8f51466c9e32b" providerId="LiveId" clId="{333FF779-529F-4DD3-9BBB-CC3DCC65E0CA}" dt="2022-07-21T08:26:23.410" v="278" actId="478"/>
          <ac:spMkLst>
            <pc:docMk/>
            <pc:sldMk cId="217450745" sldId="265"/>
            <ac:spMk id="13" creationId="{00000000-0000-0000-0000-000000000000}"/>
          </ac:spMkLst>
        </pc:spChg>
        <pc:spChg chg="del">
          <ac:chgData name="ngọc anh đoàn" userId="b0d8f51466c9e32b" providerId="LiveId" clId="{333FF779-529F-4DD3-9BBB-CC3DCC65E0CA}" dt="2022-07-21T08:26:23.410" v="278" actId="478"/>
          <ac:spMkLst>
            <pc:docMk/>
            <pc:sldMk cId="217450745" sldId="265"/>
            <ac:spMk id="14" creationId="{00000000-0000-0000-0000-000000000000}"/>
          </ac:spMkLst>
        </pc:spChg>
        <pc:spChg chg="del">
          <ac:chgData name="ngọc anh đoàn" userId="b0d8f51466c9e32b" providerId="LiveId" clId="{333FF779-529F-4DD3-9BBB-CC3DCC65E0CA}" dt="2022-07-21T08:26:23.410" v="278" actId="478"/>
          <ac:spMkLst>
            <pc:docMk/>
            <pc:sldMk cId="217450745" sldId="265"/>
            <ac:spMk id="15" creationId="{00000000-0000-0000-0000-000000000000}"/>
          </ac:spMkLst>
        </pc:spChg>
        <pc:spChg chg="del">
          <ac:chgData name="ngọc anh đoàn" userId="b0d8f51466c9e32b" providerId="LiveId" clId="{333FF779-529F-4DD3-9BBB-CC3DCC65E0CA}" dt="2022-07-21T08:26:23.410" v="278" actId="478"/>
          <ac:spMkLst>
            <pc:docMk/>
            <pc:sldMk cId="217450745" sldId="265"/>
            <ac:spMk id="16" creationId="{00000000-0000-0000-0000-000000000000}"/>
          </ac:spMkLst>
        </pc:spChg>
        <pc:spChg chg="del">
          <ac:chgData name="ngọc anh đoàn" userId="b0d8f51466c9e32b" providerId="LiveId" clId="{333FF779-529F-4DD3-9BBB-CC3DCC65E0CA}" dt="2022-07-21T08:26:23.410" v="278" actId="478"/>
          <ac:spMkLst>
            <pc:docMk/>
            <pc:sldMk cId="217450745" sldId="265"/>
            <ac:spMk id="18" creationId="{00000000-0000-0000-0000-000000000000}"/>
          </ac:spMkLst>
        </pc:spChg>
        <pc:spChg chg="del">
          <ac:chgData name="ngọc anh đoàn" userId="b0d8f51466c9e32b" providerId="LiveId" clId="{333FF779-529F-4DD3-9BBB-CC3DCC65E0CA}" dt="2022-07-21T08:26:23.410" v="278" actId="478"/>
          <ac:spMkLst>
            <pc:docMk/>
            <pc:sldMk cId="217450745" sldId="265"/>
            <ac:spMk id="19" creationId="{00000000-0000-0000-0000-000000000000}"/>
          </ac:spMkLst>
        </pc:spChg>
        <pc:spChg chg="del">
          <ac:chgData name="ngọc anh đoàn" userId="b0d8f51466c9e32b" providerId="LiveId" clId="{333FF779-529F-4DD3-9BBB-CC3DCC65E0CA}" dt="2022-07-21T08:26:23.410" v="278" actId="478"/>
          <ac:spMkLst>
            <pc:docMk/>
            <pc:sldMk cId="217450745" sldId="265"/>
            <ac:spMk id="21" creationId="{4D1A7CCB-07EF-49C7-BBA0-C66BAABF3AB0}"/>
          </ac:spMkLst>
        </pc:spChg>
        <pc:spChg chg="del">
          <ac:chgData name="ngọc anh đoàn" userId="b0d8f51466c9e32b" providerId="LiveId" clId="{333FF779-529F-4DD3-9BBB-CC3DCC65E0CA}" dt="2022-07-21T08:26:23.410" v="278" actId="478"/>
          <ac:spMkLst>
            <pc:docMk/>
            <pc:sldMk cId="217450745" sldId="265"/>
            <ac:spMk id="23" creationId="{34E81D44-5411-4734-AA85-D1E039A67F8C}"/>
          </ac:spMkLst>
        </pc:spChg>
        <pc:spChg chg="mod">
          <ac:chgData name="ngọc anh đoàn" userId="b0d8f51466c9e32b" providerId="LiveId" clId="{333FF779-529F-4DD3-9BBB-CC3DCC65E0CA}" dt="2022-07-21T08:32:26.774" v="321" actId="20577"/>
          <ac:spMkLst>
            <pc:docMk/>
            <pc:sldMk cId="217450745" sldId="265"/>
            <ac:spMk id="27" creationId="{D828FD6A-D910-C99E-FAB8-4B0C3AD6A2D5}"/>
          </ac:spMkLst>
        </pc:spChg>
        <pc:spChg chg="mod">
          <ac:chgData name="ngọc anh đoàn" userId="b0d8f51466c9e32b" providerId="LiveId" clId="{333FF779-529F-4DD3-9BBB-CC3DCC65E0CA}" dt="2022-07-21T08:26:27.931" v="280"/>
          <ac:spMkLst>
            <pc:docMk/>
            <pc:sldMk cId="217450745" sldId="265"/>
            <ac:spMk id="28" creationId="{5F586D0D-925B-41CD-858E-B624C3529BC1}"/>
          </ac:spMkLst>
        </pc:spChg>
        <pc:spChg chg="mod">
          <ac:chgData name="ngọc anh đoàn" userId="b0d8f51466c9e32b" providerId="LiveId" clId="{333FF779-529F-4DD3-9BBB-CC3DCC65E0CA}" dt="2022-07-21T08:33:51.013" v="346" actId="20577"/>
          <ac:spMkLst>
            <pc:docMk/>
            <pc:sldMk cId="217450745" sldId="265"/>
            <ac:spMk id="32" creationId="{7E38028E-1A6E-31ED-7A42-1C4F137FEC99}"/>
          </ac:spMkLst>
        </pc:spChg>
        <pc:spChg chg="mod">
          <ac:chgData name="ngọc anh đoàn" userId="b0d8f51466c9e32b" providerId="LiveId" clId="{333FF779-529F-4DD3-9BBB-CC3DCC65E0CA}" dt="2022-07-21T08:26:27.931" v="280"/>
          <ac:spMkLst>
            <pc:docMk/>
            <pc:sldMk cId="217450745" sldId="265"/>
            <ac:spMk id="33" creationId="{64F9291C-DFD1-9B47-0445-C12057047EB3}"/>
          </ac:spMkLst>
        </pc:spChg>
        <pc:spChg chg="add mod">
          <ac:chgData name="ngọc anh đoàn" userId="b0d8f51466c9e32b" providerId="LiveId" clId="{333FF779-529F-4DD3-9BBB-CC3DCC65E0CA}" dt="2022-07-21T08:35:28.326" v="386" actId="1035"/>
          <ac:spMkLst>
            <pc:docMk/>
            <pc:sldMk cId="217450745" sldId="265"/>
            <ac:spMk id="34" creationId="{D3475445-08A8-2399-2FD3-C89C566A94A2}"/>
          </ac:spMkLst>
        </pc:spChg>
        <pc:spChg chg="add del mod">
          <ac:chgData name="ngọc anh đoàn" userId="b0d8f51466c9e32b" providerId="LiveId" clId="{333FF779-529F-4DD3-9BBB-CC3DCC65E0CA}" dt="2022-07-21T08:26:50.551" v="282" actId="478"/>
          <ac:spMkLst>
            <pc:docMk/>
            <pc:sldMk cId="217450745" sldId="265"/>
            <ac:spMk id="35" creationId="{78062CA6-F320-F47B-D81F-455B70C5B05D}"/>
          </ac:spMkLst>
        </pc:spChg>
        <pc:spChg chg="add mod">
          <ac:chgData name="ngọc anh đoàn" userId="b0d8f51466c9e32b" providerId="LiveId" clId="{333FF779-529F-4DD3-9BBB-CC3DCC65E0CA}" dt="2022-07-21T08:35:28.326" v="386" actId="1035"/>
          <ac:spMkLst>
            <pc:docMk/>
            <pc:sldMk cId="217450745" sldId="265"/>
            <ac:spMk id="36" creationId="{04050B67-07C5-C20A-D20D-4189BF4F3185}"/>
          </ac:spMkLst>
        </pc:spChg>
        <pc:spChg chg="add mod">
          <ac:chgData name="ngọc anh đoàn" userId="b0d8f51466c9e32b" providerId="LiveId" clId="{333FF779-529F-4DD3-9BBB-CC3DCC65E0CA}" dt="2022-07-21T08:35:34.515" v="387" actId="1076"/>
          <ac:spMkLst>
            <pc:docMk/>
            <pc:sldMk cId="217450745" sldId="265"/>
            <ac:spMk id="37" creationId="{776F6039-356D-1D45-2829-78A1F7610CEA}"/>
          </ac:spMkLst>
        </pc:spChg>
        <pc:spChg chg="add mod">
          <ac:chgData name="ngọc anh đoàn" userId="b0d8f51466c9e32b" providerId="LiveId" clId="{333FF779-529F-4DD3-9BBB-CC3DCC65E0CA}" dt="2022-07-21T08:35:34.515" v="387" actId="1076"/>
          <ac:spMkLst>
            <pc:docMk/>
            <pc:sldMk cId="217450745" sldId="265"/>
            <ac:spMk id="38" creationId="{6DC697DF-7986-D2B3-9D1D-09F651456081}"/>
          </ac:spMkLst>
        </pc:spChg>
        <pc:spChg chg="add mod">
          <ac:chgData name="ngọc anh đoàn" userId="b0d8f51466c9e32b" providerId="LiveId" clId="{333FF779-529F-4DD3-9BBB-CC3DCC65E0CA}" dt="2022-07-21T08:35:34.515" v="387" actId="1076"/>
          <ac:spMkLst>
            <pc:docMk/>
            <pc:sldMk cId="217450745" sldId="265"/>
            <ac:spMk id="40" creationId="{2E3697FD-E948-515B-803A-5CE2AE947892}"/>
          </ac:spMkLst>
        </pc:spChg>
        <pc:spChg chg="add mod">
          <ac:chgData name="ngọc anh đoàn" userId="b0d8f51466c9e32b" providerId="LiveId" clId="{333FF779-529F-4DD3-9BBB-CC3DCC65E0CA}" dt="2022-07-21T08:26:44.063" v="281"/>
          <ac:spMkLst>
            <pc:docMk/>
            <pc:sldMk cId="217450745" sldId="265"/>
            <ac:spMk id="42" creationId="{B8B096CB-3B4B-5323-E4CF-0B09515AE88E}"/>
          </ac:spMkLst>
        </pc:spChg>
        <pc:spChg chg="add mod">
          <ac:chgData name="ngọc anh đoàn" userId="b0d8f51466c9e32b" providerId="LiveId" clId="{333FF779-529F-4DD3-9BBB-CC3DCC65E0CA}" dt="2022-07-21T08:26:44.063" v="281"/>
          <ac:spMkLst>
            <pc:docMk/>
            <pc:sldMk cId="217450745" sldId="265"/>
            <ac:spMk id="43" creationId="{9E64B8ED-716D-3B03-7533-C4601FF28E82}"/>
          </ac:spMkLst>
        </pc:spChg>
        <pc:spChg chg="add mod">
          <ac:chgData name="ngọc anh đoàn" userId="b0d8f51466c9e32b" providerId="LiveId" clId="{333FF779-529F-4DD3-9BBB-CC3DCC65E0CA}" dt="2022-07-21T08:26:59.279" v="284" actId="1076"/>
          <ac:spMkLst>
            <pc:docMk/>
            <pc:sldMk cId="217450745" sldId="265"/>
            <ac:spMk id="46" creationId="{2D29EC96-19D8-7B2D-2D95-DC729F84EE6E}"/>
          </ac:spMkLst>
        </pc:spChg>
        <pc:spChg chg="add mod">
          <ac:chgData name="ngọc anh đoàn" userId="b0d8f51466c9e32b" providerId="LiveId" clId="{333FF779-529F-4DD3-9BBB-CC3DCC65E0CA}" dt="2022-07-21T08:27:04.703" v="286" actId="1076"/>
          <ac:spMkLst>
            <pc:docMk/>
            <pc:sldMk cId="217450745" sldId="265"/>
            <ac:spMk id="47" creationId="{ABAEA96B-83B3-7050-BC43-ED57A5E9EAF2}"/>
          </ac:spMkLst>
        </pc:spChg>
        <pc:spChg chg="add mod">
          <ac:chgData name="ngọc anh đoàn" userId="b0d8f51466c9e32b" providerId="LiveId" clId="{333FF779-529F-4DD3-9BBB-CC3DCC65E0CA}" dt="2022-07-21T08:27:07.703" v="287" actId="1076"/>
          <ac:spMkLst>
            <pc:docMk/>
            <pc:sldMk cId="217450745" sldId="265"/>
            <ac:spMk id="48" creationId="{1E2311BF-38B0-6580-3ADD-127F4613184B}"/>
          </ac:spMkLst>
        </pc:spChg>
        <pc:spChg chg="add mod">
          <ac:chgData name="ngọc anh đoàn" userId="b0d8f51466c9e32b" providerId="LiveId" clId="{333FF779-529F-4DD3-9BBB-CC3DCC65E0CA}" dt="2022-07-21T08:26:56.822" v="283" actId="1076"/>
          <ac:spMkLst>
            <pc:docMk/>
            <pc:sldMk cId="217450745" sldId="265"/>
            <ac:spMk id="49" creationId="{883908C0-E663-10A3-1BAF-2F17485B109A}"/>
          </ac:spMkLst>
        </pc:spChg>
        <pc:grpChg chg="add mod">
          <ac:chgData name="ngọc anh đoàn" userId="b0d8f51466c9e32b" providerId="LiveId" clId="{333FF779-529F-4DD3-9BBB-CC3DCC65E0CA}" dt="2022-07-21T08:35:28.326" v="386" actId="1035"/>
          <ac:grpSpMkLst>
            <pc:docMk/>
            <pc:sldMk cId="217450745" sldId="265"/>
            <ac:grpSpMk id="24" creationId="{CE68F8C8-503C-97AA-23E9-3D19DB3D9636}"/>
          </ac:grpSpMkLst>
        </pc:grpChg>
        <pc:grpChg chg="mod">
          <ac:chgData name="ngọc anh đoàn" userId="b0d8f51466c9e32b" providerId="LiveId" clId="{333FF779-529F-4DD3-9BBB-CC3DCC65E0CA}" dt="2022-07-21T08:26:27.931" v="280"/>
          <ac:grpSpMkLst>
            <pc:docMk/>
            <pc:sldMk cId="217450745" sldId="265"/>
            <ac:grpSpMk id="25" creationId="{A8EF16C7-DBAF-5C81-667E-F6D4CEF30104}"/>
          </ac:grpSpMkLst>
        </pc:grpChg>
        <pc:grpChg chg="add mod">
          <ac:chgData name="ngọc anh đoàn" userId="b0d8f51466c9e32b" providerId="LiveId" clId="{333FF779-529F-4DD3-9BBB-CC3DCC65E0CA}" dt="2022-07-21T08:35:28.326" v="386" actId="1035"/>
          <ac:grpSpMkLst>
            <pc:docMk/>
            <pc:sldMk cId="217450745" sldId="265"/>
            <ac:grpSpMk id="29" creationId="{73886B1B-A8CC-5C4A-4D29-5BC6C8675111}"/>
          </ac:grpSpMkLst>
        </pc:grpChg>
        <pc:grpChg chg="mod">
          <ac:chgData name="ngọc anh đoàn" userId="b0d8f51466c9e32b" providerId="LiveId" clId="{333FF779-529F-4DD3-9BBB-CC3DCC65E0CA}" dt="2022-07-21T08:26:27.931" v="280"/>
          <ac:grpSpMkLst>
            <pc:docMk/>
            <pc:sldMk cId="217450745" sldId="265"/>
            <ac:grpSpMk id="30" creationId="{9FB92DD2-4AF0-611A-7552-36D467382339}"/>
          </ac:grpSpMkLst>
        </pc:grpChg>
        <pc:picChg chg="del">
          <ac:chgData name="ngọc anh đoàn" userId="b0d8f51466c9e32b" providerId="LiveId" clId="{333FF779-529F-4DD3-9BBB-CC3DCC65E0CA}" dt="2022-07-21T08:26:24.850" v="279" actId="478"/>
          <ac:picMkLst>
            <pc:docMk/>
            <pc:sldMk cId="217450745" sldId="265"/>
            <ac:picMk id="22" creationId="{8F67BD2C-3F81-47FA-B4FF-F9130AAF3FF3}"/>
          </ac:picMkLst>
        </pc:picChg>
        <pc:picChg chg="add mod">
          <ac:chgData name="ngọc anh đoàn" userId="b0d8f51466c9e32b" providerId="LiveId" clId="{333FF779-529F-4DD3-9BBB-CC3DCC65E0CA}" dt="2022-07-21T08:26:44.063" v="281"/>
          <ac:picMkLst>
            <pc:docMk/>
            <pc:sldMk cId="217450745" sldId="265"/>
            <ac:picMk id="41" creationId="{8EB4CF70-77BF-1F49-7077-D6CFB8CBF67A}"/>
          </ac:picMkLst>
        </pc:picChg>
        <pc:cxnChg chg="del">
          <ac:chgData name="ngọc anh đoàn" userId="b0d8f51466c9e32b" providerId="LiveId" clId="{333FF779-529F-4DD3-9BBB-CC3DCC65E0CA}" dt="2022-07-21T08:26:23.410" v="278" actId="478"/>
          <ac:cxnSpMkLst>
            <pc:docMk/>
            <pc:sldMk cId="217450745" sldId="265"/>
            <ac:cxnSpMk id="5"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6"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8"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1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20" creationId="{00000000-0000-0000-0000-000000000000}"/>
          </ac:cxnSpMkLst>
        </pc:cxnChg>
        <pc:cxnChg chg="mod">
          <ac:chgData name="ngọc anh đoàn" userId="b0d8f51466c9e32b" providerId="LiveId" clId="{333FF779-529F-4DD3-9BBB-CC3DCC65E0CA}" dt="2022-07-21T08:33:00.478" v="328" actId="1582"/>
          <ac:cxnSpMkLst>
            <pc:docMk/>
            <pc:sldMk cId="217450745" sldId="265"/>
            <ac:cxnSpMk id="26" creationId="{8E003790-EAE3-C5B5-1E8D-94623FED9633}"/>
          </ac:cxnSpMkLst>
        </pc:cxnChg>
        <pc:cxnChg chg="mod">
          <ac:chgData name="ngọc anh đoàn" userId="b0d8f51466c9e32b" providerId="LiveId" clId="{333FF779-529F-4DD3-9BBB-CC3DCC65E0CA}" dt="2022-07-21T08:34:25.441" v="357" actId="1582"/>
          <ac:cxnSpMkLst>
            <pc:docMk/>
            <pc:sldMk cId="217450745" sldId="265"/>
            <ac:cxnSpMk id="31" creationId="{434D764D-0FDB-237C-5194-2ADD15D93E78}"/>
          </ac:cxnSpMkLst>
        </pc:cxnChg>
        <pc:cxnChg chg="add mod">
          <ac:chgData name="ngọc anh đoàn" userId="b0d8f51466c9e32b" providerId="LiveId" clId="{333FF779-529F-4DD3-9BBB-CC3DCC65E0CA}" dt="2022-07-21T08:35:34.515" v="387" actId="1076"/>
          <ac:cxnSpMkLst>
            <pc:docMk/>
            <pc:sldMk cId="217450745" sldId="265"/>
            <ac:cxnSpMk id="39" creationId="{9EE9CC3D-0245-4B1E-768C-597162FA0055}"/>
          </ac:cxnSpMkLst>
        </pc:cxnChg>
        <pc:cxnChg chg="add mod">
          <ac:chgData name="ngọc anh đoàn" userId="b0d8f51466c9e32b" providerId="LiveId" clId="{333FF779-529F-4DD3-9BBB-CC3DCC65E0CA}" dt="2022-07-21T08:26:44.063" v="281"/>
          <ac:cxnSpMkLst>
            <pc:docMk/>
            <pc:sldMk cId="217450745" sldId="265"/>
            <ac:cxnSpMk id="44" creationId="{9F4C0588-0D1F-49AE-E3A3-FE698B3D860F}"/>
          </ac:cxnSpMkLst>
        </pc:cxnChg>
        <pc:cxnChg chg="add mod">
          <ac:chgData name="ngọc anh đoàn" userId="b0d8f51466c9e32b" providerId="LiveId" clId="{333FF779-529F-4DD3-9BBB-CC3DCC65E0CA}" dt="2022-07-21T08:26:44.063" v="281"/>
          <ac:cxnSpMkLst>
            <pc:docMk/>
            <pc:sldMk cId="217450745" sldId="265"/>
            <ac:cxnSpMk id="45" creationId="{E83D9F0A-3DED-5B40-481F-6EB416BC2302}"/>
          </ac:cxnSpMkLst>
        </pc:cxnChg>
      </pc:sldChg>
      <pc:sldChg chg="del">
        <pc:chgData name="ngọc anh đoàn" userId="b0d8f51466c9e32b" providerId="LiveId" clId="{333FF779-529F-4DD3-9BBB-CC3DCC65E0CA}" dt="2022-07-22T13:57:39.850" v="1992" actId="2696"/>
        <pc:sldMkLst>
          <pc:docMk/>
          <pc:sldMk cId="1029453700" sldId="269"/>
        </pc:sldMkLst>
      </pc:sldChg>
      <pc:sldChg chg="del">
        <pc:chgData name="ngọc anh đoàn" userId="b0d8f51466c9e32b" providerId="LiveId" clId="{333FF779-529F-4DD3-9BBB-CC3DCC65E0CA}" dt="2022-07-22T13:57:49.734" v="1994" actId="2696"/>
        <pc:sldMkLst>
          <pc:docMk/>
          <pc:sldMk cId="520523989" sldId="271"/>
        </pc:sldMkLst>
      </pc:sldChg>
      <pc:sldChg chg="del">
        <pc:chgData name="ngọc anh đoàn" userId="b0d8f51466c9e32b" providerId="LiveId" clId="{333FF779-529F-4DD3-9BBB-CC3DCC65E0CA}" dt="2022-07-22T13:57:39.850" v="1992" actId="2696"/>
        <pc:sldMkLst>
          <pc:docMk/>
          <pc:sldMk cId="1341885032" sldId="273"/>
        </pc:sldMkLst>
      </pc:sldChg>
      <pc:sldChg chg="addSp delSp modSp mod modTransition delAnim modAnim">
        <pc:chgData name="ngọc anh đoàn" userId="b0d8f51466c9e32b" providerId="LiveId" clId="{333FF779-529F-4DD3-9BBB-CC3DCC65E0CA}" dt="2022-07-22T13:59:53.632" v="2003"/>
        <pc:sldMkLst>
          <pc:docMk/>
          <pc:sldMk cId="346427555" sldId="274"/>
        </pc:sldMkLst>
        <pc:spChg chg="del">
          <ac:chgData name="ngọc anh đoàn" userId="b0d8f51466c9e32b" providerId="LiveId" clId="{333FF779-529F-4DD3-9BBB-CC3DCC65E0CA}" dt="2022-07-21T08:18:25.209" v="134" actId="478"/>
          <ac:spMkLst>
            <pc:docMk/>
            <pc:sldMk cId="346427555" sldId="274"/>
            <ac:spMk id="19" creationId="{981665B0-51A3-4529-941D-6D1CF20B1325}"/>
          </ac:spMkLst>
        </pc:spChg>
        <pc:spChg chg="del">
          <ac:chgData name="ngọc anh đoàn" userId="b0d8f51466c9e32b" providerId="LiveId" clId="{333FF779-529F-4DD3-9BBB-CC3DCC65E0CA}" dt="2022-07-21T08:18:21.329" v="132" actId="478"/>
          <ac:spMkLst>
            <pc:docMk/>
            <pc:sldMk cId="346427555" sldId="274"/>
            <ac:spMk id="21" creationId="{62A20E7E-35E2-42D3-871E-4E93C590761F}"/>
          </ac:spMkLst>
        </pc:spChg>
        <pc:spChg chg="add mod">
          <ac:chgData name="ngọc anh đoàn" userId="b0d8f51466c9e32b" providerId="LiveId" clId="{333FF779-529F-4DD3-9BBB-CC3DCC65E0CA}" dt="2022-07-21T08:19:12.103" v="176" actId="1076"/>
          <ac:spMkLst>
            <pc:docMk/>
            <pc:sldMk cId="346427555" sldId="274"/>
            <ac:spMk id="23" creationId="{2E8355F5-99B2-2863-B015-88DC60BBF6E1}"/>
          </ac:spMkLst>
        </pc:spChg>
        <pc:spChg chg="add mod">
          <ac:chgData name="ngọc anh đoàn" userId="b0d8f51466c9e32b" providerId="LiveId" clId="{333FF779-529F-4DD3-9BBB-CC3DCC65E0CA}" dt="2022-07-21T08:19:05.484" v="175" actId="403"/>
          <ac:spMkLst>
            <pc:docMk/>
            <pc:sldMk cId="346427555" sldId="274"/>
            <ac:spMk id="24" creationId="{C7D721AA-EF87-3050-4D32-A1D6E3184ECC}"/>
          </ac:spMkLst>
        </pc:spChg>
        <pc:spChg chg="add mod">
          <ac:chgData name="ngọc anh đoàn" userId="b0d8f51466c9e32b" providerId="LiveId" clId="{333FF779-529F-4DD3-9BBB-CC3DCC65E0CA}" dt="2022-07-21T08:24:19.003" v="272" actId="1076"/>
          <ac:spMkLst>
            <pc:docMk/>
            <pc:sldMk cId="346427555" sldId="274"/>
            <ac:spMk id="28" creationId="{BA512145-96C9-403E-18BC-CE01ED427636}"/>
          </ac:spMkLst>
        </pc:spChg>
        <pc:spChg chg="add mod">
          <ac:chgData name="ngọc anh đoàn" userId="b0d8f51466c9e32b" providerId="LiveId" clId="{333FF779-529F-4DD3-9BBB-CC3DCC65E0CA}" dt="2022-07-21T08:24:19.003" v="272" actId="1076"/>
          <ac:spMkLst>
            <pc:docMk/>
            <pc:sldMk cId="346427555" sldId="274"/>
            <ac:spMk id="29" creationId="{5D0D75B5-C09C-96FC-F7D6-28BCD3090BFE}"/>
          </ac:spMkLst>
        </pc:spChg>
        <pc:spChg chg="add mod">
          <ac:chgData name="ngọc anh đoàn" userId="b0d8f51466c9e32b" providerId="LiveId" clId="{333FF779-529F-4DD3-9BBB-CC3DCC65E0CA}" dt="2022-07-21T08:24:19.003" v="272" actId="1076"/>
          <ac:spMkLst>
            <pc:docMk/>
            <pc:sldMk cId="346427555" sldId="274"/>
            <ac:spMk id="30" creationId="{47BAF496-439D-9FAC-9BAF-0479CBEA9001}"/>
          </ac:spMkLst>
        </pc:spChg>
        <pc:spChg chg="add mod">
          <ac:chgData name="ngọc anh đoàn" userId="b0d8f51466c9e32b" providerId="LiveId" clId="{333FF779-529F-4DD3-9BBB-CC3DCC65E0CA}" dt="2022-07-21T08:24:19.003" v="272" actId="1076"/>
          <ac:spMkLst>
            <pc:docMk/>
            <pc:sldMk cId="346427555" sldId="274"/>
            <ac:spMk id="31" creationId="{06377FBD-4AA4-B534-606D-D31F4B6AB8BA}"/>
          </ac:spMkLst>
        </pc:spChg>
        <pc:spChg chg="add mod">
          <ac:chgData name="ngọc anh đoàn" userId="b0d8f51466c9e32b" providerId="LiveId" clId="{333FF779-529F-4DD3-9BBB-CC3DCC65E0CA}" dt="2022-07-21T08:24:19.003" v="272" actId="1076"/>
          <ac:spMkLst>
            <pc:docMk/>
            <pc:sldMk cId="346427555" sldId="274"/>
            <ac:spMk id="32" creationId="{CD7E912D-8DF3-BF40-BDFB-420ACDFC72C1}"/>
          </ac:spMkLst>
        </pc:spChg>
        <pc:spChg chg="add mod">
          <ac:chgData name="ngọc anh đoàn" userId="b0d8f51466c9e32b" providerId="LiveId" clId="{333FF779-529F-4DD3-9BBB-CC3DCC65E0CA}" dt="2022-07-21T08:24:19.003" v="272" actId="1076"/>
          <ac:spMkLst>
            <pc:docMk/>
            <pc:sldMk cId="346427555" sldId="274"/>
            <ac:spMk id="33" creationId="{5BF22C3F-B0EA-B657-0ACD-55B8EF54FD75}"/>
          </ac:spMkLst>
        </pc:spChg>
        <pc:spChg chg="add mod">
          <ac:chgData name="ngọc anh đoàn" userId="b0d8f51466c9e32b" providerId="LiveId" clId="{333FF779-529F-4DD3-9BBB-CC3DCC65E0CA}" dt="2022-07-21T08:24:24.826" v="273" actId="1076"/>
          <ac:spMkLst>
            <pc:docMk/>
            <pc:sldMk cId="346427555" sldId="274"/>
            <ac:spMk id="35" creationId="{EB17DB80-CE54-FCF2-D3D3-51EA7C887A36}"/>
          </ac:spMkLst>
        </pc:spChg>
        <pc:spChg chg="add mod">
          <ac:chgData name="ngọc anh đoàn" userId="b0d8f51466c9e32b" providerId="LiveId" clId="{333FF779-529F-4DD3-9BBB-CC3DCC65E0CA}" dt="2022-07-21T08:24:28.447" v="274" actId="1076"/>
          <ac:spMkLst>
            <pc:docMk/>
            <pc:sldMk cId="346427555" sldId="274"/>
            <ac:spMk id="36" creationId="{6FBDF038-3106-704C-F39B-D8846F16C380}"/>
          </ac:spMkLst>
        </pc:spChg>
        <pc:spChg chg="del">
          <ac:chgData name="ngọc anh đoàn" userId="b0d8f51466c9e32b" providerId="LiveId" clId="{333FF779-529F-4DD3-9BBB-CC3DCC65E0CA}" dt="2022-07-21T08:18:21.329" v="132" actId="478"/>
          <ac:spMkLst>
            <pc:docMk/>
            <pc:sldMk cId="346427555" sldId="274"/>
            <ac:spMk id="39" creationId="{00000000-0000-0000-0000-000000000000}"/>
          </ac:spMkLst>
        </pc:spChg>
        <pc:spChg chg="del">
          <ac:chgData name="ngọc anh đoàn" userId="b0d8f51466c9e32b" providerId="LiveId" clId="{333FF779-529F-4DD3-9BBB-CC3DCC65E0CA}" dt="2022-07-21T08:18:21.329" v="132" actId="478"/>
          <ac:spMkLst>
            <pc:docMk/>
            <pc:sldMk cId="346427555" sldId="274"/>
            <ac:spMk id="40" creationId="{00000000-0000-0000-0000-000000000000}"/>
          </ac:spMkLst>
        </pc:spChg>
        <pc:spChg chg="del">
          <ac:chgData name="ngọc anh đoàn" userId="b0d8f51466c9e32b" providerId="LiveId" clId="{333FF779-529F-4DD3-9BBB-CC3DCC65E0CA}" dt="2022-07-21T08:18:21.329" v="132" actId="478"/>
          <ac:spMkLst>
            <pc:docMk/>
            <pc:sldMk cId="346427555" sldId="274"/>
            <ac:spMk id="45" creationId="{00000000-0000-0000-0000-000000000000}"/>
          </ac:spMkLst>
        </pc:spChg>
        <pc:spChg chg="del">
          <ac:chgData name="ngọc anh đoàn" userId="b0d8f51466c9e32b" providerId="LiveId" clId="{333FF779-529F-4DD3-9BBB-CC3DCC65E0CA}" dt="2022-07-21T08:18:21.329" v="132" actId="478"/>
          <ac:spMkLst>
            <pc:docMk/>
            <pc:sldMk cId="346427555" sldId="274"/>
            <ac:spMk id="46" creationId="{00000000-0000-0000-0000-000000000000}"/>
          </ac:spMkLst>
        </pc:spChg>
        <pc:spChg chg="del">
          <ac:chgData name="ngọc anh đoàn" userId="b0d8f51466c9e32b" providerId="LiveId" clId="{333FF779-529F-4DD3-9BBB-CC3DCC65E0CA}" dt="2022-07-21T08:18:21.329" v="132" actId="478"/>
          <ac:spMkLst>
            <pc:docMk/>
            <pc:sldMk cId="346427555" sldId="274"/>
            <ac:spMk id="47" creationId="{00000000-0000-0000-0000-000000000000}"/>
          </ac:spMkLst>
        </pc:spChg>
        <pc:spChg chg="del">
          <ac:chgData name="ngọc anh đoàn" userId="b0d8f51466c9e32b" providerId="LiveId" clId="{333FF779-529F-4DD3-9BBB-CC3DCC65E0CA}" dt="2022-07-21T08:18:21.329" v="132" actId="478"/>
          <ac:spMkLst>
            <pc:docMk/>
            <pc:sldMk cId="346427555" sldId="274"/>
            <ac:spMk id="48" creationId="{00000000-0000-0000-0000-000000000000}"/>
          </ac:spMkLst>
        </pc:spChg>
        <pc:grpChg chg="del">
          <ac:chgData name="ngọc anh đoàn" userId="b0d8f51466c9e32b" providerId="LiveId" clId="{333FF779-529F-4DD3-9BBB-CC3DCC65E0CA}" dt="2022-07-21T08:18:21.329" v="132" actId="478"/>
          <ac:grpSpMkLst>
            <pc:docMk/>
            <pc:sldMk cId="346427555" sldId="274"/>
            <ac:grpSpMk id="2" creationId="{FFC22D17-54BA-4FD4-8556-15E9B549FE52}"/>
          </ac:grpSpMkLst>
        </pc:grpChg>
        <pc:grpChg chg="del">
          <ac:chgData name="ngọc anh đoàn" userId="b0d8f51466c9e32b" providerId="LiveId" clId="{333FF779-529F-4DD3-9BBB-CC3DCC65E0CA}" dt="2022-07-21T08:18:21.329" v="132" actId="478"/>
          <ac:grpSpMkLst>
            <pc:docMk/>
            <pc:sldMk cId="346427555" sldId="274"/>
            <ac:grpSpMk id="4" creationId="{8B975E83-2261-4412-B45F-549920C49DBE}"/>
          </ac:grpSpMkLst>
        </pc:grpChg>
        <pc:grpChg chg="del">
          <ac:chgData name="ngọc anh đoàn" userId="b0d8f51466c9e32b" providerId="LiveId" clId="{333FF779-529F-4DD3-9BBB-CC3DCC65E0CA}" dt="2022-07-21T08:18:21.329" v="132" actId="478"/>
          <ac:grpSpMkLst>
            <pc:docMk/>
            <pc:sldMk cId="346427555" sldId="274"/>
            <ac:grpSpMk id="5" creationId="{CC156E50-A723-4370-BD41-B6325B005A6A}"/>
          </ac:grpSpMkLst>
        </pc:grpChg>
        <pc:picChg chg="del">
          <ac:chgData name="ngọc anh đoàn" userId="b0d8f51466c9e32b" providerId="LiveId" clId="{333FF779-529F-4DD3-9BBB-CC3DCC65E0CA}" dt="2022-07-21T08:18:23.353" v="133" actId="478"/>
          <ac:picMkLst>
            <pc:docMk/>
            <pc:sldMk cId="346427555" sldId="274"/>
            <ac:picMk id="3" creationId="{00000000-0000-0000-0000-000000000000}"/>
          </ac:picMkLst>
        </pc:picChg>
        <pc:picChg chg="del">
          <ac:chgData name="ngọc anh đoàn" userId="b0d8f51466c9e32b" providerId="LiveId" clId="{333FF779-529F-4DD3-9BBB-CC3DCC65E0CA}" dt="2022-07-21T08:18:26.026" v="135" actId="478"/>
          <ac:picMkLst>
            <pc:docMk/>
            <pc:sldMk cId="346427555" sldId="274"/>
            <ac:picMk id="20" creationId="{C149280F-81DA-4ED3-83E3-BC353381EA0C}"/>
          </ac:picMkLst>
        </pc:picChg>
        <pc:picChg chg="add mod">
          <ac:chgData name="ngọc anh đoàn" userId="b0d8f51466c9e32b" providerId="LiveId" clId="{333FF779-529F-4DD3-9BBB-CC3DCC65E0CA}" dt="2022-07-21T08:18:35.611" v="136"/>
          <ac:picMkLst>
            <pc:docMk/>
            <pc:sldMk cId="346427555" sldId="274"/>
            <ac:picMk id="22" creationId="{261B24CF-9C2B-0C7D-0445-D677C91643E2}"/>
          </ac:picMkLst>
        </pc:picChg>
        <pc:cxnChg chg="add mod">
          <ac:chgData name="ngọc anh đoàn" userId="b0d8f51466c9e32b" providerId="LiveId" clId="{333FF779-529F-4DD3-9BBB-CC3DCC65E0CA}" dt="2022-07-21T08:19:46.516" v="183" actId="1582"/>
          <ac:cxnSpMkLst>
            <pc:docMk/>
            <pc:sldMk cId="346427555" sldId="274"/>
            <ac:cxnSpMk id="7" creationId="{DAF5F2FA-2C0C-05B5-8757-6CBEB8D76B82}"/>
          </ac:cxnSpMkLst>
        </pc:cxnChg>
        <pc:cxnChg chg="add mod">
          <ac:chgData name="ngọc anh đoàn" userId="b0d8f51466c9e32b" providerId="LiveId" clId="{333FF779-529F-4DD3-9BBB-CC3DCC65E0CA}" dt="2022-07-21T08:19:52.622" v="184" actId="1036"/>
          <ac:cxnSpMkLst>
            <pc:docMk/>
            <pc:sldMk cId="346427555" sldId="274"/>
            <ac:cxnSpMk id="26" creationId="{28D42D0C-FF03-E1F1-4BD2-77D5F14BC447}"/>
          </ac:cxnSpMkLst>
        </pc:cxnChg>
      </pc:sldChg>
      <pc:sldChg chg="del">
        <pc:chgData name="ngọc anh đoàn" userId="b0d8f51466c9e32b" providerId="LiveId" clId="{333FF779-529F-4DD3-9BBB-CC3DCC65E0CA}" dt="2022-07-22T13:57:39.850" v="1992" actId="2696"/>
        <pc:sldMkLst>
          <pc:docMk/>
          <pc:sldMk cId="3861478128" sldId="277"/>
        </pc:sldMkLst>
      </pc:sldChg>
      <pc:sldChg chg="del">
        <pc:chgData name="ngọc anh đoàn" userId="b0d8f51466c9e32b" providerId="LiveId" clId="{333FF779-529F-4DD3-9BBB-CC3DCC65E0CA}" dt="2022-07-22T13:57:39.850" v="1992" actId="2696"/>
        <pc:sldMkLst>
          <pc:docMk/>
          <pc:sldMk cId="49410980" sldId="279"/>
        </pc:sldMkLst>
      </pc:sldChg>
      <pc:sldChg chg="del">
        <pc:chgData name="ngọc anh đoàn" userId="b0d8f51466c9e32b" providerId="LiveId" clId="{333FF779-529F-4DD3-9BBB-CC3DCC65E0CA}" dt="2022-07-22T13:57:39.850" v="1992" actId="2696"/>
        <pc:sldMkLst>
          <pc:docMk/>
          <pc:sldMk cId="3183315068" sldId="281"/>
        </pc:sldMkLst>
      </pc:sldChg>
      <pc:sldChg chg="del">
        <pc:chgData name="ngọc anh đoàn" userId="b0d8f51466c9e32b" providerId="LiveId" clId="{333FF779-529F-4DD3-9BBB-CC3DCC65E0CA}" dt="2022-07-22T13:57:39.850" v="1992" actId="2696"/>
        <pc:sldMkLst>
          <pc:docMk/>
          <pc:sldMk cId="4244077086" sldId="282"/>
        </pc:sldMkLst>
      </pc:sldChg>
      <pc:sldChg chg="del">
        <pc:chgData name="ngọc anh đoàn" userId="b0d8f51466c9e32b" providerId="LiveId" clId="{333FF779-529F-4DD3-9BBB-CC3DCC65E0CA}" dt="2022-07-22T13:57:39.850" v="1992" actId="2696"/>
        <pc:sldMkLst>
          <pc:docMk/>
          <pc:sldMk cId="190288058" sldId="283"/>
        </pc:sldMkLst>
      </pc:sldChg>
      <pc:sldChg chg="addSp delSp modSp mod ord modTransition modAnim">
        <pc:chgData name="ngọc anh đoàn" userId="b0d8f51466c9e32b" providerId="LiveId" clId="{333FF779-529F-4DD3-9BBB-CC3DCC65E0CA}" dt="2022-07-22T14:00:21.874" v="2009"/>
        <pc:sldMkLst>
          <pc:docMk/>
          <pc:sldMk cId="1672928532" sldId="284"/>
        </pc:sldMkLst>
        <pc:spChg chg="del">
          <ac:chgData name="ngọc anh đoàn" userId="b0d8f51466c9e32b" providerId="LiveId" clId="{333FF779-529F-4DD3-9BBB-CC3DCC65E0CA}" dt="2022-07-22T13:24:03.561" v="1546" actId="478"/>
          <ac:spMkLst>
            <pc:docMk/>
            <pc:sldMk cId="1672928532" sldId="284"/>
            <ac:spMk id="12"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3"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5"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6"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8"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9"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1"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2" creationId="{00000000-0000-0000-0000-000000000000}"/>
          </ac:spMkLst>
        </pc:spChg>
        <pc:spChg chg="del">
          <ac:chgData name="ngọc anh đoàn" userId="b0d8f51466c9e32b" providerId="LiveId" clId="{333FF779-529F-4DD3-9BBB-CC3DCC65E0CA}" dt="2022-07-22T13:24:05.394" v="1548" actId="478"/>
          <ac:spMkLst>
            <pc:docMk/>
            <pc:sldMk cId="1672928532" sldId="284"/>
            <ac:spMk id="23" creationId="{FA79BBCE-6DD9-452D-A0C0-4FF56AEB7AB1}"/>
          </ac:spMkLst>
        </pc:spChg>
        <pc:spChg chg="add mod">
          <ac:chgData name="ngọc anh đoàn" userId="b0d8f51466c9e32b" providerId="LiveId" clId="{333FF779-529F-4DD3-9BBB-CC3DCC65E0CA}" dt="2022-07-22T13:35:39.245" v="1712" actId="207"/>
          <ac:spMkLst>
            <pc:docMk/>
            <pc:sldMk cId="1672928532" sldId="284"/>
            <ac:spMk id="24" creationId="{D1572D6A-5D66-3B6A-9EFD-AC94E28D6893}"/>
          </ac:spMkLst>
        </pc:spChg>
        <pc:spChg chg="del">
          <ac:chgData name="ngọc anh đoàn" userId="b0d8f51466c9e32b" providerId="LiveId" clId="{333FF779-529F-4DD3-9BBB-CC3DCC65E0CA}" dt="2022-07-22T13:24:03.561" v="1546" actId="478"/>
          <ac:spMkLst>
            <pc:docMk/>
            <pc:sldMk cId="1672928532" sldId="284"/>
            <ac:spMk id="26" creationId="{CD46CBF8-13A5-4633-A67E-9AC6D81576F2}"/>
          </ac:spMkLst>
        </pc:spChg>
        <pc:spChg chg="add mod">
          <ac:chgData name="ngọc anh đoàn" userId="b0d8f51466c9e32b" providerId="LiveId" clId="{333FF779-529F-4DD3-9BBB-CC3DCC65E0CA}" dt="2022-07-22T13:24:11.295" v="1551" actId="20577"/>
          <ac:spMkLst>
            <pc:docMk/>
            <pc:sldMk cId="1672928532" sldId="284"/>
            <ac:spMk id="31" creationId="{ED581B03-888D-3532-85EC-4C166C4754E6}"/>
          </ac:spMkLst>
        </pc:spChg>
        <pc:spChg chg="add mod">
          <ac:chgData name="ngọc anh đoàn" userId="b0d8f51466c9e32b" providerId="LiveId" clId="{333FF779-529F-4DD3-9BBB-CC3DCC65E0CA}" dt="2022-07-22T13:24:06.800" v="1549"/>
          <ac:spMkLst>
            <pc:docMk/>
            <pc:sldMk cId="1672928532" sldId="284"/>
            <ac:spMk id="32" creationId="{24ABF713-B0D1-4B82-2A51-58937E4550C4}"/>
          </ac:spMkLst>
        </pc:spChg>
        <pc:spChg chg="add mod">
          <ac:chgData name="ngọc anh đoàn" userId="b0d8f51466c9e32b" providerId="LiveId" clId="{333FF779-529F-4DD3-9BBB-CC3DCC65E0CA}" dt="2022-07-22T13:24:06.800" v="1549"/>
          <ac:spMkLst>
            <pc:docMk/>
            <pc:sldMk cId="1672928532" sldId="284"/>
            <ac:spMk id="33" creationId="{382A4E21-E6B9-7D21-E21A-79A2CAE55719}"/>
          </ac:spMkLst>
        </pc:spChg>
        <pc:spChg chg="add mod">
          <ac:chgData name="ngọc anh đoàn" userId="b0d8f51466c9e32b" providerId="LiveId" clId="{333FF779-529F-4DD3-9BBB-CC3DCC65E0CA}" dt="2022-07-22T13:35:39.245" v="1712" actId="207"/>
          <ac:spMkLst>
            <pc:docMk/>
            <pc:sldMk cId="1672928532" sldId="284"/>
            <ac:spMk id="34" creationId="{756F79A9-16B2-A7A9-F9E2-3F8E6DEB424F}"/>
          </ac:spMkLst>
        </pc:spChg>
        <pc:spChg chg="add mod">
          <ac:chgData name="ngọc anh đoàn" userId="b0d8f51466c9e32b" providerId="LiveId" clId="{333FF779-529F-4DD3-9BBB-CC3DCC65E0CA}" dt="2022-07-22T13:35:39.245" v="1712" actId="207"/>
          <ac:spMkLst>
            <pc:docMk/>
            <pc:sldMk cId="1672928532" sldId="284"/>
            <ac:spMk id="35" creationId="{8C4D78AB-F992-1301-3C82-A1CDE360492E}"/>
          </ac:spMkLst>
        </pc:spChg>
        <pc:spChg chg="add mod">
          <ac:chgData name="ngọc anh đoàn" userId="b0d8f51466c9e32b" providerId="LiveId" clId="{333FF779-529F-4DD3-9BBB-CC3DCC65E0CA}" dt="2022-07-22T13:35:39.245" v="1712" actId="207"/>
          <ac:spMkLst>
            <pc:docMk/>
            <pc:sldMk cId="1672928532" sldId="284"/>
            <ac:spMk id="36" creationId="{4C38FE61-B674-ACFF-FA1F-AE693E2C6B33}"/>
          </ac:spMkLst>
        </pc:spChg>
        <pc:spChg chg="add mod">
          <ac:chgData name="ngọc anh đoàn" userId="b0d8f51466c9e32b" providerId="LiveId" clId="{333FF779-529F-4DD3-9BBB-CC3DCC65E0CA}" dt="2022-07-22T13:35:39.245" v="1712" actId="207"/>
          <ac:spMkLst>
            <pc:docMk/>
            <pc:sldMk cId="1672928532" sldId="284"/>
            <ac:spMk id="37" creationId="{25A21254-CAF8-0633-4407-4DC3F0501BAD}"/>
          </ac:spMkLst>
        </pc:spChg>
        <pc:spChg chg="add mod">
          <ac:chgData name="ngọc anh đoàn" userId="b0d8f51466c9e32b" providerId="LiveId" clId="{333FF779-529F-4DD3-9BBB-CC3DCC65E0CA}" dt="2022-07-22T13:35:39.245" v="1712" actId="207"/>
          <ac:spMkLst>
            <pc:docMk/>
            <pc:sldMk cId="1672928532" sldId="284"/>
            <ac:spMk id="38" creationId="{9BFFCED1-CDDA-FA42-2FBB-F792E651461B}"/>
          </ac:spMkLst>
        </pc:spChg>
        <pc:spChg chg="add mod">
          <ac:chgData name="ngọc anh đoàn" userId="b0d8f51466c9e32b" providerId="LiveId" clId="{333FF779-529F-4DD3-9BBB-CC3DCC65E0CA}" dt="2022-07-22T13:35:39.245" v="1712" actId="207"/>
          <ac:spMkLst>
            <pc:docMk/>
            <pc:sldMk cId="1672928532" sldId="284"/>
            <ac:spMk id="39" creationId="{07496D21-86F5-F8C1-53AA-39A2C2264DAC}"/>
          </ac:spMkLst>
        </pc:spChg>
        <pc:spChg chg="add mod">
          <ac:chgData name="ngọc anh đoàn" userId="b0d8f51466c9e32b" providerId="LiveId" clId="{333FF779-529F-4DD3-9BBB-CC3DCC65E0CA}" dt="2022-07-22T13:35:39.245" v="1712" actId="207"/>
          <ac:spMkLst>
            <pc:docMk/>
            <pc:sldMk cId="1672928532" sldId="284"/>
            <ac:spMk id="40" creationId="{7C2B4248-1C4D-DF7A-D41C-4E84CD4BB013}"/>
          </ac:spMkLst>
        </pc:spChg>
        <pc:spChg chg="add mod">
          <ac:chgData name="ngọc anh đoàn" userId="b0d8f51466c9e32b" providerId="LiveId" clId="{333FF779-529F-4DD3-9BBB-CC3DCC65E0CA}" dt="2022-07-22T13:35:39.245" v="1712" actId="207"/>
          <ac:spMkLst>
            <pc:docMk/>
            <pc:sldMk cId="1672928532" sldId="284"/>
            <ac:spMk id="41" creationId="{94FF1A9E-00C7-BF60-2F6C-D3EE6C72E553}"/>
          </ac:spMkLst>
        </pc:spChg>
        <pc:spChg chg="add mod">
          <ac:chgData name="ngọc anh đoàn" userId="b0d8f51466c9e32b" providerId="LiveId" clId="{333FF779-529F-4DD3-9BBB-CC3DCC65E0CA}" dt="2022-07-22T13:34:04.405" v="1709" actId="207"/>
          <ac:spMkLst>
            <pc:docMk/>
            <pc:sldMk cId="1672928532" sldId="284"/>
            <ac:spMk id="42" creationId="{C724962E-ECF5-592C-BBBD-C0B283303DE7}"/>
          </ac:spMkLst>
        </pc:spChg>
        <pc:spChg chg="add mod">
          <ac:chgData name="ngọc anh đoàn" userId="b0d8f51466c9e32b" providerId="LiveId" clId="{333FF779-529F-4DD3-9BBB-CC3DCC65E0CA}" dt="2022-07-22T13:30:07.403" v="1638" actId="207"/>
          <ac:spMkLst>
            <pc:docMk/>
            <pc:sldMk cId="1672928532" sldId="284"/>
            <ac:spMk id="43" creationId="{CFDC0FBB-0CF9-1E52-7945-1396ACA5F537}"/>
          </ac:spMkLst>
        </pc:spChg>
        <pc:spChg chg="add mod">
          <ac:chgData name="ngọc anh đoàn" userId="b0d8f51466c9e32b" providerId="LiveId" clId="{333FF779-529F-4DD3-9BBB-CC3DCC65E0CA}" dt="2022-07-22T13:35:39.245" v="1712" actId="207"/>
          <ac:spMkLst>
            <pc:docMk/>
            <pc:sldMk cId="1672928532" sldId="284"/>
            <ac:spMk id="44" creationId="{C2E3207A-45F2-1EE0-7693-A4D7D571F9AA}"/>
          </ac:spMkLst>
        </pc:spChg>
        <pc:spChg chg="add mod">
          <ac:chgData name="ngọc anh đoàn" userId="b0d8f51466c9e32b" providerId="LiveId" clId="{333FF779-529F-4DD3-9BBB-CC3DCC65E0CA}" dt="2022-07-22T13:30:07.403" v="1638" actId="207"/>
          <ac:spMkLst>
            <pc:docMk/>
            <pc:sldMk cId="1672928532" sldId="284"/>
            <ac:spMk id="45" creationId="{AF72FBD1-FA70-B994-FBF0-1FB5A33F763A}"/>
          </ac:spMkLst>
        </pc:spChg>
        <pc:spChg chg="add mod">
          <ac:chgData name="ngọc anh đoàn" userId="b0d8f51466c9e32b" providerId="LiveId" clId="{333FF779-529F-4DD3-9BBB-CC3DCC65E0CA}" dt="2022-07-22T13:30:07.403" v="1638" actId="207"/>
          <ac:spMkLst>
            <pc:docMk/>
            <pc:sldMk cId="1672928532" sldId="284"/>
            <ac:spMk id="46" creationId="{D171B3CB-0E62-0025-8A13-668FF8776F34}"/>
          </ac:spMkLst>
        </pc:spChg>
        <pc:spChg chg="add mod">
          <ac:chgData name="ngọc anh đoàn" userId="b0d8f51466c9e32b" providerId="LiveId" clId="{333FF779-529F-4DD3-9BBB-CC3DCC65E0CA}" dt="2022-07-22T13:30:07.403" v="1638" actId="207"/>
          <ac:spMkLst>
            <pc:docMk/>
            <pc:sldMk cId="1672928532" sldId="284"/>
            <ac:spMk id="47" creationId="{D2323346-0FFD-57FD-4753-7E0ED3FF85AC}"/>
          </ac:spMkLst>
        </pc:spChg>
        <pc:spChg chg="add mod">
          <ac:chgData name="ngọc anh đoàn" userId="b0d8f51466c9e32b" providerId="LiveId" clId="{333FF779-529F-4DD3-9BBB-CC3DCC65E0CA}" dt="2022-07-22T13:30:07.403" v="1638" actId="207"/>
          <ac:spMkLst>
            <pc:docMk/>
            <pc:sldMk cId="1672928532" sldId="284"/>
            <ac:spMk id="48" creationId="{1F652401-AE49-D667-0ADB-1D61D88E63C7}"/>
          </ac:spMkLst>
        </pc:spChg>
        <pc:spChg chg="add mod">
          <ac:chgData name="ngọc anh đoàn" userId="b0d8f51466c9e32b" providerId="LiveId" clId="{333FF779-529F-4DD3-9BBB-CC3DCC65E0CA}" dt="2022-07-22T13:30:07.403" v="1638" actId="207"/>
          <ac:spMkLst>
            <pc:docMk/>
            <pc:sldMk cId="1672928532" sldId="284"/>
            <ac:spMk id="49" creationId="{F8592CB5-7915-9225-7549-1F2A3366EF99}"/>
          </ac:spMkLst>
        </pc:spChg>
        <pc:spChg chg="add mod">
          <ac:chgData name="ngọc anh đoàn" userId="b0d8f51466c9e32b" providerId="LiveId" clId="{333FF779-529F-4DD3-9BBB-CC3DCC65E0CA}" dt="2022-07-22T13:30:35.321" v="1643" actId="1035"/>
          <ac:spMkLst>
            <pc:docMk/>
            <pc:sldMk cId="1672928532" sldId="284"/>
            <ac:spMk id="50" creationId="{F1B56E4F-A3F0-D999-0803-1246F3482830}"/>
          </ac:spMkLst>
        </pc:spChg>
        <pc:spChg chg="add mod">
          <ac:chgData name="ngọc anh đoàn" userId="b0d8f51466c9e32b" providerId="LiveId" clId="{333FF779-529F-4DD3-9BBB-CC3DCC65E0CA}" dt="2022-07-22T13:30:07.403" v="1638" actId="207"/>
          <ac:spMkLst>
            <pc:docMk/>
            <pc:sldMk cId="1672928532" sldId="284"/>
            <ac:spMk id="51" creationId="{F66A1727-850C-76C9-60E8-26ECA9B1C57E}"/>
          </ac:spMkLst>
        </pc:spChg>
        <pc:spChg chg="add mod">
          <ac:chgData name="ngọc anh đoàn" userId="b0d8f51466c9e32b" providerId="LiveId" clId="{333FF779-529F-4DD3-9BBB-CC3DCC65E0CA}" dt="2022-07-22T13:30:07.403" v="1638" actId="207"/>
          <ac:spMkLst>
            <pc:docMk/>
            <pc:sldMk cId="1672928532" sldId="284"/>
            <ac:spMk id="52" creationId="{515281FE-D277-5938-2C47-2457F76C98DB}"/>
          </ac:spMkLst>
        </pc:spChg>
        <pc:spChg chg="add mod">
          <ac:chgData name="ngọc anh đoàn" userId="b0d8f51466c9e32b" providerId="LiveId" clId="{333FF779-529F-4DD3-9BBB-CC3DCC65E0CA}" dt="2022-07-22T13:32:15.550" v="1679" actId="1076"/>
          <ac:spMkLst>
            <pc:docMk/>
            <pc:sldMk cId="1672928532" sldId="284"/>
            <ac:spMk id="53" creationId="{CCCCDA4B-0F1B-7E13-7C74-12368724A28D}"/>
          </ac:spMkLst>
        </pc:spChg>
        <pc:spChg chg="add mod">
          <ac:chgData name="ngọc anh đoàn" userId="b0d8f51466c9e32b" providerId="LiveId" clId="{333FF779-529F-4DD3-9BBB-CC3DCC65E0CA}" dt="2022-07-22T13:34:04.405" v="1709" actId="207"/>
          <ac:spMkLst>
            <pc:docMk/>
            <pc:sldMk cId="1672928532" sldId="284"/>
            <ac:spMk id="54" creationId="{96513B1A-9382-C6DB-40CF-27C7ACC0C526}"/>
          </ac:spMkLst>
        </pc:spChg>
        <pc:spChg chg="add mod">
          <ac:chgData name="ngọc anh đoàn" userId="b0d8f51466c9e32b" providerId="LiveId" clId="{333FF779-529F-4DD3-9BBB-CC3DCC65E0CA}" dt="2022-07-22T13:34:04.405" v="1709" actId="207"/>
          <ac:spMkLst>
            <pc:docMk/>
            <pc:sldMk cId="1672928532" sldId="284"/>
            <ac:spMk id="55" creationId="{92793ABB-AB0A-147A-E6B2-C4EE4DCB419B}"/>
          </ac:spMkLst>
        </pc:spChg>
        <pc:spChg chg="add mod">
          <ac:chgData name="ngọc anh đoàn" userId="b0d8f51466c9e32b" providerId="LiveId" clId="{333FF779-529F-4DD3-9BBB-CC3DCC65E0CA}" dt="2022-07-22T13:34:04.405" v="1709" actId="207"/>
          <ac:spMkLst>
            <pc:docMk/>
            <pc:sldMk cId="1672928532" sldId="284"/>
            <ac:spMk id="56" creationId="{6BDF128A-24FC-5D61-B9FA-0C43F3BB76CF}"/>
          </ac:spMkLst>
        </pc:spChg>
        <pc:spChg chg="add mod">
          <ac:chgData name="ngọc anh đoàn" userId="b0d8f51466c9e32b" providerId="LiveId" clId="{333FF779-529F-4DD3-9BBB-CC3DCC65E0CA}" dt="2022-07-22T13:34:04.405" v="1709" actId="207"/>
          <ac:spMkLst>
            <pc:docMk/>
            <pc:sldMk cId="1672928532" sldId="284"/>
            <ac:spMk id="57" creationId="{CD127CBF-756D-E2C9-A539-34A9D499CE9B}"/>
          </ac:spMkLst>
        </pc:spChg>
        <pc:spChg chg="add mod">
          <ac:chgData name="ngọc anh đoàn" userId="b0d8f51466c9e32b" providerId="LiveId" clId="{333FF779-529F-4DD3-9BBB-CC3DCC65E0CA}" dt="2022-07-22T13:34:08.185" v="1710" actId="207"/>
          <ac:spMkLst>
            <pc:docMk/>
            <pc:sldMk cId="1672928532" sldId="284"/>
            <ac:spMk id="58" creationId="{15F13C90-E186-C531-E761-75E06C54FF54}"/>
          </ac:spMkLst>
        </pc:spChg>
        <pc:spChg chg="add mod">
          <ac:chgData name="ngọc anh đoàn" userId="b0d8f51466c9e32b" providerId="LiveId" clId="{333FF779-529F-4DD3-9BBB-CC3DCC65E0CA}" dt="2022-07-22T13:34:04.405" v="1709" actId="207"/>
          <ac:spMkLst>
            <pc:docMk/>
            <pc:sldMk cId="1672928532" sldId="284"/>
            <ac:spMk id="59" creationId="{AE34D589-453A-0E62-257B-9A85F86CD52E}"/>
          </ac:spMkLst>
        </pc:spChg>
        <pc:spChg chg="add mod">
          <ac:chgData name="ngọc anh đoàn" userId="b0d8f51466c9e32b" providerId="LiveId" clId="{333FF779-529F-4DD3-9BBB-CC3DCC65E0CA}" dt="2022-07-22T13:34:04.405" v="1709" actId="207"/>
          <ac:spMkLst>
            <pc:docMk/>
            <pc:sldMk cId="1672928532" sldId="284"/>
            <ac:spMk id="60" creationId="{A2CEEA05-3064-F048-A8B1-30B87B6728B0}"/>
          </ac:spMkLst>
        </pc:spChg>
        <pc:spChg chg="add mod">
          <ac:chgData name="ngọc anh đoàn" userId="b0d8f51466c9e32b" providerId="LiveId" clId="{333FF779-529F-4DD3-9BBB-CC3DCC65E0CA}" dt="2022-07-22T13:34:04.405" v="1709" actId="207"/>
          <ac:spMkLst>
            <pc:docMk/>
            <pc:sldMk cId="1672928532" sldId="284"/>
            <ac:spMk id="61" creationId="{AA4282E7-3F3D-1565-6A37-BAD25C989D7A}"/>
          </ac:spMkLst>
        </pc:spChg>
        <pc:spChg chg="add mod">
          <ac:chgData name="ngọc anh đoàn" userId="b0d8f51466c9e32b" providerId="LiveId" clId="{333FF779-529F-4DD3-9BBB-CC3DCC65E0CA}" dt="2022-07-22T13:34:04.405" v="1709" actId="207"/>
          <ac:spMkLst>
            <pc:docMk/>
            <pc:sldMk cId="1672928532" sldId="284"/>
            <ac:spMk id="62" creationId="{67FC4986-C8F2-3381-C30A-15D7AD15A7A3}"/>
          </ac:spMkLst>
        </pc:spChg>
        <pc:spChg chg="add mod">
          <ac:chgData name="ngọc anh đoàn" userId="b0d8f51466c9e32b" providerId="LiveId" clId="{333FF779-529F-4DD3-9BBB-CC3DCC65E0CA}" dt="2022-07-22T13:34:04.405" v="1709" actId="207"/>
          <ac:spMkLst>
            <pc:docMk/>
            <pc:sldMk cId="1672928532" sldId="284"/>
            <ac:spMk id="63" creationId="{FCF5EAE4-8DFB-EE6F-E5F5-5FEE8A06AED6}"/>
          </ac:spMkLst>
        </pc:spChg>
        <pc:spChg chg="add mod">
          <ac:chgData name="ngọc anh đoàn" userId="b0d8f51466c9e32b" providerId="LiveId" clId="{333FF779-529F-4DD3-9BBB-CC3DCC65E0CA}" dt="2022-07-22T13:34:04.405" v="1709" actId="207"/>
          <ac:spMkLst>
            <pc:docMk/>
            <pc:sldMk cId="1672928532" sldId="284"/>
            <ac:spMk id="64" creationId="{9468B8CE-B8CA-F0FD-9341-6681D2DD940D}"/>
          </ac:spMkLst>
        </pc:spChg>
        <pc:spChg chg="add mod">
          <ac:chgData name="ngọc anh đoàn" userId="b0d8f51466c9e32b" providerId="LiveId" clId="{333FF779-529F-4DD3-9BBB-CC3DCC65E0CA}" dt="2022-07-22T13:48:58.905" v="1845" actId="1036"/>
          <ac:spMkLst>
            <pc:docMk/>
            <pc:sldMk cId="1672928532" sldId="284"/>
            <ac:spMk id="65" creationId="{B6C2BA91-A5E7-DA30-0689-ACDE5D5C7055}"/>
          </ac:spMkLst>
        </pc:spChg>
        <pc:spChg chg="add mod">
          <ac:chgData name="ngọc anh đoàn" userId="b0d8f51466c9e32b" providerId="LiveId" clId="{333FF779-529F-4DD3-9BBB-CC3DCC65E0CA}" dt="2022-07-22T13:48:53.131" v="1842" actId="1076"/>
          <ac:spMkLst>
            <pc:docMk/>
            <pc:sldMk cId="1672928532" sldId="284"/>
            <ac:spMk id="66" creationId="{8FDFB868-10F8-E0ED-40BF-872AFDC328AF}"/>
          </ac:spMkLst>
        </pc:spChg>
        <pc:spChg chg="add mod">
          <ac:chgData name="ngọc anh đoàn" userId="b0d8f51466c9e32b" providerId="LiveId" clId="{333FF779-529F-4DD3-9BBB-CC3DCC65E0CA}" dt="2022-07-22T13:48:56.171" v="1844" actId="1036"/>
          <ac:spMkLst>
            <pc:docMk/>
            <pc:sldMk cId="1672928532" sldId="284"/>
            <ac:spMk id="67" creationId="{B113A8B9-BFFA-D98F-2FB0-EAC41A1A2651}"/>
          </ac:spMkLst>
        </pc:spChg>
        <pc:spChg chg="add mod">
          <ac:chgData name="ngọc anh đoàn" userId="b0d8f51466c9e32b" providerId="LiveId" clId="{333FF779-529F-4DD3-9BBB-CC3DCC65E0CA}" dt="2022-07-22T13:47:49.445" v="1832" actId="1076"/>
          <ac:spMkLst>
            <pc:docMk/>
            <pc:sldMk cId="1672928532" sldId="284"/>
            <ac:spMk id="68" creationId="{D9E6E6A6-BF62-B716-AEC7-914EC226525B}"/>
          </ac:spMkLst>
        </pc:spChg>
        <pc:spChg chg="add mod">
          <ac:chgData name="ngọc anh đoàn" userId="b0d8f51466c9e32b" providerId="LiveId" clId="{333FF779-529F-4DD3-9BBB-CC3DCC65E0CA}" dt="2022-07-22T13:47:44.904" v="1831" actId="1076"/>
          <ac:spMkLst>
            <pc:docMk/>
            <pc:sldMk cId="1672928532" sldId="284"/>
            <ac:spMk id="69" creationId="{68A4362D-A57F-A01B-C669-513D76936402}"/>
          </ac:spMkLst>
        </pc:spChg>
        <pc:spChg chg="add mod">
          <ac:chgData name="ngọc anh đoàn" userId="b0d8f51466c9e32b" providerId="LiveId" clId="{333FF779-529F-4DD3-9BBB-CC3DCC65E0CA}" dt="2022-07-22T13:49:30.863" v="1853" actId="1076"/>
          <ac:spMkLst>
            <pc:docMk/>
            <pc:sldMk cId="1672928532" sldId="284"/>
            <ac:spMk id="70" creationId="{4326B5E5-3208-E6A5-7C09-50E79D8D4F65}"/>
          </ac:spMkLst>
        </pc:spChg>
        <pc:spChg chg="add mod">
          <ac:chgData name="ngọc anh đoàn" userId="b0d8f51466c9e32b" providerId="LiveId" clId="{333FF779-529F-4DD3-9BBB-CC3DCC65E0CA}" dt="2022-07-22T13:49:57.172" v="1860" actId="1076"/>
          <ac:spMkLst>
            <pc:docMk/>
            <pc:sldMk cId="1672928532" sldId="284"/>
            <ac:spMk id="71" creationId="{CA01637D-9107-2C50-0460-EBF8CB4FF841}"/>
          </ac:spMkLst>
        </pc:spChg>
        <pc:spChg chg="add mod">
          <ac:chgData name="ngọc anh đoàn" userId="b0d8f51466c9e32b" providerId="LiveId" clId="{333FF779-529F-4DD3-9BBB-CC3DCC65E0CA}" dt="2022-07-22T13:49:49.183" v="1858" actId="1076"/>
          <ac:spMkLst>
            <pc:docMk/>
            <pc:sldMk cId="1672928532" sldId="284"/>
            <ac:spMk id="72" creationId="{FD7524F0-F617-5E99-533D-01AA75612C45}"/>
          </ac:spMkLst>
        </pc:spChg>
        <pc:spChg chg="add mod">
          <ac:chgData name="ngọc anh đoàn" userId="b0d8f51466c9e32b" providerId="LiveId" clId="{333FF779-529F-4DD3-9BBB-CC3DCC65E0CA}" dt="2022-07-22T13:49:34.882" v="1854" actId="1076"/>
          <ac:spMkLst>
            <pc:docMk/>
            <pc:sldMk cId="1672928532" sldId="284"/>
            <ac:spMk id="73" creationId="{7586D7E3-C9D3-9757-3024-941865E26991}"/>
          </ac:spMkLst>
        </pc:spChg>
        <pc:spChg chg="add mod">
          <ac:chgData name="ngọc anh đoàn" userId="b0d8f51466c9e32b" providerId="LiveId" clId="{333FF779-529F-4DD3-9BBB-CC3DCC65E0CA}" dt="2022-07-22T13:49:15.990" v="1850" actId="1076"/>
          <ac:spMkLst>
            <pc:docMk/>
            <pc:sldMk cId="1672928532" sldId="284"/>
            <ac:spMk id="74" creationId="{9BA04521-4FCD-F0A7-E029-5FB2BAE06826}"/>
          </ac:spMkLst>
        </pc:spChg>
        <pc:spChg chg="add mod">
          <ac:chgData name="ngọc anh đoàn" userId="b0d8f51466c9e32b" providerId="LiveId" clId="{333FF779-529F-4DD3-9BBB-CC3DCC65E0CA}" dt="2022-07-22T13:50:16.338" v="1867" actId="1035"/>
          <ac:spMkLst>
            <pc:docMk/>
            <pc:sldMk cId="1672928532" sldId="284"/>
            <ac:spMk id="75" creationId="{38E7BED0-98F9-CA10-4D25-CBE5CBDC70CB}"/>
          </ac:spMkLst>
        </pc:spChg>
        <pc:spChg chg="add del mod">
          <ac:chgData name="ngọc anh đoàn" userId="b0d8f51466c9e32b" providerId="LiveId" clId="{333FF779-529F-4DD3-9BBB-CC3DCC65E0CA}" dt="2022-07-22T13:43:18.139" v="1802" actId="478"/>
          <ac:spMkLst>
            <pc:docMk/>
            <pc:sldMk cId="1672928532" sldId="284"/>
            <ac:spMk id="76" creationId="{B33C219F-A641-811D-C185-B5D439643773}"/>
          </ac:spMkLst>
        </pc:spChg>
        <pc:grpChg chg="del">
          <ac:chgData name="ngọc anh đoàn" userId="b0d8f51466c9e32b" providerId="LiveId" clId="{333FF779-529F-4DD3-9BBB-CC3DCC65E0CA}" dt="2022-07-22T13:24:03.561" v="1546" actId="478"/>
          <ac:grpSpMkLst>
            <pc:docMk/>
            <pc:sldMk cId="1672928532" sldId="284"/>
            <ac:grpSpMk id="2" creationId="{37CDE34C-0207-4DA8-9975-A04750C29BCD}"/>
          </ac:grpSpMkLst>
        </pc:grpChg>
        <pc:grpChg chg="del">
          <ac:chgData name="ngọc anh đoàn" userId="b0d8f51466c9e32b" providerId="LiveId" clId="{333FF779-529F-4DD3-9BBB-CC3DCC65E0CA}" dt="2022-07-22T13:24:03.561" v="1546" actId="478"/>
          <ac:grpSpMkLst>
            <pc:docMk/>
            <pc:sldMk cId="1672928532" sldId="284"/>
            <ac:grpSpMk id="27" creationId="{416122DF-73FE-415E-9567-AC7F2E37F04F}"/>
          </ac:grpSpMkLst>
        </pc:grpChg>
        <pc:grpChg chg="del">
          <ac:chgData name="ngọc anh đoàn" userId="b0d8f51466c9e32b" providerId="LiveId" clId="{333FF779-529F-4DD3-9BBB-CC3DCC65E0CA}" dt="2022-07-22T13:24:03.561" v="1546" actId="478"/>
          <ac:grpSpMkLst>
            <pc:docMk/>
            <pc:sldMk cId="1672928532" sldId="284"/>
            <ac:grpSpMk id="28" creationId="{D48AE636-9D2E-405B-AAB6-5C60CCC78D63}"/>
          </ac:grpSpMkLst>
        </pc:grpChg>
        <pc:grpChg chg="del">
          <ac:chgData name="ngọc anh đoàn" userId="b0d8f51466c9e32b" providerId="LiveId" clId="{333FF779-529F-4DD3-9BBB-CC3DCC65E0CA}" dt="2022-07-22T13:24:03.561" v="1546" actId="478"/>
          <ac:grpSpMkLst>
            <pc:docMk/>
            <pc:sldMk cId="1672928532" sldId="284"/>
            <ac:grpSpMk id="29" creationId="{313AF841-F12A-4119-B69D-EC50774D1203}"/>
          </ac:grpSpMkLst>
        </pc:grpChg>
        <pc:picChg chg="del">
          <ac:chgData name="ngọc anh đoàn" userId="b0d8f51466c9e32b" providerId="LiveId" clId="{333FF779-529F-4DD3-9BBB-CC3DCC65E0CA}" dt="2022-07-22T13:24:04.691" v="1547" actId="478"/>
          <ac:picMkLst>
            <pc:docMk/>
            <pc:sldMk cId="1672928532" sldId="284"/>
            <ac:picMk id="25" creationId="{9125F268-3697-4FB2-A1CD-5E438B519262}"/>
          </ac:picMkLst>
        </pc:picChg>
        <pc:picChg chg="add mod">
          <ac:chgData name="ngọc anh đoàn" userId="b0d8f51466c9e32b" providerId="LiveId" clId="{333FF779-529F-4DD3-9BBB-CC3DCC65E0CA}" dt="2022-07-22T13:24:06.800" v="1549"/>
          <ac:picMkLst>
            <pc:docMk/>
            <pc:sldMk cId="1672928532" sldId="284"/>
            <ac:picMk id="30" creationId="{CC2BCB0F-D678-EF2B-31B7-B484855A09F7}"/>
          </ac:picMkLst>
        </pc:picChg>
        <pc:cxnChg chg="del">
          <ac:chgData name="ngọc anh đoàn" userId="b0d8f51466c9e32b" providerId="LiveId" clId="{333FF779-529F-4DD3-9BBB-CC3DCC65E0CA}" dt="2022-07-22T13:24:03.561" v="1546" actId="478"/>
          <ac:cxnSpMkLst>
            <pc:docMk/>
            <pc:sldMk cId="1672928532" sldId="284"/>
            <ac:cxnSpMk id="11"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4"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7"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20" creationId="{00000000-0000-0000-0000-000000000000}"/>
          </ac:cxnSpMkLst>
        </pc:cxnChg>
      </pc:sldChg>
      <pc:sldChg chg="delSp modSp mod ord modTransition delAnim modAnim">
        <pc:chgData name="ngọc anh đoàn" userId="b0d8f51466c9e32b" providerId="LiveId" clId="{333FF779-529F-4DD3-9BBB-CC3DCC65E0CA}" dt="2022-07-22T14:00:28.367" v="2010"/>
        <pc:sldMkLst>
          <pc:docMk/>
          <pc:sldMk cId="3326306695" sldId="294"/>
        </pc:sldMkLst>
        <pc:spChg chg="mod">
          <ac:chgData name="ngọc anh đoàn" userId="b0d8f51466c9e32b" providerId="LiveId" clId="{333FF779-529F-4DD3-9BBB-CC3DCC65E0CA}" dt="2022-07-22T13:57:18.560" v="1989" actId="404"/>
          <ac:spMkLst>
            <pc:docMk/>
            <pc:sldMk cId="3326306695" sldId="294"/>
            <ac:spMk id="18" creationId="{813D66B9-4A09-462C-AA26-03692FE6AEA6}"/>
          </ac:spMkLst>
        </pc:spChg>
        <pc:spChg chg="del">
          <ac:chgData name="ngọc anh đoàn" userId="b0d8f51466c9e32b" providerId="LiveId" clId="{333FF779-529F-4DD3-9BBB-CC3DCC65E0CA}" dt="2022-07-22T13:57:23.694" v="1990" actId="478"/>
          <ac:spMkLst>
            <pc:docMk/>
            <pc:sldMk cId="3326306695" sldId="294"/>
            <ac:spMk id="25" creationId="{91E2F301-64C4-4CDE-B909-B4A9737784F3}"/>
          </ac:spMkLst>
        </pc:spChg>
      </pc:sldChg>
      <pc:sldChg chg="modTransition">
        <pc:chgData name="ngọc anh đoàn" userId="b0d8f51466c9e32b" providerId="LiveId" clId="{333FF779-529F-4DD3-9BBB-CC3DCC65E0CA}" dt="2022-07-22T13:59:42.112" v="2001"/>
        <pc:sldMkLst>
          <pc:docMk/>
          <pc:sldMk cId="544974436" sldId="295"/>
        </pc:sldMkLst>
      </pc:sldChg>
      <pc:sldChg chg="addSp delSp modSp mod ord modTransition delAnim modAnim">
        <pc:chgData name="ngọc anh đoàn" userId="b0d8f51466c9e32b" providerId="LiveId" clId="{333FF779-529F-4DD3-9BBB-CC3DCC65E0CA}" dt="2022-07-22T14:00:01.348" v="2005"/>
        <pc:sldMkLst>
          <pc:docMk/>
          <pc:sldMk cId="800733345" sldId="296"/>
        </pc:sldMkLst>
        <pc:spChg chg="del">
          <ac:chgData name="ngọc anh đoàn" userId="b0d8f51466c9e32b" providerId="LiveId" clId="{333FF779-529F-4DD3-9BBB-CC3DCC65E0CA}" dt="2022-07-21T08:36:30.495" v="399" actId="478"/>
          <ac:spMkLst>
            <pc:docMk/>
            <pc:sldMk cId="800733345" sldId="296"/>
            <ac:spMk id="15" creationId="{AFD28298-D2D2-47B2-9D4E-A285E56F8028}"/>
          </ac:spMkLst>
        </pc:spChg>
        <pc:spChg chg="del">
          <ac:chgData name="ngọc anh đoàn" userId="b0d8f51466c9e32b" providerId="LiveId" clId="{333FF779-529F-4DD3-9BBB-CC3DCC65E0CA}" dt="2022-07-21T08:36:30.495" v="399" actId="478"/>
          <ac:spMkLst>
            <pc:docMk/>
            <pc:sldMk cId="800733345" sldId="296"/>
            <ac:spMk id="17" creationId="{EDBD1D57-5C40-43B7-893A-60793D348428}"/>
          </ac:spMkLst>
        </pc:spChg>
        <pc:spChg chg="del">
          <ac:chgData name="ngọc anh đoàn" userId="b0d8f51466c9e32b" providerId="LiveId" clId="{333FF779-529F-4DD3-9BBB-CC3DCC65E0CA}" dt="2022-07-21T08:36:30.495" v="399" actId="478"/>
          <ac:spMkLst>
            <pc:docMk/>
            <pc:sldMk cId="800733345" sldId="296"/>
            <ac:spMk id="19" creationId="{8BFCF67D-D701-4307-A94F-14C400D2BAD8}"/>
          </ac:spMkLst>
        </pc:spChg>
        <pc:spChg chg="del">
          <ac:chgData name="ngọc anh đoàn" userId="b0d8f51466c9e32b" providerId="LiveId" clId="{333FF779-529F-4DD3-9BBB-CC3DCC65E0CA}" dt="2022-07-21T08:36:30.495" v="399" actId="478"/>
          <ac:spMkLst>
            <pc:docMk/>
            <pc:sldMk cId="800733345" sldId="296"/>
            <ac:spMk id="21" creationId="{B5A491E9-D1FE-4C87-A8C9-E3666C9091A1}"/>
          </ac:spMkLst>
        </pc:spChg>
        <pc:spChg chg="del">
          <ac:chgData name="ngọc anh đoàn" userId="b0d8f51466c9e32b" providerId="LiveId" clId="{333FF779-529F-4DD3-9BBB-CC3DCC65E0CA}" dt="2022-07-21T08:36:27.450" v="398" actId="478"/>
          <ac:spMkLst>
            <pc:docMk/>
            <pc:sldMk cId="800733345" sldId="296"/>
            <ac:spMk id="36" creationId="{7410CAE6-B4C1-41C2-A1F5-6458F9B7EED9}"/>
          </ac:spMkLst>
        </pc:spChg>
        <pc:spChg chg="del">
          <ac:chgData name="ngọc anh đoàn" userId="b0d8f51466c9e32b" providerId="LiveId" clId="{333FF779-529F-4DD3-9BBB-CC3DCC65E0CA}" dt="2022-07-21T08:36:26.503" v="397" actId="478"/>
          <ac:spMkLst>
            <pc:docMk/>
            <pc:sldMk cId="800733345" sldId="296"/>
            <ac:spMk id="38" creationId="{6781A8B4-6FA0-4C6E-BC80-65970E200E1B}"/>
          </ac:spMkLst>
        </pc:spChg>
        <pc:spChg chg="mod">
          <ac:chgData name="ngọc anh đoàn" userId="b0d8f51466c9e32b" providerId="LiveId" clId="{333FF779-529F-4DD3-9BBB-CC3DCC65E0CA}" dt="2022-07-21T08:38:36.995" v="485" actId="20577"/>
          <ac:spMkLst>
            <pc:docMk/>
            <pc:sldMk cId="800733345" sldId="296"/>
            <ac:spMk id="46" creationId="{AF8FAAB8-84FA-ED72-679B-B0E68B15CB54}"/>
          </ac:spMkLst>
        </pc:spChg>
        <pc:spChg chg="mod">
          <ac:chgData name="ngọc anh đoàn" userId="b0d8f51466c9e32b" providerId="LiveId" clId="{333FF779-529F-4DD3-9BBB-CC3DCC65E0CA}" dt="2022-07-21T08:38:25.446" v="476" actId="1076"/>
          <ac:spMkLst>
            <pc:docMk/>
            <pc:sldMk cId="800733345" sldId="296"/>
            <ac:spMk id="47" creationId="{AD1641E9-2FCF-ED43-3329-062DB2ADB995}"/>
          </ac:spMkLst>
        </pc:spChg>
        <pc:spChg chg="mod">
          <ac:chgData name="ngọc anh đoàn" userId="b0d8f51466c9e32b" providerId="LiveId" clId="{333FF779-529F-4DD3-9BBB-CC3DCC65E0CA}" dt="2022-07-21T08:39:13.194" v="503" actId="20577"/>
          <ac:spMkLst>
            <pc:docMk/>
            <pc:sldMk cId="800733345" sldId="296"/>
            <ac:spMk id="51" creationId="{AAD7E843-5378-BC30-3681-EDB0F5AC262D}"/>
          </ac:spMkLst>
        </pc:spChg>
        <pc:spChg chg="mod">
          <ac:chgData name="ngọc anh đoàn" userId="b0d8f51466c9e32b" providerId="LiveId" clId="{333FF779-529F-4DD3-9BBB-CC3DCC65E0CA}" dt="2022-07-21T08:39:07.811" v="498" actId="1076"/>
          <ac:spMkLst>
            <pc:docMk/>
            <pc:sldMk cId="800733345" sldId="296"/>
            <ac:spMk id="52" creationId="{DF7DC77F-3CFC-E123-4852-602BC9C69D00}"/>
          </ac:spMkLst>
        </pc:spChg>
        <pc:spChg chg="add mod">
          <ac:chgData name="ngọc anh đoàn" userId="b0d8f51466c9e32b" providerId="LiveId" clId="{333FF779-529F-4DD3-9BBB-CC3DCC65E0CA}" dt="2022-07-21T08:38:47.304" v="489" actId="20577"/>
          <ac:spMkLst>
            <pc:docMk/>
            <pc:sldMk cId="800733345" sldId="296"/>
            <ac:spMk id="53" creationId="{36766991-CF7D-A717-E33D-06B59A05D9D6}"/>
          </ac:spMkLst>
        </pc:spChg>
        <pc:spChg chg="add mod">
          <ac:chgData name="ngọc anh đoàn" userId="b0d8f51466c9e32b" providerId="LiveId" clId="{333FF779-529F-4DD3-9BBB-CC3DCC65E0CA}" dt="2022-07-21T08:39:29.205" v="517" actId="1035"/>
          <ac:spMkLst>
            <pc:docMk/>
            <pc:sldMk cId="800733345" sldId="296"/>
            <ac:spMk id="54" creationId="{EF8CEE15-B7B3-0ACE-8A4E-4FEC9E57B5D3}"/>
          </ac:spMkLst>
        </pc:spChg>
        <pc:spChg chg="add mod">
          <ac:chgData name="ngọc anh đoàn" userId="b0d8f51466c9e32b" providerId="LiveId" clId="{333FF779-529F-4DD3-9BBB-CC3DCC65E0CA}" dt="2022-07-21T08:37:52.612" v="461" actId="1076"/>
          <ac:spMkLst>
            <pc:docMk/>
            <pc:sldMk cId="800733345" sldId="296"/>
            <ac:spMk id="55" creationId="{46614E52-6BA5-EF40-7118-F06822A7A9E1}"/>
          </ac:spMkLst>
        </pc:spChg>
        <pc:spChg chg="add mod">
          <ac:chgData name="ngọc anh đoàn" userId="b0d8f51466c9e32b" providerId="LiveId" clId="{333FF779-529F-4DD3-9BBB-CC3DCC65E0CA}" dt="2022-07-21T08:37:43.039" v="457" actId="1076"/>
          <ac:spMkLst>
            <pc:docMk/>
            <pc:sldMk cId="800733345" sldId="296"/>
            <ac:spMk id="56" creationId="{3665BE18-22A9-B772-CB95-51BB77DFFE3C}"/>
          </ac:spMkLst>
        </pc:spChg>
        <pc:spChg chg="add mod">
          <ac:chgData name="ngọc anh đoàn" userId="b0d8f51466c9e32b" providerId="LiveId" clId="{333FF779-529F-4DD3-9BBB-CC3DCC65E0CA}" dt="2022-07-21T08:38:12.611" v="467" actId="1076"/>
          <ac:spMkLst>
            <pc:docMk/>
            <pc:sldMk cId="800733345" sldId="296"/>
            <ac:spMk id="58" creationId="{5E7BEC4F-43CE-6A11-2664-7F17D78634C3}"/>
          </ac:spMkLst>
        </pc:spChg>
        <pc:spChg chg="add mod">
          <ac:chgData name="ngọc anh đoàn" userId="b0d8f51466c9e32b" providerId="LiveId" clId="{333FF779-529F-4DD3-9BBB-CC3DCC65E0CA}" dt="2022-07-21T08:36:44.381" v="401"/>
          <ac:spMkLst>
            <pc:docMk/>
            <pc:sldMk cId="800733345" sldId="296"/>
            <ac:spMk id="60" creationId="{9CF06C20-FD4A-2C9C-0541-96A7B367D0A9}"/>
          </ac:spMkLst>
        </pc:spChg>
        <pc:spChg chg="add mod">
          <ac:chgData name="ngọc anh đoàn" userId="b0d8f51466c9e32b" providerId="LiveId" clId="{333FF779-529F-4DD3-9BBB-CC3DCC65E0CA}" dt="2022-07-21T08:36:44.381" v="401"/>
          <ac:spMkLst>
            <pc:docMk/>
            <pc:sldMk cId="800733345" sldId="296"/>
            <ac:spMk id="61" creationId="{FD4EC0A9-443D-7290-2636-B4B930B79630}"/>
          </ac:spMkLst>
        </pc:spChg>
        <pc:spChg chg="add mod">
          <ac:chgData name="ngọc anh đoàn" userId="b0d8f51466c9e32b" providerId="LiveId" clId="{333FF779-529F-4DD3-9BBB-CC3DCC65E0CA}" dt="2022-07-21T08:37:02.133" v="424" actId="20577"/>
          <ac:spMkLst>
            <pc:docMk/>
            <pc:sldMk cId="800733345" sldId="296"/>
            <ac:spMk id="64" creationId="{6802A5A4-7C08-0900-4038-8256C07F130F}"/>
          </ac:spMkLst>
        </pc:spChg>
        <pc:spChg chg="add mod">
          <ac:chgData name="ngọc anh đoàn" userId="b0d8f51466c9e32b" providerId="LiveId" clId="{333FF779-529F-4DD3-9BBB-CC3DCC65E0CA}" dt="2022-07-21T08:37:14.476" v="435" actId="14100"/>
          <ac:spMkLst>
            <pc:docMk/>
            <pc:sldMk cId="800733345" sldId="296"/>
            <ac:spMk id="65" creationId="{93816C38-C7A3-C877-9AD3-B94E96B8A77A}"/>
          </ac:spMkLst>
        </pc:spChg>
        <pc:spChg chg="add mod">
          <ac:chgData name="ngọc anh đoàn" userId="b0d8f51466c9e32b" providerId="LiveId" clId="{333FF779-529F-4DD3-9BBB-CC3DCC65E0CA}" dt="2022-07-21T08:37:25.470" v="445" actId="20577"/>
          <ac:spMkLst>
            <pc:docMk/>
            <pc:sldMk cId="800733345" sldId="296"/>
            <ac:spMk id="66" creationId="{05FE741B-AEA0-3075-2D86-9FF31E0FDCA4}"/>
          </ac:spMkLst>
        </pc:spChg>
        <pc:spChg chg="add mod">
          <ac:chgData name="ngọc anh đoàn" userId="b0d8f51466c9e32b" providerId="LiveId" clId="{333FF779-529F-4DD3-9BBB-CC3DCC65E0CA}" dt="2022-07-21T08:36:47.700" v="403" actId="20577"/>
          <ac:spMkLst>
            <pc:docMk/>
            <pc:sldMk cId="800733345" sldId="296"/>
            <ac:spMk id="67" creationId="{AB98C5CD-A10B-CC39-838C-1F4AEEA023B2}"/>
          </ac:spMkLst>
        </pc:spChg>
        <pc:grpChg chg="del">
          <ac:chgData name="ngọc anh đoàn" userId="b0d8f51466c9e32b" providerId="LiveId" clId="{333FF779-529F-4DD3-9BBB-CC3DCC65E0CA}" dt="2022-07-21T08:36:30.495" v="399" actId="478"/>
          <ac:grpSpMkLst>
            <pc:docMk/>
            <pc:sldMk cId="800733345" sldId="296"/>
            <ac:grpSpMk id="14" creationId="{97B6F9B1-DED7-433A-B794-A451578FC99A}"/>
          </ac:grpSpMkLst>
        </pc:grpChg>
        <pc:grpChg chg="del">
          <ac:chgData name="ngọc anh đoàn" userId="b0d8f51466c9e32b" providerId="LiveId" clId="{333FF779-529F-4DD3-9BBB-CC3DCC65E0CA}" dt="2022-07-21T08:36:30.495" v="399" actId="478"/>
          <ac:grpSpMkLst>
            <pc:docMk/>
            <pc:sldMk cId="800733345" sldId="296"/>
            <ac:grpSpMk id="16" creationId="{7E47FB22-8F95-4AD3-A8FD-1FB35689D9D4}"/>
          </ac:grpSpMkLst>
        </pc:grpChg>
        <pc:grpChg chg="del">
          <ac:chgData name="ngọc anh đoàn" userId="b0d8f51466c9e32b" providerId="LiveId" clId="{333FF779-529F-4DD3-9BBB-CC3DCC65E0CA}" dt="2022-07-21T08:36:30.495" v="399" actId="478"/>
          <ac:grpSpMkLst>
            <pc:docMk/>
            <pc:sldMk cId="800733345" sldId="296"/>
            <ac:grpSpMk id="18" creationId="{B676E79C-3BE0-44B1-B7B6-885C849BCB9F}"/>
          </ac:grpSpMkLst>
        </pc:grpChg>
        <pc:grpChg chg="del">
          <ac:chgData name="ngọc anh đoàn" userId="b0d8f51466c9e32b" providerId="LiveId" clId="{333FF779-529F-4DD3-9BBB-CC3DCC65E0CA}" dt="2022-07-21T08:36:30.495" v="399" actId="478"/>
          <ac:grpSpMkLst>
            <pc:docMk/>
            <pc:sldMk cId="800733345" sldId="296"/>
            <ac:grpSpMk id="20" creationId="{A46708C8-604E-429B-ABC7-3F35BFB5B45F}"/>
          </ac:grpSpMkLst>
        </pc:grpChg>
        <pc:grpChg chg="del">
          <ac:chgData name="ngọc anh đoàn" userId="b0d8f51466c9e32b" providerId="LiveId" clId="{333FF779-529F-4DD3-9BBB-CC3DCC65E0CA}" dt="2022-07-21T08:36:30.495" v="399" actId="478"/>
          <ac:grpSpMkLst>
            <pc:docMk/>
            <pc:sldMk cId="800733345" sldId="296"/>
            <ac:grpSpMk id="39" creationId="{45781710-EC04-4690-A94C-896253AB29F8}"/>
          </ac:grpSpMkLst>
        </pc:grpChg>
        <pc:grpChg chg="del">
          <ac:chgData name="ngọc anh đoàn" userId="b0d8f51466c9e32b" providerId="LiveId" clId="{333FF779-529F-4DD3-9BBB-CC3DCC65E0CA}" dt="2022-07-21T08:36:30.495" v="399" actId="478"/>
          <ac:grpSpMkLst>
            <pc:docMk/>
            <pc:sldMk cId="800733345" sldId="296"/>
            <ac:grpSpMk id="40" creationId="{91BB8745-0DD0-438D-BADA-D0C423601EF7}"/>
          </ac:grpSpMkLst>
        </pc:grpChg>
        <pc:grpChg chg="del">
          <ac:chgData name="ngọc anh đoàn" userId="b0d8f51466c9e32b" providerId="LiveId" clId="{333FF779-529F-4DD3-9BBB-CC3DCC65E0CA}" dt="2022-07-21T08:36:30.495" v="399" actId="478"/>
          <ac:grpSpMkLst>
            <pc:docMk/>
            <pc:sldMk cId="800733345" sldId="296"/>
            <ac:grpSpMk id="41" creationId="{57FD9B8B-1D6B-43BF-BDD7-37A2D00E6EB9}"/>
          </ac:grpSpMkLst>
        </pc:grpChg>
        <pc:grpChg chg="del">
          <ac:chgData name="ngọc anh đoàn" userId="b0d8f51466c9e32b" providerId="LiveId" clId="{333FF779-529F-4DD3-9BBB-CC3DCC65E0CA}" dt="2022-07-21T08:36:30.495" v="399" actId="478"/>
          <ac:grpSpMkLst>
            <pc:docMk/>
            <pc:sldMk cId="800733345" sldId="296"/>
            <ac:grpSpMk id="42" creationId="{6F6AB393-9A79-4F80-8FFE-2997DB3CFE52}"/>
          </ac:grpSpMkLst>
        </pc:grpChg>
        <pc:grpChg chg="add mod">
          <ac:chgData name="ngọc anh đoàn" userId="b0d8f51466c9e32b" providerId="LiveId" clId="{333FF779-529F-4DD3-9BBB-CC3DCC65E0CA}" dt="2022-07-21T08:36:44.381" v="401"/>
          <ac:grpSpMkLst>
            <pc:docMk/>
            <pc:sldMk cId="800733345" sldId="296"/>
            <ac:grpSpMk id="43" creationId="{829BEBE6-5EC3-A6BA-051B-DEB9532B3062}"/>
          </ac:grpSpMkLst>
        </pc:grpChg>
        <pc:grpChg chg="mod">
          <ac:chgData name="ngọc anh đoàn" userId="b0d8f51466c9e32b" providerId="LiveId" clId="{333FF779-529F-4DD3-9BBB-CC3DCC65E0CA}" dt="2022-07-21T08:36:44.381" v="401"/>
          <ac:grpSpMkLst>
            <pc:docMk/>
            <pc:sldMk cId="800733345" sldId="296"/>
            <ac:grpSpMk id="44" creationId="{BDD3A2AD-6460-5765-9D3E-15DFEC03C66B}"/>
          </ac:grpSpMkLst>
        </pc:grpChg>
        <pc:grpChg chg="add mod">
          <ac:chgData name="ngọc anh đoàn" userId="b0d8f51466c9e32b" providerId="LiveId" clId="{333FF779-529F-4DD3-9BBB-CC3DCC65E0CA}" dt="2022-07-21T08:36:44.381" v="401"/>
          <ac:grpSpMkLst>
            <pc:docMk/>
            <pc:sldMk cId="800733345" sldId="296"/>
            <ac:grpSpMk id="48" creationId="{9DFAF345-E05A-14B1-AEB4-1175BE22BA3C}"/>
          </ac:grpSpMkLst>
        </pc:grpChg>
        <pc:grpChg chg="mod">
          <ac:chgData name="ngọc anh đoàn" userId="b0d8f51466c9e32b" providerId="LiveId" clId="{333FF779-529F-4DD3-9BBB-CC3DCC65E0CA}" dt="2022-07-21T08:36:44.381" v="401"/>
          <ac:grpSpMkLst>
            <pc:docMk/>
            <pc:sldMk cId="800733345" sldId="296"/>
            <ac:grpSpMk id="49" creationId="{F041BA20-B32E-E538-939A-948F27569CE3}"/>
          </ac:grpSpMkLst>
        </pc:grpChg>
        <pc:picChg chg="mod">
          <ac:chgData name="ngọc anh đoàn" userId="b0d8f51466c9e32b" providerId="LiveId" clId="{333FF779-529F-4DD3-9BBB-CC3DCC65E0CA}" dt="2022-07-21T08:36:34.130" v="400" actId="14100"/>
          <ac:picMkLst>
            <pc:docMk/>
            <pc:sldMk cId="800733345" sldId="296"/>
            <ac:picMk id="3" creationId="{D1F58015-8858-4FC5-B1AD-856AB29B3B7F}"/>
          </ac:picMkLst>
        </pc:picChg>
        <pc:picChg chg="del">
          <ac:chgData name="ngọc anh đoàn" userId="b0d8f51466c9e32b" providerId="LiveId" clId="{333FF779-529F-4DD3-9BBB-CC3DCC65E0CA}" dt="2022-07-21T08:36:24.582" v="396" actId="478"/>
          <ac:picMkLst>
            <pc:docMk/>
            <pc:sldMk cId="800733345" sldId="296"/>
            <ac:picMk id="37" creationId="{FC645ED5-546D-4239-8AD8-1E18589EC4E5}"/>
          </ac:picMkLst>
        </pc:picChg>
        <pc:picChg chg="add mod">
          <ac:chgData name="ngọc anh đoàn" userId="b0d8f51466c9e32b" providerId="LiveId" clId="{333FF779-529F-4DD3-9BBB-CC3DCC65E0CA}" dt="2022-07-21T08:36:44.381" v="401"/>
          <ac:picMkLst>
            <pc:docMk/>
            <pc:sldMk cId="800733345" sldId="296"/>
            <ac:picMk id="59" creationId="{0B3E5C04-82EE-FE4B-E67E-C7C884887D58}"/>
          </ac:picMkLst>
        </pc:picChg>
        <pc:cxnChg chg="mod">
          <ac:chgData name="ngọc anh đoàn" userId="b0d8f51466c9e32b" providerId="LiveId" clId="{333FF779-529F-4DD3-9BBB-CC3DCC65E0CA}" dt="2022-07-21T08:36:44.381" v="401"/>
          <ac:cxnSpMkLst>
            <pc:docMk/>
            <pc:sldMk cId="800733345" sldId="296"/>
            <ac:cxnSpMk id="45" creationId="{6A1AD654-F38E-4C66-A0E9-610F9CA6D022}"/>
          </ac:cxnSpMkLst>
        </pc:cxnChg>
        <pc:cxnChg chg="mod">
          <ac:chgData name="ngọc anh đoàn" userId="b0d8f51466c9e32b" providerId="LiveId" clId="{333FF779-529F-4DD3-9BBB-CC3DCC65E0CA}" dt="2022-07-21T08:36:44.381" v="401"/>
          <ac:cxnSpMkLst>
            <pc:docMk/>
            <pc:sldMk cId="800733345" sldId="296"/>
            <ac:cxnSpMk id="50" creationId="{21F7BFAD-D059-41AC-F10F-64371C52E8CE}"/>
          </ac:cxnSpMkLst>
        </pc:cxnChg>
        <pc:cxnChg chg="add mod">
          <ac:chgData name="ngọc anh đoàn" userId="b0d8f51466c9e32b" providerId="LiveId" clId="{333FF779-529F-4DD3-9BBB-CC3DCC65E0CA}" dt="2022-07-21T08:36:44.381" v="401"/>
          <ac:cxnSpMkLst>
            <pc:docMk/>
            <pc:sldMk cId="800733345" sldId="296"/>
            <ac:cxnSpMk id="57" creationId="{24EB23E4-7624-7DA2-48FD-07873801270F}"/>
          </ac:cxnSpMkLst>
        </pc:cxnChg>
        <pc:cxnChg chg="add mod">
          <ac:chgData name="ngọc anh đoàn" userId="b0d8f51466c9e32b" providerId="LiveId" clId="{333FF779-529F-4DD3-9BBB-CC3DCC65E0CA}" dt="2022-07-21T08:36:44.381" v="401"/>
          <ac:cxnSpMkLst>
            <pc:docMk/>
            <pc:sldMk cId="800733345" sldId="296"/>
            <ac:cxnSpMk id="62" creationId="{A5E85B2B-D1EF-E5D4-EC89-D3103973D79D}"/>
          </ac:cxnSpMkLst>
        </pc:cxnChg>
        <pc:cxnChg chg="add mod">
          <ac:chgData name="ngọc anh đoàn" userId="b0d8f51466c9e32b" providerId="LiveId" clId="{333FF779-529F-4DD3-9BBB-CC3DCC65E0CA}" dt="2022-07-21T08:36:44.381" v="401"/>
          <ac:cxnSpMkLst>
            <pc:docMk/>
            <pc:sldMk cId="800733345" sldId="296"/>
            <ac:cxnSpMk id="63" creationId="{07419E57-7E64-EDBB-423D-F1AA28045E0B}"/>
          </ac:cxnSpMkLst>
        </pc:cxnChg>
      </pc:sldChg>
      <pc:sldChg chg="del">
        <pc:chgData name="ngọc anh đoàn" userId="b0d8f51466c9e32b" providerId="LiveId" clId="{333FF779-529F-4DD3-9BBB-CC3DCC65E0CA}" dt="2022-07-22T13:57:39.850" v="1992" actId="2696"/>
        <pc:sldMkLst>
          <pc:docMk/>
          <pc:sldMk cId="3222844871" sldId="299"/>
        </pc:sldMkLst>
      </pc:sldChg>
      <pc:sldChg chg="delSp modSp del mod delAnim modAnim">
        <pc:chgData name="ngọc anh đoàn" userId="b0d8f51466c9e32b" providerId="LiveId" clId="{333FF779-529F-4DD3-9BBB-CC3DCC65E0CA}" dt="2022-07-22T13:57:47.328" v="1993" actId="2696"/>
        <pc:sldMkLst>
          <pc:docMk/>
          <pc:sldMk cId="420581907" sldId="304"/>
        </pc:sldMkLst>
        <pc:spChg chg="del mod">
          <ac:chgData name="ngọc anh đoàn" userId="b0d8f51466c9e32b" providerId="LiveId" clId="{333FF779-529F-4DD3-9BBB-CC3DCC65E0CA}" dt="2022-07-22T13:56:47.934" v="1963"/>
          <ac:spMkLst>
            <pc:docMk/>
            <pc:sldMk cId="420581907" sldId="304"/>
            <ac:spMk id="18" creationId="{813D66B9-4A09-462C-AA26-03692FE6AEA6}"/>
          </ac:spMkLst>
        </pc:spChg>
        <pc:spChg chg="del">
          <ac:chgData name="ngọc anh đoàn" userId="b0d8f51466c9e32b" providerId="LiveId" clId="{333FF779-529F-4DD3-9BBB-CC3DCC65E0CA}" dt="2022-07-22T13:54:24.667" v="1881" actId="478"/>
          <ac:spMkLst>
            <pc:docMk/>
            <pc:sldMk cId="420581907" sldId="304"/>
            <ac:spMk id="25" creationId="{91E2F301-64C4-4CDE-B909-B4A9737784F3}"/>
          </ac:spMkLst>
        </pc:spChg>
      </pc:sldChg>
      <pc:sldChg chg="del">
        <pc:chgData name="ngọc anh đoàn" userId="b0d8f51466c9e32b" providerId="LiveId" clId="{333FF779-529F-4DD3-9BBB-CC3DCC65E0CA}" dt="2022-07-22T13:57:39.850" v="1992" actId="2696"/>
        <pc:sldMkLst>
          <pc:docMk/>
          <pc:sldMk cId="2918709765" sldId="305"/>
        </pc:sldMkLst>
      </pc:sldChg>
      <pc:sldChg chg="del">
        <pc:chgData name="ngọc anh đoàn" userId="b0d8f51466c9e32b" providerId="LiveId" clId="{333FF779-529F-4DD3-9BBB-CC3DCC65E0CA}" dt="2022-07-22T13:57:39.850" v="1992" actId="2696"/>
        <pc:sldMkLst>
          <pc:docMk/>
          <pc:sldMk cId="4246149777" sldId="306"/>
        </pc:sldMkLst>
      </pc:sldChg>
      <pc:sldChg chg="modTransition">
        <pc:chgData name="ngọc anh đoàn" userId="b0d8f51466c9e32b" providerId="LiveId" clId="{333FF779-529F-4DD3-9BBB-CC3DCC65E0CA}" dt="2022-07-22T13:59:20.068" v="1997"/>
        <pc:sldMkLst>
          <pc:docMk/>
          <pc:sldMk cId="4252373597" sldId="307"/>
        </pc:sldMkLst>
      </pc:sldChg>
      <pc:sldChg chg="modTransition">
        <pc:chgData name="ngọc anh đoàn" userId="b0d8f51466c9e32b" providerId="LiveId" clId="{333FF779-529F-4DD3-9BBB-CC3DCC65E0CA}" dt="2022-07-22T13:59:23.708" v="1998"/>
        <pc:sldMkLst>
          <pc:docMk/>
          <pc:sldMk cId="360442888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2022/9/23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90021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1914099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12</a:t>
            </a:fld>
            <a:endParaRPr lang="zh-CN" altLang="en-US"/>
          </a:p>
        </p:txBody>
      </p:sp>
    </p:spTree>
    <p:extLst>
      <p:ext uri="{BB962C8B-B14F-4D97-AF65-F5344CB8AC3E}">
        <p14:creationId xmlns:p14="http://schemas.microsoft.com/office/powerpoint/2010/main" val="381402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13</a:t>
            </a:fld>
            <a:endParaRPr lang="zh-CN" altLang="en-US"/>
          </a:p>
        </p:txBody>
      </p:sp>
    </p:spTree>
    <p:extLst>
      <p:ext uri="{BB962C8B-B14F-4D97-AF65-F5344CB8AC3E}">
        <p14:creationId xmlns:p14="http://schemas.microsoft.com/office/powerpoint/2010/main" val="198203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E2E59-1352-4F46-8DA2-FEE878BBA3F0}"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21620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76736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253049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350236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127034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68814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2022/9/23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EEAB96-CF87-4C6B-9D06-7EE1D08E931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DED4BC-F33A-453C-A1D8-00EC72012DCC}"/>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BA66174-3328-40E4-AADF-655C79A2A8DD}"/>
              </a:ext>
            </a:extLst>
          </p:cNvPr>
          <p:cNvSpPr>
            <a:spLocks noGrp="1"/>
          </p:cNvSpPr>
          <p:nvPr>
            <p:ph type="dt" sz="half" idx="10"/>
          </p:nvPr>
        </p:nvSpPr>
        <p:spPr>
          <a:xfrm>
            <a:off x="838200" y="6356350"/>
            <a:ext cx="2743200" cy="365125"/>
          </a:xfrm>
          <a:prstGeom prst="rect">
            <a:avLst/>
          </a:prstGeom>
        </p:spPr>
        <p:txBody>
          <a:bodyPr/>
          <a:lstStyle/>
          <a:p>
            <a:fld id="{71105ECC-05DB-4A25-8E6A-E61FCA6F5619}" type="datetimeFigureOut">
              <a:rPr lang="zh-CN" altLang="en-US" smtClean="0"/>
              <a:t>2022/9/23</a:t>
            </a:fld>
            <a:endParaRPr lang="zh-CN" altLang="en-US"/>
          </a:p>
        </p:txBody>
      </p:sp>
      <p:sp>
        <p:nvSpPr>
          <p:cNvPr id="5" name="页脚占位符 4">
            <a:extLst>
              <a:ext uri="{FF2B5EF4-FFF2-40B4-BE49-F238E27FC236}">
                <a16:creationId xmlns:a16="http://schemas.microsoft.com/office/drawing/2014/main" xmlns="" id="{050B7521-C9F1-465B-9A65-1E05966CF87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5D2B5226-FFCF-47FD-8A07-DAABD31F1B8A}"/>
              </a:ext>
            </a:extLst>
          </p:cNvPr>
          <p:cNvSpPr>
            <a:spLocks noGrp="1"/>
          </p:cNvSpPr>
          <p:nvPr>
            <p:ph type="sldNum" sz="quarter" idx="12"/>
          </p:nvPr>
        </p:nvSpPr>
        <p:spPr>
          <a:xfrm>
            <a:off x="8610600" y="6356350"/>
            <a:ext cx="2743200" cy="365125"/>
          </a:xfrm>
          <a:prstGeom prst="rect">
            <a:avLst/>
          </a:prstGeom>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4354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2022/9/23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12.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10.xml"/><Relationship Id="rId5" Type="http://schemas.openxmlformats.org/officeDocument/2006/relationships/image" Target="../media/image12.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11.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4.xml"/><Relationship Id="rId7" Type="http://schemas.openxmlformats.org/officeDocument/2006/relationships/image" Target="../media/image14.png"/><Relationship Id="rId12" Type="http://schemas.microsoft.com/office/2007/relationships/hdphoto" Target="../media/hdphoto6.wdp"/><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microsoft.com/office/2007/relationships/hdphoto" Target="../media/hdphoto3.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5.wdp"/><Relationship Id="rId4" Type="http://schemas.openxmlformats.org/officeDocument/2006/relationships/image" Target="../media/image1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6.wdp"/><Relationship Id="rId3" Type="http://schemas.openxmlformats.org/officeDocument/2006/relationships/notesSlide" Target="../notesSlides/notesSlide5.xml"/><Relationship Id="rId7" Type="http://schemas.microsoft.com/office/2007/relationships/hdphoto" Target="../media/hdphoto3.wdp"/><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3.png"/><Relationship Id="rId11" Type="http://schemas.microsoft.com/office/2007/relationships/hdphoto" Target="../media/hdphoto5.wdp"/><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7.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hemeOverride" Target="../theme/themeOverride5.xm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1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22" name="图片 21">
            <a:extLst>
              <a:ext uri="{FF2B5EF4-FFF2-40B4-BE49-F238E27FC236}">
                <a16:creationId xmlns:a16="http://schemas.microsoft.com/office/drawing/2014/main" xmlns="" id="{2C05A27C-0C40-4CD7-93FB-419E8BBC2C4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Removal>
                    </a14:imgEffect>
                  </a14:imgLayer>
                </a14:imgProps>
              </a:ext>
              <a:ext uri="{28A0092B-C50C-407E-A947-70E740481C1C}">
                <a14:useLocalDpi xmlns:a14="http://schemas.microsoft.com/office/drawing/2010/main" val="0"/>
              </a:ext>
            </a:extLst>
          </a:blip>
          <a:stretch>
            <a:fillRect/>
          </a:stretch>
        </p:blipFill>
        <p:spPr>
          <a:xfrm>
            <a:off x="-269197" y="2635113"/>
            <a:ext cx="2696712" cy="4077742"/>
          </a:xfrm>
          <a:prstGeom prst="rect">
            <a:avLst/>
          </a:prstGeom>
        </p:spPr>
      </p:pic>
      <p:pic>
        <p:nvPicPr>
          <p:cNvPr id="8" name="图片 7"/>
          <p:cNvPicPr>
            <a:picLocks noChangeAspect="1"/>
          </p:cNvPicPr>
          <p:nvPr/>
        </p:nvPicPr>
        <p:blipFill rotWithShape="1">
          <a:blip r:embed="rId7"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72857"/>
            <a:ext cx="12192000" cy="3980688"/>
          </a:xfrm>
          <a:prstGeom prst="rect">
            <a:avLst/>
          </a:prstGeom>
        </p:spPr>
      </p:pic>
      <p:pic>
        <p:nvPicPr>
          <p:cNvPr id="2" name="图片 1">
            <a:extLst>
              <a:ext uri="{FF2B5EF4-FFF2-40B4-BE49-F238E27FC236}">
                <a16:creationId xmlns:a16="http://schemas.microsoft.com/office/drawing/2014/main" xmlns="" id="{D3D5378D-2B37-4113-B3D8-9A2935E980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06888" y="4680152"/>
            <a:ext cx="6413548" cy="1549970"/>
          </a:xfrm>
          <a:prstGeom prst="rect">
            <a:avLst/>
          </a:prstGeom>
        </p:spPr>
      </p:pic>
      <p:pic>
        <p:nvPicPr>
          <p:cNvPr id="23" name="图片 22">
            <a:extLst>
              <a:ext uri="{FF2B5EF4-FFF2-40B4-BE49-F238E27FC236}">
                <a16:creationId xmlns:a16="http://schemas.microsoft.com/office/drawing/2014/main" xmlns="" id="{39251336-69F0-4CDA-8C7B-BC9AA8063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1" name="TextBox 10">
            <a:extLst>
              <a:ext uri="{FF2B5EF4-FFF2-40B4-BE49-F238E27FC236}">
                <a16:creationId xmlns:a16="http://schemas.microsoft.com/office/drawing/2014/main" xmlns="" id="{898F9878-5581-980E-D52A-EB576C18A9DF}"/>
              </a:ext>
            </a:extLst>
          </p:cNvPr>
          <p:cNvSpPr txBox="1"/>
          <p:nvPr/>
        </p:nvSpPr>
        <p:spPr>
          <a:xfrm>
            <a:off x="2300165" y="994391"/>
            <a:ext cx="7233920" cy="646331"/>
          </a:xfrm>
          <a:prstGeom prst="rect">
            <a:avLst/>
          </a:prstGeom>
          <a:noFill/>
        </p:spPr>
        <p:txBody>
          <a:bodyPr wrap="square" rtlCol="0">
            <a:spAutoFit/>
          </a:bodyPr>
          <a:lstStyle/>
          <a:p>
            <a:pPr algn="ctr"/>
            <a:r>
              <a:rPr lang="en-US" sz="3600" b="1">
                <a:solidFill>
                  <a:srgbClr val="000000"/>
                </a:solidFill>
                <a:latin typeface="Cambria" panose="02040503050406030204" pitchFamily="18" charset="0"/>
                <a:ea typeface="Cambria" panose="02040503050406030204" pitchFamily="18" charset="0"/>
              </a:rPr>
              <a:t>CHỦ ĐỀ 1: ÔN TẬP VÀ BỔ SUNG</a:t>
            </a:r>
          </a:p>
        </p:txBody>
      </p:sp>
      <p:sp>
        <p:nvSpPr>
          <p:cNvPr id="13" name="TextBox 12">
            <a:extLst>
              <a:ext uri="{FF2B5EF4-FFF2-40B4-BE49-F238E27FC236}">
                <a16:creationId xmlns:a16="http://schemas.microsoft.com/office/drawing/2014/main" xmlns="" id="{E5E13791-4AD8-6098-21F6-4014157CFD5E}"/>
              </a:ext>
            </a:extLst>
          </p:cNvPr>
          <p:cNvSpPr txBox="1"/>
          <p:nvPr/>
        </p:nvSpPr>
        <p:spPr>
          <a:xfrm>
            <a:off x="1890826" y="2383391"/>
            <a:ext cx="8410346" cy="1015663"/>
          </a:xfrm>
          <a:prstGeom prst="rect">
            <a:avLst/>
          </a:prstGeom>
          <a:noFill/>
        </p:spPr>
        <p:txBody>
          <a:bodyPr wrap="square" rtlCol="0">
            <a:spAutoFit/>
          </a:bodyPr>
          <a:lstStyle/>
          <a:p>
            <a:pPr algn="ctr"/>
            <a:r>
              <a:rPr lang="en-US" sz="6000" b="1">
                <a:solidFill>
                  <a:srgbClr val="FF0000"/>
                </a:solidFill>
                <a:latin typeface="Cambria" panose="02040503050406030204" pitchFamily="18" charset="0"/>
                <a:ea typeface="Cambria" panose="02040503050406030204" pitchFamily="18" charset="0"/>
              </a:rPr>
              <a:t>Bài 8: Luyện tập chung</a:t>
            </a:r>
          </a:p>
        </p:txBody>
      </p:sp>
    </p:spTree>
    <p:extLst>
      <p:ext uri="{BB962C8B-B14F-4D97-AF65-F5344CB8AC3E}">
        <p14:creationId xmlns:p14="http://schemas.microsoft.com/office/powerpoint/2010/main" val="42523735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TUAN\Downloads\Luyện tập 1.png">
            <a:extLst>
              <a:ext uri="{FF2B5EF4-FFF2-40B4-BE49-F238E27FC236}">
                <a16:creationId xmlns:a16="http://schemas.microsoft.com/office/drawing/2014/main" xmlns="" id="{4C82A3B8-C69E-F7B4-D0FF-B13B8B4DF521}"/>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9" name="Oval 28">
            <a:extLst>
              <a:ext uri="{FF2B5EF4-FFF2-40B4-BE49-F238E27FC236}">
                <a16:creationId xmlns:a16="http://schemas.microsoft.com/office/drawing/2014/main" xmlns="" id="{0BA97CFE-3523-58C6-716A-1C303B0D7CA3}"/>
              </a:ext>
            </a:extLst>
          </p:cNvPr>
          <p:cNvSpPr/>
          <p:nvPr/>
        </p:nvSpPr>
        <p:spPr>
          <a:xfrm>
            <a:off x="185058" y="1191562"/>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3</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xmlns="" id="{EB41FBF5-80E6-0BCA-6715-59CF1370A903}"/>
              </a:ext>
            </a:extLst>
          </p:cNvPr>
          <p:cNvSpPr txBox="1"/>
          <p:nvPr/>
        </p:nvSpPr>
        <p:spPr>
          <a:xfrm>
            <a:off x="947055" y="1082705"/>
            <a:ext cx="10918374" cy="1569660"/>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Trường Tiểu học Quang Trung có 563 học sinh. Trường Tiểu học Lê Lợi có nhiều hơn Trường Tiểu học Quang Trung 29 học sinh. Hỏi Trường Tiểu học Lê Lợi có bao nhiêu học sinh?</a:t>
            </a:r>
          </a:p>
        </p:txBody>
      </p:sp>
      <p:cxnSp>
        <p:nvCxnSpPr>
          <p:cNvPr id="7" name="Straight Connector 6">
            <a:extLst>
              <a:ext uri="{FF2B5EF4-FFF2-40B4-BE49-F238E27FC236}">
                <a16:creationId xmlns:a16="http://schemas.microsoft.com/office/drawing/2014/main" xmlns="" id="{81CD9322-D435-1D3F-3BA9-4384DDEE5831}"/>
              </a:ext>
            </a:extLst>
          </p:cNvPr>
          <p:cNvCxnSpPr/>
          <p:nvPr/>
        </p:nvCxnSpPr>
        <p:spPr>
          <a:xfrm>
            <a:off x="4158343" y="1626988"/>
            <a:ext cx="4920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67049805-2802-47C0-94A8-B7FAFC93AAD3}"/>
              </a:ext>
            </a:extLst>
          </p:cNvPr>
          <p:cNvCxnSpPr>
            <a:cxnSpLocks/>
          </p:cNvCxnSpPr>
          <p:nvPr/>
        </p:nvCxnSpPr>
        <p:spPr>
          <a:xfrm>
            <a:off x="1698171" y="2084188"/>
            <a:ext cx="1208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183B65A5-DDB2-56FC-A470-8CCF2D02FF2A}"/>
              </a:ext>
            </a:extLst>
          </p:cNvPr>
          <p:cNvCxnSpPr>
            <a:cxnSpLocks/>
          </p:cNvCxnSpPr>
          <p:nvPr/>
        </p:nvCxnSpPr>
        <p:spPr>
          <a:xfrm>
            <a:off x="3472542" y="2095074"/>
            <a:ext cx="175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A08CBC9D-582D-1E2A-4576-DCCE76AAC203}"/>
              </a:ext>
            </a:extLst>
          </p:cNvPr>
          <p:cNvCxnSpPr>
            <a:cxnSpLocks/>
          </p:cNvCxnSpPr>
          <p:nvPr/>
        </p:nvCxnSpPr>
        <p:spPr>
          <a:xfrm>
            <a:off x="8284028" y="2084188"/>
            <a:ext cx="34072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31FA7516-F8A1-E258-E1BF-26546D46DCE1}"/>
              </a:ext>
            </a:extLst>
          </p:cNvPr>
          <p:cNvCxnSpPr>
            <a:cxnSpLocks/>
          </p:cNvCxnSpPr>
          <p:nvPr/>
        </p:nvCxnSpPr>
        <p:spPr>
          <a:xfrm>
            <a:off x="947055" y="2602953"/>
            <a:ext cx="979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5DBA212-5E4A-4D16-8B54-1E0B90E0B6C2}"/>
              </a:ext>
            </a:extLst>
          </p:cNvPr>
          <p:cNvCxnSpPr>
            <a:cxnSpLocks/>
          </p:cNvCxnSpPr>
          <p:nvPr/>
        </p:nvCxnSpPr>
        <p:spPr>
          <a:xfrm>
            <a:off x="2645227" y="2630593"/>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094D0842-B845-6399-2762-1D29F8C2317C}"/>
              </a:ext>
            </a:extLst>
          </p:cNvPr>
          <p:cNvCxnSpPr>
            <a:cxnSpLocks/>
          </p:cNvCxnSpPr>
          <p:nvPr/>
        </p:nvCxnSpPr>
        <p:spPr>
          <a:xfrm>
            <a:off x="2677884" y="2761220"/>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45B2DE62-0497-B1FD-3B79-581251370DB2}"/>
              </a:ext>
            </a:extLst>
          </p:cNvPr>
          <p:cNvSpPr txBox="1"/>
          <p:nvPr/>
        </p:nvSpPr>
        <p:spPr>
          <a:xfrm>
            <a:off x="1436913" y="3236440"/>
            <a:ext cx="8284028" cy="2308324"/>
          </a:xfrm>
          <a:prstGeom prst="rect">
            <a:avLst/>
          </a:prstGeom>
          <a:noFill/>
        </p:spPr>
        <p:txBody>
          <a:bodyPr wrap="square" rtlCol="0">
            <a:spAutoFit/>
          </a:bodyPr>
          <a:lstStyle/>
          <a:p>
            <a:pPr algn="ctr"/>
            <a:r>
              <a:rPr lang="en-US" sz="3600">
                <a:solidFill>
                  <a:srgbClr val="002060"/>
                </a:solidFill>
                <a:latin typeface="Cambria" panose="02040503050406030204" pitchFamily="18" charset="0"/>
                <a:ea typeface="Cambria" panose="02040503050406030204" pitchFamily="18" charset="0"/>
              </a:rPr>
              <a:t>Bài giải</a:t>
            </a:r>
          </a:p>
          <a:p>
            <a:pPr algn="ctr"/>
            <a:r>
              <a:rPr lang="en-US" sz="3600">
                <a:solidFill>
                  <a:srgbClr val="FF0000"/>
                </a:solidFill>
                <a:latin typeface="Cambria" panose="02040503050406030204" pitchFamily="18" charset="0"/>
                <a:ea typeface="Cambria" panose="02040503050406030204" pitchFamily="18" charset="0"/>
              </a:rPr>
              <a:t>Trường Tiểu học Lê Lợi có số học sinh là:</a:t>
            </a:r>
          </a:p>
          <a:p>
            <a:pPr algn="ctr"/>
            <a:r>
              <a:rPr lang="en-US" sz="3600">
                <a:solidFill>
                  <a:srgbClr val="FF0000"/>
                </a:solidFill>
                <a:latin typeface="Cambria" panose="02040503050406030204" pitchFamily="18" charset="0"/>
                <a:ea typeface="Cambria" panose="02040503050406030204" pitchFamily="18" charset="0"/>
              </a:rPr>
              <a:t>563 + 29 = 592 (học sinh)</a:t>
            </a:r>
          </a:p>
          <a:p>
            <a:pPr algn="ctr"/>
            <a:r>
              <a:rPr lang="en-US" sz="3600">
                <a:solidFill>
                  <a:srgbClr val="FF0000"/>
                </a:solidFill>
                <a:latin typeface="Cambria" panose="02040503050406030204" pitchFamily="18" charset="0"/>
                <a:ea typeface="Cambria" panose="02040503050406030204" pitchFamily="18" charset="0"/>
              </a:rPr>
              <a:t>                      Đáp số: 592 học sinh</a:t>
            </a:r>
          </a:p>
        </p:txBody>
      </p:sp>
    </p:spTree>
    <p:extLst>
      <p:ext uri="{BB962C8B-B14F-4D97-AF65-F5344CB8AC3E}">
        <p14:creationId xmlns:p14="http://schemas.microsoft.com/office/powerpoint/2010/main" val="2452096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par>
                                <p:cTn id="25" presetID="16" presetClass="entr" presetSubtype="21"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11AD83C6-A090-4E64-92FD-31F4C3136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4958030"/>
            <a:ext cx="1524000" cy="1585507"/>
          </a:xfrm>
          <a:prstGeom prst="rect">
            <a:avLst/>
          </a:prstGeom>
          <a:noFill/>
          <a:ln>
            <a:noFill/>
          </a:ln>
        </p:spPr>
      </p:pic>
      <p:pic>
        <p:nvPicPr>
          <p:cNvPr id="31" name="Picture 30" descr="C:\Users\TUAN\Downloads\Luyện tập 1.png">
            <a:extLst>
              <a:ext uri="{FF2B5EF4-FFF2-40B4-BE49-F238E27FC236}">
                <a16:creationId xmlns:a16="http://schemas.microsoft.com/office/drawing/2014/main" xmlns="" id="{BEB65703-3BC6-2779-D3C4-61A5C7FAFCE3}"/>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2" name="Oval 31">
            <a:extLst>
              <a:ext uri="{FF2B5EF4-FFF2-40B4-BE49-F238E27FC236}">
                <a16:creationId xmlns:a16="http://schemas.microsoft.com/office/drawing/2014/main" xmlns="" id="{DF3A20ED-8397-78F5-2977-AFA27616B2CA}"/>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4</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xmlns="" id="{7394F5A5-8935-AFC3-A3D7-37075B3F53D7}"/>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 name="TextBox 2">
            <a:extLst>
              <a:ext uri="{FF2B5EF4-FFF2-40B4-BE49-F238E27FC236}">
                <a16:creationId xmlns:a16="http://schemas.microsoft.com/office/drawing/2014/main" xmlns="" id="{DFF5E8B8-03F7-44F7-95EE-E8F02C3F1525}"/>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xmlns="" id="{1728ED09-FB65-3A39-235E-410E2F1EC711}"/>
              </a:ext>
            </a:extLst>
          </p:cNvPr>
          <p:cNvSpPr txBox="1"/>
          <p:nvPr/>
        </p:nvSpPr>
        <p:spPr>
          <a:xfrm>
            <a:off x="0" y="2305967"/>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a, </a:t>
            </a:r>
          </a:p>
        </p:txBody>
      </p:sp>
      <p:sp>
        <p:nvSpPr>
          <p:cNvPr id="36" name="TextBox 35">
            <a:extLst>
              <a:ext uri="{FF2B5EF4-FFF2-40B4-BE49-F238E27FC236}">
                <a16:creationId xmlns:a16="http://schemas.microsoft.com/office/drawing/2014/main" xmlns="" id="{5525D7A8-0BB1-C6E7-0837-22A581D10801}"/>
              </a:ext>
            </a:extLst>
          </p:cNvPr>
          <p:cNvSpPr txBox="1"/>
          <p:nvPr/>
        </p:nvSpPr>
        <p:spPr>
          <a:xfrm>
            <a:off x="5834743" y="2373535"/>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b, </a:t>
            </a:r>
          </a:p>
        </p:txBody>
      </p:sp>
      <p:graphicFrame>
        <p:nvGraphicFramePr>
          <p:cNvPr id="8" name="Table 8">
            <a:extLst>
              <a:ext uri="{FF2B5EF4-FFF2-40B4-BE49-F238E27FC236}">
                <a16:creationId xmlns:a16="http://schemas.microsoft.com/office/drawing/2014/main" xmlns="" id="{6D340A08-C7AC-EC24-FE74-7E80BD253298}"/>
              </a:ext>
            </a:extLst>
          </p:cNvPr>
          <p:cNvGraphicFramePr>
            <a:graphicFrameLocks noGrp="1"/>
          </p:cNvGraphicFramePr>
          <p:nvPr>
            <p:extLst>
              <p:ext uri="{D42A27DB-BD31-4B8C-83A1-F6EECF244321}">
                <p14:modId xmlns:p14="http://schemas.microsoft.com/office/powerpoint/2010/main" val="4002545449"/>
              </p:ext>
            </p:extLst>
          </p:nvPr>
        </p:nvGraphicFramePr>
        <p:xfrm>
          <a:off x="468086" y="2154985"/>
          <a:ext cx="5029200" cy="2019474"/>
        </p:xfrm>
        <a:graphic>
          <a:graphicData uri="http://schemas.openxmlformats.org/drawingml/2006/table">
            <a:tbl>
              <a:tblPr firstRow="1" bandRow="1">
                <a:tableStyleId>{5940675A-B579-460E-94D1-54222C63F5DA}</a:tableStyleId>
              </a:tblPr>
              <a:tblGrid>
                <a:gridCol w="1713625">
                  <a:extLst>
                    <a:ext uri="{9D8B030D-6E8A-4147-A177-3AD203B41FA5}">
                      <a16:colId xmlns:a16="http://schemas.microsoft.com/office/drawing/2014/main" xmlns="" val="3068366660"/>
                    </a:ext>
                  </a:extLst>
                </a:gridCol>
                <a:gridCol w="1176499">
                  <a:extLst>
                    <a:ext uri="{9D8B030D-6E8A-4147-A177-3AD203B41FA5}">
                      <a16:colId xmlns:a16="http://schemas.microsoft.com/office/drawing/2014/main" xmlns="" val="3982467742"/>
                    </a:ext>
                  </a:extLst>
                </a:gridCol>
                <a:gridCol w="1069518">
                  <a:extLst>
                    <a:ext uri="{9D8B030D-6E8A-4147-A177-3AD203B41FA5}">
                      <a16:colId xmlns:a16="http://schemas.microsoft.com/office/drawing/2014/main" xmlns="" val="393648006"/>
                    </a:ext>
                  </a:extLst>
                </a:gridCol>
                <a:gridCol w="1069558">
                  <a:extLst>
                    <a:ext uri="{9D8B030D-6E8A-4147-A177-3AD203B41FA5}">
                      <a16:colId xmlns:a16="http://schemas.microsoft.com/office/drawing/2014/main" xmlns=""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35</a:t>
                      </a:r>
                    </a:p>
                  </a:txBody>
                  <a:tcPr anchor="ctr"/>
                </a:tc>
                <a:tc>
                  <a:txBody>
                    <a:bodyPr/>
                    <a:lstStyle/>
                    <a:p>
                      <a:pPr algn="ctr"/>
                      <a:r>
                        <a:rPr lang="en-US" sz="3600">
                          <a:latin typeface="Cambria" panose="02040503050406030204" pitchFamily="18" charset="0"/>
                          <a:ea typeface="Cambria" panose="02040503050406030204" pitchFamily="18" charset="0"/>
                        </a:rPr>
                        <a:t>46</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xmlns="" val="217692869"/>
                  </a:ext>
                </a:extLst>
              </a:tr>
              <a:tr h="685869">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27</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xmlns="" val="2208946126"/>
                  </a:ext>
                </a:extLst>
              </a:tr>
              <a:tr h="685869">
                <a:tc>
                  <a:txBody>
                    <a:bodyPr/>
                    <a:lstStyle/>
                    <a:p>
                      <a:pPr algn="ctr"/>
                      <a:r>
                        <a:rPr lang="en-US" sz="3600">
                          <a:latin typeface="Cambria" panose="02040503050406030204" pitchFamily="18" charset="0"/>
                          <a:ea typeface="Cambria" panose="02040503050406030204" pitchFamily="18" charset="0"/>
                        </a:rPr>
                        <a:t>Tổng</a:t>
                      </a:r>
                    </a:p>
                  </a:txBody>
                  <a:tcPr anchor="ctr">
                    <a:solidFill>
                      <a:schemeClr val="accent1">
                        <a:lumMod val="20000"/>
                        <a:lumOff val="80000"/>
                      </a:schemeClr>
                    </a:solidFill>
                  </a:tcP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75</a:t>
                      </a:r>
                    </a:p>
                  </a:txBody>
                  <a:tcPr anchor="ctr"/>
                </a:tc>
                <a:tc>
                  <a:txBody>
                    <a:bodyPr/>
                    <a:lstStyle/>
                    <a:p>
                      <a:pPr algn="ctr"/>
                      <a:r>
                        <a:rPr lang="en-US" sz="3600">
                          <a:latin typeface="Cambria" panose="02040503050406030204" pitchFamily="18" charset="0"/>
                          <a:ea typeface="Cambria" panose="02040503050406030204" pitchFamily="18" charset="0"/>
                        </a:rPr>
                        <a:t>52</a:t>
                      </a:r>
                    </a:p>
                  </a:txBody>
                  <a:tcPr anchor="ctr"/>
                </a:tc>
                <a:extLst>
                  <a:ext uri="{0D108BD9-81ED-4DB2-BD59-A6C34878D82A}">
                    <a16:rowId xmlns:a16="http://schemas.microsoft.com/office/drawing/2014/main" xmlns="" val="3015543899"/>
                  </a:ext>
                </a:extLst>
              </a:tr>
            </a:tbl>
          </a:graphicData>
        </a:graphic>
      </p:graphicFrame>
      <p:graphicFrame>
        <p:nvGraphicFramePr>
          <p:cNvPr id="10" name="Table 8">
            <a:extLst>
              <a:ext uri="{FF2B5EF4-FFF2-40B4-BE49-F238E27FC236}">
                <a16:creationId xmlns:a16="http://schemas.microsoft.com/office/drawing/2014/main" xmlns="" id="{3F0E66AA-9205-BDC5-55FF-64CF0040B31F}"/>
              </a:ext>
            </a:extLst>
          </p:cNvPr>
          <p:cNvGraphicFramePr>
            <a:graphicFrameLocks noGrp="1"/>
          </p:cNvGraphicFramePr>
          <p:nvPr>
            <p:extLst>
              <p:ext uri="{D42A27DB-BD31-4B8C-83A1-F6EECF244321}">
                <p14:modId xmlns:p14="http://schemas.microsoft.com/office/powerpoint/2010/main" val="3630788087"/>
              </p:ext>
            </p:extLst>
          </p:nvPr>
        </p:nvGraphicFramePr>
        <p:xfrm>
          <a:off x="6411686" y="2142293"/>
          <a:ext cx="5214257" cy="2019474"/>
        </p:xfrm>
        <a:graphic>
          <a:graphicData uri="http://schemas.openxmlformats.org/drawingml/2006/table">
            <a:tbl>
              <a:tblPr firstRow="1" bandRow="1">
                <a:tableStyleId>{5940675A-B579-460E-94D1-54222C63F5DA}</a:tableStyleId>
              </a:tblPr>
              <a:tblGrid>
                <a:gridCol w="1881408">
                  <a:extLst>
                    <a:ext uri="{9D8B030D-6E8A-4147-A177-3AD203B41FA5}">
                      <a16:colId xmlns:a16="http://schemas.microsoft.com/office/drawing/2014/main" xmlns="" val="3068366660"/>
                    </a:ext>
                  </a:extLst>
                </a:gridCol>
                <a:gridCol w="1244675">
                  <a:extLst>
                    <a:ext uri="{9D8B030D-6E8A-4147-A177-3AD203B41FA5}">
                      <a16:colId xmlns:a16="http://schemas.microsoft.com/office/drawing/2014/main" xmlns="" val="3982467742"/>
                    </a:ext>
                  </a:extLst>
                </a:gridCol>
                <a:gridCol w="1112045">
                  <a:extLst>
                    <a:ext uri="{9D8B030D-6E8A-4147-A177-3AD203B41FA5}">
                      <a16:colId xmlns:a16="http://schemas.microsoft.com/office/drawing/2014/main" xmlns="" val="393648006"/>
                    </a:ext>
                  </a:extLst>
                </a:gridCol>
                <a:gridCol w="976129">
                  <a:extLst>
                    <a:ext uri="{9D8B030D-6E8A-4147-A177-3AD203B41FA5}">
                      <a16:colId xmlns:a16="http://schemas.microsoft.com/office/drawing/2014/main" xmlns=""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bị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93</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81</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extLst>
                  <a:ext uri="{0D108BD9-81ED-4DB2-BD59-A6C34878D82A}">
                    <a16:rowId xmlns:a16="http://schemas.microsoft.com/office/drawing/2014/main" xmlns="" val="217692869"/>
                  </a:ext>
                </a:extLst>
              </a:tr>
              <a:tr h="685869">
                <a:tc>
                  <a:txBody>
                    <a:bodyPr/>
                    <a:lstStyle/>
                    <a:p>
                      <a:pPr algn="ctr"/>
                      <a:r>
                        <a:rPr lang="en-US" sz="3600">
                          <a:latin typeface="Cambria" panose="02040503050406030204" pitchFamily="18" charset="0"/>
                          <a:ea typeface="Cambria" panose="02040503050406030204" pitchFamily="18" charset="0"/>
                        </a:rPr>
                        <a:t>Số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64</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23</a:t>
                      </a:r>
                    </a:p>
                  </a:txBody>
                  <a:tcPr anchor="ctr">
                    <a:solidFill>
                      <a:srgbClr val="FFFDEE"/>
                    </a:solidFill>
                  </a:tcPr>
                </a:tc>
                <a:extLst>
                  <a:ext uri="{0D108BD9-81ED-4DB2-BD59-A6C34878D82A}">
                    <a16:rowId xmlns:a16="http://schemas.microsoft.com/office/drawing/2014/main" xmlns="" val="2208946126"/>
                  </a:ext>
                </a:extLst>
              </a:tr>
              <a:tr h="685869">
                <a:tc>
                  <a:txBody>
                    <a:bodyPr/>
                    <a:lstStyle/>
                    <a:p>
                      <a:pPr algn="ctr"/>
                      <a:r>
                        <a:rPr lang="en-US" sz="3600">
                          <a:latin typeface="Cambria" panose="02040503050406030204" pitchFamily="18" charset="0"/>
                          <a:ea typeface="Cambria" panose="02040503050406030204" pitchFamily="18" charset="0"/>
                        </a:rPr>
                        <a:t>Hiệu</a:t>
                      </a:r>
                    </a:p>
                  </a:txBody>
                  <a:tcPr anchor="ctr">
                    <a:solidFill>
                      <a:srgbClr val="F7E3AD"/>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34</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49</a:t>
                      </a:r>
                    </a:p>
                  </a:txBody>
                  <a:tcPr anchor="ctr">
                    <a:solidFill>
                      <a:srgbClr val="FFFDEE"/>
                    </a:solidFill>
                  </a:tcPr>
                </a:tc>
                <a:extLst>
                  <a:ext uri="{0D108BD9-81ED-4DB2-BD59-A6C34878D82A}">
                    <a16:rowId xmlns:a16="http://schemas.microsoft.com/office/drawing/2014/main" xmlns="" val="3015543899"/>
                  </a:ext>
                </a:extLst>
              </a:tr>
            </a:tbl>
          </a:graphicData>
        </a:graphic>
      </p:graphicFrame>
      <p:sp>
        <p:nvSpPr>
          <p:cNvPr id="5" name="TextBox 4">
            <a:extLst>
              <a:ext uri="{FF2B5EF4-FFF2-40B4-BE49-F238E27FC236}">
                <a16:creationId xmlns:a16="http://schemas.microsoft.com/office/drawing/2014/main" xmlns="" id="{9D9E1A90-C0DA-1F4F-24A6-D06D9A70F78D}"/>
              </a:ext>
            </a:extLst>
          </p:cNvPr>
          <p:cNvSpPr txBox="1"/>
          <p:nvPr/>
        </p:nvSpPr>
        <p:spPr>
          <a:xfrm>
            <a:off x="4561115" y="2142677"/>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xmlns="" id="{400424E6-3096-5DCD-022E-2C71B74B039A}"/>
              </a:ext>
            </a:extLst>
          </p:cNvPr>
          <p:cNvSpPr txBox="1"/>
          <p:nvPr/>
        </p:nvSpPr>
        <p:spPr>
          <a:xfrm>
            <a:off x="3526973" y="2799302"/>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xmlns="" id="{852800A2-4832-283E-FDEC-305C291E5B30}"/>
              </a:ext>
            </a:extLst>
          </p:cNvPr>
          <p:cNvSpPr txBox="1"/>
          <p:nvPr/>
        </p:nvSpPr>
        <p:spPr>
          <a:xfrm>
            <a:off x="2481944" y="3463330"/>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xmlns="" id="{9B39DE69-64FD-F1BA-1C49-56259056FF22}"/>
              </a:ext>
            </a:extLst>
          </p:cNvPr>
          <p:cNvSpPr txBox="1"/>
          <p:nvPr/>
        </p:nvSpPr>
        <p:spPr>
          <a:xfrm>
            <a:off x="10733317" y="2133228"/>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xmlns="" id="{63DF8D58-CFF6-2924-0AAA-F88ECCE8A39D}"/>
              </a:ext>
            </a:extLst>
          </p:cNvPr>
          <p:cNvSpPr txBox="1"/>
          <p:nvPr/>
        </p:nvSpPr>
        <p:spPr>
          <a:xfrm>
            <a:off x="9699175" y="2789853"/>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xmlns="" id="{A618F630-FBEB-2C2E-F245-EB2BFA6921F6}"/>
              </a:ext>
            </a:extLst>
          </p:cNvPr>
          <p:cNvSpPr txBox="1"/>
          <p:nvPr/>
        </p:nvSpPr>
        <p:spPr>
          <a:xfrm>
            <a:off x="8654146" y="3453881"/>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xmlns="" id="{E69707E7-0B98-F96D-E99B-E2B3B842E0E2}"/>
              </a:ext>
            </a:extLst>
          </p:cNvPr>
          <p:cNvSpPr txBox="1"/>
          <p:nvPr/>
        </p:nvSpPr>
        <p:spPr>
          <a:xfrm>
            <a:off x="2405744" y="349410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62</a:t>
            </a:r>
          </a:p>
        </p:txBody>
      </p:sp>
      <p:sp>
        <p:nvSpPr>
          <p:cNvPr id="18" name="TextBox 17">
            <a:extLst>
              <a:ext uri="{FF2B5EF4-FFF2-40B4-BE49-F238E27FC236}">
                <a16:creationId xmlns:a16="http://schemas.microsoft.com/office/drawing/2014/main" xmlns="" id="{43A1A0BF-242A-10C7-B20D-838AFE0485F7}"/>
              </a:ext>
            </a:extLst>
          </p:cNvPr>
          <p:cNvSpPr txBox="1"/>
          <p:nvPr/>
        </p:nvSpPr>
        <p:spPr>
          <a:xfrm>
            <a:off x="3543300" y="280755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19" name="TextBox 18">
            <a:extLst>
              <a:ext uri="{FF2B5EF4-FFF2-40B4-BE49-F238E27FC236}">
                <a16:creationId xmlns:a16="http://schemas.microsoft.com/office/drawing/2014/main" xmlns="" id="{F9D5F68F-3DE8-592C-30C8-384B300C25AC}"/>
              </a:ext>
            </a:extLst>
          </p:cNvPr>
          <p:cNvSpPr txBox="1"/>
          <p:nvPr/>
        </p:nvSpPr>
        <p:spPr>
          <a:xfrm>
            <a:off x="4561114" y="2173454"/>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34</a:t>
            </a:r>
          </a:p>
        </p:txBody>
      </p:sp>
      <p:sp>
        <p:nvSpPr>
          <p:cNvPr id="20" name="TextBox 19">
            <a:extLst>
              <a:ext uri="{FF2B5EF4-FFF2-40B4-BE49-F238E27FC236}">
                <a16:creationId xmlns:a16="http://schemas.microsoft.com/office/drawing/2014/main" xmlns="" id="{EE059F88-0AE4-D777-84A5-B4C2D8020289}"/>
              </a:ext>
            </a:extLst>
          </p:cNvPr>
          <p:cNvSpPr txBox="1"/>
          <p:nvPr/>
        </p:nvSpPr>
        <p:spPr>
          <a:xfrm>
            <a:off x="8588833" y="3469885"/>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21" name="TextBox 20">
            <a:extLst>
              <a:ext uri="{FF2B5EF4-FFF2-40B4-BE49-F238E27FC236}">
                <a16:creationId xmlns:a16="http://schemas.microsoft.com/office/drawing/2014/main" xmlns="" id="{6FE4BC51-1AF0-6CC3-86EF-773AC94C64F6}"/>
              </a:ext>
            </a:extLst>
          </p:cNvPr>
          <p:cNvSpPr txBox="1"/>
          <p:nvPr/>
        </p:nvSpPr>
        <p:spPr>
          <a:xfrm>
            <a:off x="9688289" y="282063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47</a:t>
            </a:r>
          </a:p>
        </p:txBody>
      </p:sp>
      <p:sp>
        <p:nvSpPr>
          <p:cNvPr id="22" name="TextBox 21">
            <a:extLst>
              <a:ext uri="{FF2B5EF4-FFF2-40B4-BE49-F238E27FC236}">
                <a16:creationId xmlns:a16="http://schemas.microsoft.com/office/drawing/2014/main" xmlns="" id="{7351C0F0-1C86-D6EE-93C1-0790F437E828}"/>
              </a:ext>
            </a:extLst>
          </p:cNvPr>
          <p:cNvSpPr txBox="1"/>
          <p:nvPr/>
        </p:nvSpPr>
        <p:spPr>
          <a:xfrm>
            <a:off x="10727875" y="216256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72</a:t>
            </a:r>
          </a:p>
        </p:txBody>
      </p:sp>
    </p:spTree>
    <p:extLst>
      <p:ext uri="{BB962C8B-B14F-4D97-AF65-F5344CB8AC3E}">
        <p14:creationId xmlns:p14="http://schemas.microsoft.com/office/powerpoint/2010/main" val="2421249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6"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Users\TUAN\Downloads\Luyện tập 1.png">
            <a:extLst>
              <a:ext uri="{FF2B5EF4-FFF2-40B4-BE49-F238E27FC236}">
                <a16:creationId xmlns:a16="http://schemas.microsoft.com/office/drawing/2014/main" xmlns="" id="{CC2BCB0F-D678-EF2B-31B7-B484855A09F7}"/>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1" name="Oval 30">
            <a:extLst>
              <a:ext uri="{FF2B5EF4-FFF2-40B4-BE49-F238E27FC236}">
                <a16:creationId xmlns:a16="http://schemas.microsoft.com/office/drawing/2014/main" xmlns="" id="{ED581B03-888D-3532-85EC-4C166C4754E6}"/>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5</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2" name="Rectangle: Rounded Corners 31">
            <a:extLst>
              <a:ext uri="{FF2B5EF4-FFF2-40B4-BE49-F238E27FC236}">
                <a16:creationId xmlns:a16="http://schemas.microsoft.com/office/drawing/2014/main" xmlns="" id="{24ABF713-B0D1-4B82-2A51-58937E4550C4}"/>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3" name="TextBox 32">
            <a:extLst>
              <a:ext uri="{FF2B5EF4-FFF2-40B4-BE49-F238E27FC236}">
                <a16:creationId xmlns:a16="http://schemas.microsoft.com/office/drawing/2014/main" xmlns="" id="{382A4E21-E6B9-7D21-E21A-79A2CAE55719}"/>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xmlns="" id="{D1572D6A-5D66-3B6A-9EFD-AC94E28D6893}"/>
              </a:ext>
            </a:extLst>
          </p:cNvPr>
          <p:cNvSpPr/>
          <p:nvPr/>
        </p:nvSpPr>
        <p:spPr>
          <a:xfrm>
            <a:off x="1447800"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4" name="Rectangle 33">
            <a:extLst>
              <a:ext uri="{FF2B5EF4-FFF2-40B4-BE49-F238E27FC236}">
                <a16:creationId xmlns:a16="http://schemas.microsoft.com/office/drawing/2014/main" xmlns="" id="{756F79A9-16B2-A7A9-F9E2-3F8E6DEB424F}"/>
              </a:ext>
            </a:extLst>
          </p:cNvPr>
          <p:cNvSpPr/>
          <p:nvPr/>
        </p:nvSpPr>
        <p:spPr>
          <a:xfrm>
            <a:off x="287382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5" name="Rectangle 34">
            <a:extLst>
              <a:ext uri="{FF2B5EF4-FFF2-40B4-BE49-F238E27FC236}">
                <a16:creationId xmlns:a16="http://schemas.microsoft.com/office/drawing/2014/main" xmlns="" id="{8C4D78AB-F992-1301-3C82-A1CDE360492E}"/>
              </a:ext>
            </a:extLst>
          </p:cNvPr>
          <p:cNvSpPr/>
          <p:nvPr/>
        </p:nvSpPr>
        <p:spPr>
          <a:xfrm>
            <a:off x="429985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6" name="Rectangle 35">
            <a:extLst>
              <a:ext uri="{FF2B5EF4-FFF2-40B4-BE49-F238E27FC236}">
                <a16:creationId xmlns:a16="http://schemas.microsoft.com/office/drawing/2014/main" xmlns="" id="{4C38FE61-B674-ACFF-FA1F-AE693E2C6B33}"/>
              </a:ext>
            </a:extLst>
          </p:cNvPr>
          <p:cNvSpPr/>
          <p:nvPr/>
        </p:nvSpPr>
        <p:spPr>
          <a:xfrm>
            <a:off x="571499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7" name="Rectangle 36">
            <a:extLst>
              <a:ext uri="{FF2B5EF4-FFF2-40B4-BE49-F238E27FC236}">
                <a16:creationId xmlns:a16="http://schemas.microsoft.com/office/drawing/2014/main" xmlns="" id="{25A21254-CAF8-0633-4407-4DC3F0501BAD}"/>
              </a:ext>
            </a:extLst>
          </p:cNvPr>
          <p:cNvSpPr/>
          <p:nvPr/>
        </p:nvSpPr>
        <p:spPr>
          <a:xfrm>
            <a:off x="714102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8" name="Rectangle 37">
            <a:extLst>
              <a:ext uri="{FF2B5EF4-FFF2-40B4-BE49-F238E27FC236}">
                <a16:creationId xmlns:a16="http://schemas.microsoft.com/office/drawing/2014/main" xmlns="" id="{9BFFCED1-CDDA-FA42-2FBB-F792E651461B}"/>
              </a:ext>
            </a:extLst>
          </p:cNvPr>
          <p:cNvSpPr/>
          <p:nvPr/>
        </p:nvSpPr>
        <p:spPr>
          <a:xfrm>
            <a:off x="8567054"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9" name="Rectangle 38">
            <a:extLst>
              <a:ext uri="{FF2B5EF4-FFF2-40B4-BE49-F238E27FC236}">
                <a16:creationId xmlns:a16="http://schemas.microsoft.com/office/drawing/2014/main" xmlns="" id="{07496D21-86F5-F8C1-53AA-39A2C2264DAC}"/>
              </a:ext>
            </a:extLst>
          </p:cNvPr>
          <p:cNvSpPr/>
          <p:nvPr/>
        </p:nvSpPr>
        <p:spPr>
          <a:xfrm>
            <a:off x="2155373"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18</a:t>
            </a:r>
          </a:p>
        </p:txBody>
      </p:sp>
      <p:sp>
        <p:nvSpPr>
          <p:cNvPr id="40" name="Rectangle 39">
            <a:extLst>
              <a:ext uri="{FF2B5EF4-FFF2-40B4-BE49-F238E27FC236}">
                <a16:creationId xmlns:a16="http://schemas.microsoft.com/office/drawing/2014/main" xmlns="" id="{7C2B4248-1C4D-DF7A-D41C-4E84CD4BB013}"/>
              </a:ext>
            </a:extLst>
          </p:cNvPr>
          <p:cNvSpPr/>
          <p:nvPr/>
        </p:nvSpPr>
        <p:spPr>
          <a:xfrm>
            <a:off x="3581401"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17</a:t>
            </a:r>
          </a:p>
        </p:txBody>
      </p:sp>
      <p:sp>
        <p:nvSpPr>
          <p:cNvPr id="41" name="Rectangle 40">
            <a:extLst>
              <a:ext uri="{FF2B5EF4-FFF2-40B4-BE49-F238E27FC236}">
                <a16:creationId xmlns:a16="http://schemas.microsoft.com/office/drawing/2014/main" xmlns="" id="{94FF1A9E-00C7-BF60-2F6C-D3EE6C72E553}"/>
              </a:ext>
            </a:extLst>
          </p:cNvPr>
          <p:cNvSpPr/>
          <p:nvPr/>
        </p:nvSpPr>
        <p:spPr>
          <a:xfrm>
            <a:off x="5007429"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16</a:t>
            </a:r>
          </a:p>
        </p:txBody>
      </p:sp>
      <p:sp>
        <p:nvSpPr>
          <p:cNvPr id="42" name="Rectangle 41">
            <a:extLst>
              <a:ext uri="{FF2B5EF4-FFF2-40B4-BE49-F238E27FC236}">
                <a16:creationId xmlns:a16="http://schemas.microsoft.com/office/drawing/2014/main" xmlns="" id="{C724962E-ECF5-592C-BBBD-C0B283303DE7}"/>
              </a:ext>
            </a:extLst>
          </p:cNvPr>
          <p:cNvSpPr/>
          <p:nvPr/>
        </p:nvSpPr>
        <p:spPr>
          <a:xfrm>
            <a:off x="6433457"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DEE"/>
              </a:solidFill>
            </a:endParaRPr>
          </a:p>
        </p:txBody>
      </p:sp>
      <p:sp>
        <p:nvSpPr>
          <p:cNvPr id="43" name="Rectangle 42">
            <a:extLst>
              <a:ext uri="{FF2B5EF4-FFF2-40B4-BE49-F238E27FC236}">
                <a16:creationId xmlns:a16="http://schemas.microsoft.com/office/drawing/2014/main" xmlns="" id="{CFDC0FBB-0CF9-1E52-7945-1396ACA5F537}"/>
              </a:ext>
            </a:extLst>
          </p:cNvPr>
          <p:cNvSpPr/>
          <p:nvPr/>
        </p:nvSpPr>
        <p:spPr>
          <a:xfrm>
            <a:off x="7859485"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C2E3207A-45F2-1EE0-7693-A4D7D571F9AA}"/>
              </a:ext>
            </a:extLst>
          </p:cNvPr>
          <p:cNvSpPr/>
          <p:nvPr/>
        </p:nvSpPr>
        <p:spPr>
          <a:xfrm>
            <a:off x="2830285" y="3409703"/>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35</a:t>
            </a:r>
          </a:p>
        </p:txBody>
      </p:sp>
      <p:sp>
        <p:nvSpPr>
          <p:cNvPr id="45" name="Rectangle 44">
            <a:extLst>
              <a:ext uri="{FF2B5EF4-FFF2-40B4-BE49-F238E27FC236}">
                <a16:creationId xmlns:a16="http://schemas.microsoft.com/office/drawing/2014/main" xmlns="" id="{AF72FBD1-FA70-B994-FBF0-1FB5A33F763A}"/>
              </a:ext>
            </a:extLst>
          </p:cNvPr>
          <p:cNvSpPr/>
          <p:nvPr/>
        </p:nvSpPr>
        <p:spPr>
          <a:xfrm>
            <a:off x="4261754"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D171B3CB-0E62-0025-8A13-668FF8776F34}"/>
              </a:ext>
            </a:extLst>
          </p:cNvPr>
          <p:cNvSpPr/>
          <p:nvPr/>
        </p:nvSpPr>
        <p:spPr>
          <a:xfrm>
            <a:off x="5676900"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D2323346-0FFD-57FD-4753-7E0ED3FF85AC}"/>
              </a:ext>
            </a:extLst>
          </p:cNvPr>
          <p:cNvSpPr/>
          <p:nvPr/>
        </p:nvSpPr>
        <p:spPr>
          <a:xfrm>
            <a:off x="7092046"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1F652401-AE49-D667-0ADB-1D61D88E63C7}"/>
              </a:ext>
            </a:extLst>
          </p:cNvPr>
          <p:cNvSpPr/>
          <p:nvPr/>
        </p:nvSpPr>
        <p:spPr>
          <a:xfrm>
            <a:off x="3510643"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F8592CB5-7915-9225-7549-1F2A3366EF99}"/>
              </a:ext>
            </a:extLst>
          </p:cNvPr>
          <p:cNvSpPr/>
          <p:nvPr/>
        </p:nvSpPr>
        <p:spPr>
          <a:xfrm>
            <a:off x="4925789"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F1B56E4F-A3F0-D999-0803-1246F3482830}"/>
              </a:ext>
            </a:extLst>
          </p:cNvPr>
          <p:cNvSpPr/>
          <p:nvPr/>
        </p:nvSpPr>
        <p:spPr>
          <a:xfrm>
            <a:off x="6340935" y="2887189"/>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F66A1727-850C-76C9-60E8-26ECA9B1C57E}"/>
              </a:ext>
            </a:extLst>
          </p:cNvPr>
          <p:cNvSpPr/>
          <p:nvPr/>
        </p:nvSpPr>
        <p:spPr>
          <a:xfrm>
            <a:off x="4212775"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515281FE-D277-5938-2C47-2457F76C98DB}"/>
              </a:ext>
            </a:extLst>
          </p:cNvPr>
          <p:cNvSpPr/>
          <p:nvPr/>
        </p:nvSpPr>
        <p:spPr>
          <a:xfrm>
            <a:off x="5638803"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CCCCDA4B-0F1B-7E13-7C74-12368724A28D}"/>
              </a:ext>
            </a:extLst>
          </p:cNvPr>
          <p:cNvSpPr/>
          <p:nvPr/>
        </p:nvSpPr>
        <p:spPr>
          <a:xfrm>
            <a:off x="4947554" y="185304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xmlns="" id="{96513B1A-9382-C6DB-40CF-27C7ACC0C526}"/>
              </a:ext>
            </a:extLst>
          </p:cNvPr>
          <p:cNvSpPr txBox="1"/>
          <p:nvPr/>
        </p:nvSpPr>
        <p:spPr>
          <a:xfrm>
            <a:off x="4727121" y="3317356"/>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5" name="TextBox 54">
            <a:extLst>
              <a:ext uri="{FF2B5EF4-FFF2-40B4-BE49-F238E27FC236}">
                <a16:creationId xmlns:a16="http://schemas.microsoft.com/office/drawing/2014/main" xmlns="" id="{92793ABB-AB0A-147A-E6B2-C4EE4DCB419B}"/>
              </a:ext>
            </a:extLst>
          </p:cNvPr>
          <p:cNvSpPr txBox="1"/>
          <p:nvPr/>
        </p:nvSpPr>
        <p:spPr>
          <a:xfrm>
            <a:off x="3971928" y="280538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6" name="TextBox 55">
            <a:extLst>
              <a:ext uri="{FF2B5EF4-FFF2-40B4-BE49-F238E27FC236}">
                <a16:creationId xmlns:a16="http://schemas.microsoft.com/office/drawing/2014/main" xmlns="" id="{6BDF128A-24FC-5D61-B9FA-0C43F3BB76CF}"/>
              </a:ext>
            </a:extLst>
          </p:cNvPr>
          <p:cNvSpPr txBox="1"/>
          <p:nvPr/>
        </p:nvSpPr>
        <p:spPr>
          <a:xfrm>
            <a:off x="5451027" y="2829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7" name="TextBox 56">
            <a:extLst>
              <a:ext uri="{FF2B5EF4-FFF2-40B4-BE49-F238E27FC236}">
                <a16:creationId xmlns:a16="http://schemas.microsoft.com/office/drawing/2014/main" xmlns="" id="{CD127CBF-756D-E2C9-A539-34A9D499CE9B}"/>
              </a:ext>
            </a:extLst>
          </p:cNvPr>
          <p:cNvSpPr txBox="1"/>
          <p:nvPr/>
        </p:nvSpPr>
        <p:spPr>
          <a:xfrm>
            <a:off x="6218466" y="333003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8" name="TextBox 57">
            <a:extLst>
              <a:ext uri="{FF2B5EF4-FFF2-40B4-BE49-F238E27FC236}">
                <a16:creationId xmlns:a16="http://schemas.microsoft.com/office/drawing/2014/main" xmlns="" id="{15F13C90-E186-C531-E761-75E06C54FF54}"/>
              </a:ext>
            </a:extLst>
          </p:cNvPr>
          <p:cNvSpPr txBox="1"/>
          <p:nvPr/>
        </p:nvSpPr>
        <p:spPr>
          <a:xfrm>
            <a:off x="6955968" y="3815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9" name="TextBox 58">
            <a:extLst>
              <a:ext uri="{FF2B5EF4-FFF2-40B4-BE49-F238E27FC236}">
                <a16:creationId xmlns:a16="http://schemas.microsoft.com/office/drawing/2014/main" xmlns="" id="{AE34D589-453A-0E62-257B-9A85F86CD52E}"/>
              </a:ext>
            </a:extLst>
          </p:cNvPr>
          <p:cNvSpPr txBox="1"/>
          <p:nvPr/>
        </p:nvSpPr>
        <p:spPr>
          <a:xfrm>
            <a:off x="8333016" y="3828645"/>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0" name="TextBox 59">
            <a:extLst>
              <a:ext uri="{FF2B5EF4-FFF2-40B4-BE49-F238E27FC236}">
                <a16:creationId xmlns:a16="http://schemas.microsoft.com/office/drawing/2014/main" xmlns="" id="{A2CEEA05-3064-F048-A8B1-30B87B6728B0}"/>
              </a:ext>
            </a:extLst>
          </p:cNvPr>
          <p:cNvSpPr txBox="1"/>
          <p:nvPr/>
        </p:nvSpPr>
        <p:spPr>
          <a:xfrm>
            <a:off x="7625439" y="331701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1" name="TextBox 60">
            <a:extLst>
              <a:ext uri="{FF2B5EF4-FFF2-40B4-BE49-F238E27FC236}">
                <a16:creationId xmlns:a16="http://schemas.microsoft.com/office/drawing/2014/main" xmlns="" id="{AA4282E7-3F3D-1565-6A37-BAD25C989D7A}"/>
              </a:ext>
            </a:extLst>
          </p:cNvPr>
          <p:cNvSpPr txBox="1"/>
          <p:nvPr/>
        </p:nvSpPr>
        <p:spPr>
          <a:xfrm>
            <a:off x="6904270" y="2794503"/>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2" name="TextBox 61">
            <a:extLst>
              <a:ext uri="{FF2B5EF4-FFF2-40B4-BE49-F238E27FC236}">
                <a16:creationId xmlns:a16="http://schemas.microsoft.com/office/drawing/2014/main" xmlns="" id="{67FC4986-C8F2-3381-C30A-15D7AD15A7A3}"/>
              </a:ext>
            </a:extLst>
          </p:cNvPr>
          <p:cNvSpPr txBox="1"/>
          <p:nvPr/>
        </p:nvSpPr>
        <p:spPr>
          <a:xfrm>
            <a:off x="6188540" y="2296883"/>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3" name="TextBox 62">
            <a:extLst>
              <a:ext uri="{FF2B5EF4-FFF2-40B4-BE49-F238E27FC236}">
                <a16:creationId xmlns:a16="http://schemas.microsoft.com/office/drawing/2014/main" xmlns="" id="{FCF5EAE4-8DFB-EE6F-E5F5-5FEE8A06AED6}"/>
              </a:ext>
            </a:extLst>
          </p:cNvPr>
          <p:cNvSpPr txBox="1"/>
          <p:nvPr/>
        </p:nvSpPr>
        <p:spPr>
          <a:xfrm>
            <a:off x="4739382" y="2282872"/>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4" name="TextBox 63">
            <a:extLst>
              <a:ext uri="{FF2B5EF4-FFF2-40B4-BE49-F238E27FC236}">
                <a16:creationId xmlns:a16="http://schemas.microsoft.com/office/drawing/2014/main" xmlns="" id="{9468B8CE-B8CA-F0FD-9341-6681D2DD940D}"/>
              </a:ext>
            </a:extLst>
          </p:cNvPr>
          <p:cNvSpPr txBox="1"/>
          <p:nvPr/>
        </p:nvSpPr>
        <p:spPr>
          <a:xfrm>
            <a:off x="5456456" y="1745916"/>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5" name="TextBox 64">
            <a:extLst>
              <a:ext uri="{FF2B5EF4-FFF2-40B4-BE49-F238E27FC236}">
                <a16:creationId xmlns:a16="http://schemas.microsoft.com/office/drawing/2014/main" xmlns="" id="{B6C2BA91-A5E7-DA30-0689-ACDE5D5C7055}"/>
              </a:ext>
            </a:extLst>
          </p:cNvPr>
          <p:cNvSpPr txBox="1"/>
          <p:nvPr/>
        </p:nvSpPr>
        <p:spPr>
          <a:xfrm>
            <a:off x="4635957" y="33446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33</a:t>
            </a:r>
          </a:p>
        </p:txBody>
      </p:sp>
      <p:sp>
        <p:nvSpPr>
          <p:cNvPr id="66" name="TextBox 65">
            <a:extLst>
              <a:ext uri="{FF2B5EF4-FFF2-40B4-BE49-F238E27FC236}">
                <a16:creationId xmlns:a16="http://schemas.microsoft.com/office/drawing/2014/main" xmlns="" id="{8FDFB868-10F8-E0ED-40BF-872AFDC328AF}"/>
              </a:ext>
            </a:extLst>
          </p:cNvPr>
          <p:cNvSpPr txBox="1"/>
          <p:nvPr/>
        </p:nvSpPr>
        <p:spPr>
          <a:xfrm>
            <a:off x="7473048" y="333502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29</a:t>
            </a:r>
          </a:p>
        </p:txBody>
      </p:sp>
      <p:sp>
        <p:nvSpPr>
          <p:cNvPr id="67" name="TextBox 66">
            <a:extLst>
              <a:ext uri="{FF2B5EF4-FFF2-40B4-BE49-F238E27FC236}">
                <a16:creationId xmlns:a16="http://schemas.microsoft.com/office/drawing/2014/main" xmlns="" id="{B113A8B9-BFFA-D98F-2FB0-EAC41A1A2651}"/>
              </a:ext>
            </a:extLst>
          </p:cNvPr>
          <p:cNvSpPr txBox="1"/>
          <p:nvPr/>
        </p:nvSpPr>
        <p:spPr>
          <a:xfrm>
            <a:off x="6098727" y="33554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31</a:t>
            </a:r>
          </a:p>
        </p:txBody>
      </p:sp>
      <p:sp>
        <p:nvSpPr>
          <p:cNvPr id="68" name="TextBox 67">
            <a:extLst>
              <a:ext uri="{FF2B5EF4-FFF2-40B4-BE49-F238E27FC236}">
                <a16:creationId xmlns:a16="http://schemas.microsoft.com/office/drawing/2014/main" xmlns="" id="{D9E6E6A6-BF62-B716-AEC7-914EC226525B}"/>
              </a:ext>
            </a:extLst>
          </p:cNvPr>
          <p:cNvSpPr txBox="1"/>
          <p:nvPr/>
        </p:nvSpPr>
        <p:spPr>
          <a:xfrm>
            <a:off x="8240487" y="389020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14</a:t>
            </a:r>
          </a:p>
        </p:txBody>
      </p:sp>
      <p:sp>
        <p:nvSpPr>
          <p:cNvPr id="69" name="TextBox 68">
            <a:extLst>
              <a:ext uri="{FF2B5EF4-FFF2-40B4-BE49-F238E27FC236}">
                <a16:creationId xmlns:a16="http://schemas.microsoft.com/office/drawing/2014/main" xmlns="" id="{68A4362D-A57F-A01B-C669-513D76936402}"/>
              </a:ext>
            </a:extLst>
          </p:cNvPr>
          <p:cNvSpPr txBox="1"/>
          <p:nvPr/>
        </p:nvSpPr>
        <p:spPr>
          <a:xfrm>
            <a:off x="6832150" y="387202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15</a:t>
            </a:r>
          </a:p>
        </p:txBody>
      </p:sp>
      <p:sp>
        <p:nvSpPr>
          <p:cNvPr id="70" name="TextBox 69">
            <a:extLst>
              <a:ext uri="{FF2B5EF4-FFF2-40B4-BE49-F238E27FC236}">
                <a16:creationId xmlns:a16="http://schemas.microsoft.com/office/drawing/2014/main" xmlns="" id="{4326B5E5-3208-E6A5-7C09-50E79D8D4F65}"/>
              </a:ext>
            </a:extLst>
          </p:cNvPr>
          <p:cNvSpPr txBox="1"/>
          <p:nvPr/>
        </p:nvSpPr>
        <p:spPr>
          <a:xfrm>
            <a:off x="5306791" y="2835290"/>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64</a:t>
            </a:r>
          </a:p>
        </p:txBody>
      </p:sp>
      <p:sp>
        <p:nvSpPr>
          <p:cNvPr id="71" name="TextBox 70">
            <a:extLst>
              <a:ext uri="{FF2B5EF4-FFF2-40B4-BE49-F238E27FC236}">
                <a16:creationId xmlns:a16="http://schemas.microsoft.com/office/drawing/2014/main" xmlns="" id="{CA01637D-9107-2C50-0460-EBF8CB4FF841}"/>
              </a:ext>
            </a:extLst>
          </p:cNvPr>
          <p:cNvSpPr txBox="1"/>
          <p:nvPr/>
        </p:nvSpPr>
        <p:spPr>
          <a:xfrm>
            <a:off x="5921833" y="2333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124</a:t>
            </a:r>
          </a:p>
        </p:txBody>
      </p:sp>
      <p:sp>
        <p:nvSpPr>
          <p:cNvPr id="72" name="TextBox 71">
            <a:extLst>
              <a:ext uri="{FF2B5EF4-FFF2-40B4-BE49-F238E27FC236}">
                <a16:creationId xmlns:a16="http://schemas.microsoft.com/office/drawing/2014/main" xmlns="" id="{FD7524F0-F617-5E99-533D-01AA75612C45}"/>
              </a:ext>
            </a:extLst>
          </p:cNvPr>
          <p:cNvSpPr txBox="1"/>
          <p:nvPr/>
        </p:nvSpPr>
        <p:spPr>
          <a:xfrm>
            <a:off x="4540705" y="233915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132</a:t>
            </a:r>
          </a:p>
        </p:txBody>
      </p:sp>
      <p:sp>
        <p:nvSpPr>
          <p:cNvPr id="73" name="TextBox 72">
            <a:extLst>
              <a:ext uri="{FF2B5EF4-FFF2-40B4-BE49-F238E27FC236}">
                <a16:creationId xmlns:a16="http://schemas.microsoft.com/office/drawing/2014/main" xmlns="" id="{7586D7E3-C9D3-9757-3024-941865E26991}"/>
              </a:ext>
            </a:extLst>
          </p:cNvPr>
          <p:cNvSpPr txBox="1"/>
          <p:nvPr/>
        </p:nvSpPr>
        <p:spPr>
          <a:xfrm>
            <a:off x="6751868" y="2811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60</a:t>
            </a:r>
          </a:p>
        </p:txBody>
      </p:sp>
      <p:sp>
        <p:nvSpPr>
          <p:cNvPr id="74" name="TextBox 73">
            <a:extLst>
              <a:ext uri="{FF2B5EF4-FFF2-40B4-BE49-F238E27FC236}">
                <a16:creationId xmlns:a16="http://schemas.microsoft.com/office/drawing/2014/main" xmlns="" id="{9BA04521-4FCD-F0A7-E029-5FB2BAE06826}"/>
              </a:ext>
            </a:extLst>
          </p:cNvPr>
          <p:cNvSpPr txBox="1"/>
          <p:nvPr/>
        </p:nvSpPr>
        <p:spPr>
          <a:xfrm>
            <a:off x="3873955" y="2834053"/>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68</a:t>
            </a:r>
          </a:p>
        </p:txBody>
      </p:sp>
      <p:sp>
        <p:nvSpPr>
          <p:cNvPr id="75" name="TextBox 74">
            <a:extLst>
              <a:ext uri="{FF2B5EF4-FFF2-40B4-BE49-F238E27FC236}">
                <a16:creationId xmlns:a16="http://schemas.microsoft.com/office/drawing/2014/main" xmlns="" id="{38E7BED0-98F9-CA10-4D25-CBE5CBDC70CB}"/>
              </a:ext>
            </a:extLst>
          </p:cNvPr>
          <p:cNvSpPr txBox="1"/>
          <p:nvPr/>
        </p:nvSpPr>
        <p:spPr>
          <a:xfrm>
            <a:off x="5241480" y="180138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256</a:t>
            </a:r>
          </a:p>
        </p:txBody>
      </p:sp>
    </p:spTree>
    <p:custDataLst>
      <p:tags r:id="rId2"/>
    </p:custDataLst>
    <p:extLst>
      <p:ext uri="{BB962C8B-B14F-4D97-AF65-F5344CB8AC3E}">
        <p14:creationId xmlns:p14="http://schemas.microsoft.com/office/powerpoint/2010/main" val="1672928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arn(inVertical)">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ppt_x"/>
                                          </p:val>
                                        </p:tav>
                                        <p:tav tm="100000">
                                          <p:val>
                                            <p:strVal val="#ppt_x"/>
                                          </p:val>
                                        </p:tav>
                                      </p:tavLst>
                                    </p:anim>
                                    <p:anim calcmode="lin" valueType="num">
                                      <p:cBhvr additive="base">
                                        <p:cTn id="5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additive="base">
                                        <p:cTn id="80" dur="500" fill="hold"/>
                                        <p:tgtEl>
                                          <p:spTgt spid="71"/>
                                        </p:tgtEl>
                                        <p:attrNameLst>
                                          <p:attrName>ppt_x</p:attrName>
                                        </p:attrNameLst>
                                      </p:cBhvr>
                                      <p:tavLst>
                                        <p:tav tm="0">
                                          <p:val>
                                            <p:strVal val="#ppt_x"/>
                                          </p:val>
                                        </p:tav>
                                        <p:tav tm="100000">
                                          <p:val>
                                            <p:strVal val="#ppt_x"/>
                                          </p:val>
                                        </p:tav>
                                      </p:tavLst>
                                    </p:anim>
                                    <p:anim calcmode="lin" valueType="num">
                                      <p:cBhvr additive="base">
                                        <p:cTn id="8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6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xmlns="" id="{813D66B9-4A09-462C-AA26-03692FE6AEA6}"/>
              </a:ext>
            </a:extLst>
          </p:cNvPr>
          <p:cNvSpPr txBox="1"/>
          <p:nvPr/>
        </p:nvSpPr>
        <p:spPr>
          <a:xfrm>
            <a:off x="4148837" y="2753338"/>
            <a:ext cx="4436207" cy="1107996"/>
          </a:xfrm>
          <a:prstGeom prst="rect">
            <a:avLst/>
          </a:prstGeom>
          <a:noFill/>
        </p:spPr>
        <p:txBody>
          <a:bodyPr wrap="square" rtlCol="0">
            <a:spAutoFit/>
          </a:bodyPr>
          <a:lstStyle/>
          <a:p>
            <a:pPr algn="ctr"/>
            <a:r>
              <a:rPr lang="en-US" altLang="zh-CN" sz="6600" b="1">
                <a:solidFill>
                  <a:srgbClr val="865B3E"/>
                </a:solidFill>
                <a:latin typeface="Cambria" panose="02040503050406030204" pitchFamily="18" charset="0"/>
                <a:ea typeface="Cambria" panose="02040503050406030204" pitchFamily="18" charset="0"/>
              </a:rPr>
              <a:t>Thank you</a:t>
            </a:r>
            <a:endParaRPr lang="zh-CN" altLang="en-US" sz="6600" b="1" dirty="0">
              <a:solidFill>
                <a:srgbClr val="865B3E"/>
              </a:solidFill>
              <a:latin typeface="Cambria" panose="02040503050406030204" pitchFamily="18" charset="0"/>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630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childTnLst>
                          </p:cTn>
                        </p:par>
                        <p:par>
                          <p:cTn id="59" fill="hold">
                            <p:stCondLst>
                              <p:cond delay="1000"/>
                            </p:stCondLst>
                            <p:childTnLst>
                              <p:par>
                                <p:cTn id="60" presetID="56" presetClass="entr" presetSubtype="0" fill="hold" grpId="0" nodeType="afterEffect">
                                  <p:stCondLst>
                                    <p:cond delay="0"/>
                                  </p:stCondLst>
                                  <p:iterate type="lt">
                                    <p:tmPct val="10000"/>
                                  </p:iterate>
                                  <p:childTnLst>
                                    <p:set>
                                      <p:cBhvr>
                                        <p:cTn id="61" dur="1" fill="hold">
                                          <p:stCondLst>
                                            <p:cond delay="0"/>
                                          </p:stCondLst>
                                        </p:cTn>
                                        <p:tgtEl>
                                          <p:spTgt spid="18"/>
                                        </p:tgtEl>
                                        <p:attrNameLst>
                                          <p:attrName>style.visibility</p:attrName>
                                        </p:attrNameLst>
                                      </p:cBhvr>
                                      <p:to>
                                        <p:strVal val="visible"/>
                                      </p:to>
                                    </p:set>
                                    <p:anim by="(-#ppt_w*2)" calcmode="lin" valueType="num">
                                      <p:cBhvr rctx="PPT">
                                        <p:cTn id="62" dur="500" autoRev="1" fill="hold">
                                          <p:stCondLst>
                                            <p:cond delay="0"/>
                                          </p:stCondLst>
                                        </p:cTn>
                                        <p:tgtEl>
                                          <p:spTgt spid="18"/>
                                        </p:tgtEl>
                                        <p:attrNameLst>
                                          <p:attrName>ppt_w</p:attrName>
                                        </p:attrNameLst>
                                      </p:cBhvr>
                                    </p:anim>
                                    <p:anim by="(#ppt_w*0.50)" calcmode="lin" valueType="num">
                                      <p:cBhvr>
                                        <p:cTn id="63" dur="500" decel="50000" autoRev="1" fill="hold">
                                          <p:stCondLst>
                                            <p:cond delay="0"/>
                                          </p:stCondLst>
                                        </p:cTn>
                                        <p:tgtEl>
                                          <p:spTgt spid="18"/>
                                        </p:tgtEl>
                                        <p:attrNameLst>
                                          <p:attrName>ppt_x</p:attrName>
                                        </p:attrNameLst>
                                      </p:cBhvr>
                                    </p:anim>
                                    <p:anim from="(-#ppt_h/2)" to="(#ppt_y)" calcmode="lin" valueType="num">
                                      <p:cBhvr>
                                        <p:cTn id="64" dur="1000" fill="hold">
                                          <p:stCondLst>
                                            <p:cond delay="0"/>
                                          </p:stCondLst>
                                        </p:cTn>
                                        <p:tgtEl>
                                          <p:spTgt spid="18"/>
                                        </p:tgtEl>
                                        <p:attrNameLst>
                                          <p:attrName>ppt_y</p:attrName>
                                        </p:attrNameLst>
                                      </p:cBhvr>
                                    </p:anim>
                                    <p:animRot by="21600000">
                                      <p:cBhvr>
                                        <p:cTn id="65" dur="1000" fill="hold">
                                          <p:stCondLst>
                                            <p:cond delay="0"/>
                                          </p:stCondLst>
                                        </p:cTn>
                                        <p:tgtEl>
                                          <p:spTgt spid="18"/>
                                        </p:tgtEl>
                                        <p:attrNameLst>
                                          <p:attrName>r</p:attrName>
                                        </p:attrNameLst>
                                      </p:cBhvr>
                                    </p:animRo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18" grpId="0"/>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5952287" y="549788"/>
            <a:ext cx="5579952" cy="5971896"/>
            <a:chOff x="872575" y="1000462"/>
            <a:chExt cx="5416712" cy="5400336"/>
          </a:xfrm>
        </p:grpSpPr>
        <p:grpSp>
          <p:nvGrpSpPr>
            <p:cNvPr id="66" name="组合 65"/>
            <p:cNvGrpSpPr/>
            <p:nvPr/>
          </p:nvGrpSpPr>
          <p:grpSpPr>
            <a:xfrm>
              <a:off x="1220964" y="2210237"/>
              <a:ext cx="5068323" cy="4190561"/>
              <a:chOff x="1828800" y="932840"/>
              <a:chExt cx="7200932" cy="5492954"/>
            </a:xfrm>
            <a:effectLst>
              <a:outerShdw blurRad="50800" dist="38100" dir="5400000" algn="t" rotWithShape="0">
                <a:prstClr val="black">
                  <a:alpha val="40000"/>
                </a:prstClr>
              </a:outerShdw>
            </a:effectLst>
          </p:grpSpPr>
          <p:sp>
            <p:nvSpPr>
              <p:cNvPr id="68" name="圆角矩形 67"/>
              <p:cNvSpPr/>
              <p:nvPr/>
            </p:nvSpPr>
            <p:spPr>
              <a:xfrm flipV="1">
                <a:off x="1828800" y="932840"/>
                <a:ext cx="7200932" cy="5492954"/>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D4B27C"/>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9" name="圆角矩形 68"/>
              <p:cNvSpPr/>
              <p:nvPr/>
            </p:nvSpPr>
            <p:spPr>
              <a:xfrm flipV="1">
                <a:off x="1930550" y="1007533"/>
                <a:ext cx="6930853" cy="5328598"/>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D4B27C"/>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67" name="图片 66">
              <a:extLst>
                <a:ext uri="{FF2B5EF4-FFF2-40B4-BE49-F238E27FC236}">
                  <a16:creationId xmlns="" xmlns:a16="http://schemas.microsoft.com/office/drawing/2014/main" id="{7A2060F1-955B-4EA4-BDE4-2B419FD19A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575" y="1000462"/>
              <a:ext cx="1954430" cy="1646052"/>
            </a:xfrm>
            <a:prstGeom prst="rect">
              <a:avLst/>
            </a:prstGeom>
          </p:spPr>
        </p:pic>
      </p:grpSp>
      <p:grpSp>
        <p:nvGrpSpPr>
          <p:cNvPr id="60" name="组合 59"/>
          <p:cNvGrpSpPr/>
          <p:nvPr/>
        </p:nvGrpSpPr>
        <p:grpSpPr>
          <a:xfrm>
            <a:off x="455530" y="674248"/>
            <a:ext cx="5416712" cy="5869936"/>
            <a:chOff x="872575" y="1000462"/>
            <a:chExt cx="5416712" cy="5400336"/>
          </a:xfrm>
        </p:grpSpPr>
        <p:grpSp>
          <p:nvGrpSpPr>
            <p:cNvPr id="61" name="组合 60"/>
            <p:cNvGrpSpPr/>
            <p:nvPr/>
          </p:nvGrpSpPr>
          <p:grpSpPr>
            <a:xfrm>
              <a:off x="1220964" y="2210237"/>
              <a:ext cx="5068323" cy="4190561"/>
              <a:chOff x="1828800" y="932840"/>
              <a:chExt cx="7200932" cy="5492954"/>
            </a:xfrm>
            <a:effectLst>
              <a:outerShdw blurRad="50800" dist="38100" dir="5400000" algn="t" rotWithShape="0">
                <a:prstClr val="black">
                  <a:alpha val="40000"/>
                </a:prstClr>
              </a:outerShdw>
            </a:effectLst>
          </p:grpSpPr>
          <p:sp>
            <p:nvSpPr>
              <p:cNvPr id="63" name="圆角矩形 62"/>
              <p:cNvSpPr/>
              <p:nvPr/>
            </p:nvSpPr>
            <p:spPr>
              <a:xfrm flipV="1">
                <a:off x="1828800" y="932840"/>
                <a:ext cx="7200932" cy="5492954"/>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4" name="圆角矩形 63"/>
              <p:cNvSpPr/>
              <p:nvPr/>
            </p:nvSpPr>
            <p:spPr>
              <a:xfrm flipV="1">
                <a:off x="1930550" y="1007533"/>
                <a:ext cx="6930853" cy="5328598"/>
              </a:xfrm>
              <a:prstGeom prst="roundRect">
                <a:avLst>
                  <a:gd name="adj" fmla="val 8395"/>
                </a:avLst>
              </a:prstGeom>
              <a:noFill/>
              <a:ln>
                <a:solidFill>
                  <a:srgbClr val="F2DC8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62" name="图片 61">
              <a:extLst>
                <a:ext uri="{FF2B5EF4-FFF2-40B4-BE49-F238E27FC236}">
                  <a16:creationId xmlns="" xmlns:a16="http://schemas.microsoft.com/office/drawing/2014/main" id="{7A2060F1-955B-4EA4-BDE4-2B419FD19A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2575" y="1000462"/>
              <a:ext cx="1954430" cy="1646052"/>
            </a:xfrm>
            <a:prstGeom prst="rect">
              <a:avLst/>
            </a:prstGeom>
          </p:spPr>
        </p:pic>
      </p:grpSp>
      <p:grpSp>
        <p:nvGrpSpPr>
          <p:cNvPr id="20" name="组合 19"/>
          <p:cNvGrpSpPr/>
          <p:nvPr/>
        </p:nvGrpSpPr>
        <p:grpSpPr>
          <a:xfrm>
            <a:off x="3163886" y="218955"/>
            <a:ext cx="6582004" cy="1088717"/>
            <a:chOff x="5929198" y="488646"/>
            <a:chExt cx="6582004" cy="830997"/>
          </a:xfrm>
        </p:grpSpPr>
        <p:sp>
          <p:nvSpPr>
            <p:cNvPr id="21" name="圆角矩形 20"/>
            <p:cNvSpPr/>
            <p:nvPr/>
          </p:nvSpPr>
          <p:spPr>
            <a:xfrm flipV="1">
              <a:off x="5929198" y="492103"/>
              <a:ext cx="6262802" cy="667115"/>
            </a:xfrm>
            <a:prstGeom prst="roundRect">
              <a:avLst>
                <a:gd name="adj" fmla="val 8395"/>
              </a:avLst>
            </a:prstGeom>
            <a:solidFill>
              <a:srgbClr val="127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2" name="矩形 21">
              <a:extLst>
                <a:ext uri="{FF2B5EF4-FFF2-40B4-BE49-F238E27FC236}">
                  <a16:creationId xmlns="" xmlns:a16="http://schemas.microsoft.com/office/drawing/2014/main" id="{F953D702-DA6F-4E12-96CD-D548CD86F11B}"/>
                </a:ext>
              </a:extLst>
            </p:cNvPr>
            <p:cNvSpPr/>
            <p:nvPr/>
          </p:nvSpPr>
          <p:spPr>
            <a:xfrm>
              <a:off x="6248400" y="488646"/>
              <a:ext cx="6262802" cy="83099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YÊU</a:t>
              </a:r>
              <a:r>
                <a:rPr kumimoji="0" lang="en-US" altLang="zh-CN" sz="4800" b="1" i="0" u="none" strike="noStrike" kern="1200" cap="none" spc="0" normalizeH="0" baseline="0" noProof="0" dirty="0">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a:t>
              </a:r>
              <a:r>
                <a:rPr kumimoji="0" lang="en-US" altLang="zh-CN" sz="4800" b="1" i="0" u="none" strike="noStrike" kern="1200" cap="none" spc="0" normalizeH="0" baseline="0" noProof="0" dirty="0" err="1">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CẦU</a:t>
              </a:r>
              <a:r>
                <a:rPr kumimoji="0" lang="en-US" altLang="zh-CN" sz="4800" b="1" i="0" u="none" strike="noStrike" kern="1200" cap="none" spc="0" normalizeH="0" baseline="0" noProof="0" dirty="0">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a:t>
              </a:r>
              <a:r>
                <a:rPr kumimoji="0" lang="en-US" altLang="zh-CN" sz="4800" b="1" i="0" u="none" strike="noStrike" kern="1200" cap="none" spc="0" normalizeH="0" baseline="0" noProof="0" dirty="0" err="1">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CẦN</a:t>
              </a:r>
              <a:r>
                <a:rPr kumimoji="0" lang="en-US" altLang="zh-CN" sz="4800" b="1" i="0" u="none" strike="noStrike" kern="1200" cap="none" spc="0" normalizeH="0" baseline="0" noProof="0" dirty="0">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 </a:t>
              </a:r>
              <a:r>
                <a:rPr kumimoji="0" lang="en-US" altLang="zh-CN" sz="4800" b="1" i="0" u="none" strike="noStrike" kern="1200" cap="none" spc="0" normalizeH="0" baseline="0" noProof="0" dirty="0" err="1">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rPr>
                <a:t>ĐẠT</a:t>
              </a:r>
              <a:endParaRPr kumimoji="0" lang="en-US" altLang="zh-CN" sz="4800" b="1" i="0" u="none" strike="noStrike" kern="1200" cap="none" spc="0" normalizeH="0" baseline="0" noProof="0" dirty="0">
                <a:ln>
                  <a:noFill/>
                </a:ln>
                <a:solidFill>
                  <a:schemeClr val="bg1"/>
                </a:solidFill>
                <a:effectLst/>
                <a:uLnTx/>
                <a:uFillTx/>
                <a:latin typeface="Times New Roman" panose="02020603050405020304" pitchFamily="18" charset="0"/>
                <a:ea typeface="汉仪夏日体W" panose="00020600040101010101" pitchFamily="18" charset="-122"/>
                <a:cs typeface="Times New Roman" panose="02020603050405020304" pitchFamily="18" charset="0"/>
              </a:endParaRPr>
            </a:p>
          </p:txBody>
        </p:sp>
      </p:grpSp>
      <p:sp>
        <p:nvSpPr>
          <p:cNvPr id="39" name="MH_Other_6">
            <a:extLst>
              <a:ext uri="{FF2B5EF4-FFF2-40B4-BE49-F238E27FC236}">
                <a16:creationId xmlns="" xmlns:a16="http://schemas.microsoft.com/office/drawing/2014/main" id="{A86D06E3-80D7-478A-B128-3C60334D250B}"/>
              </a:ext>
            </a:extLst>
          </p:cNvPr>
          <p:cNvSpPr/>
          <p:nvPr>
            <p:custDataLst>
              <p:tags r:id="rId1"/>
            </p:custDataLst>
          </p:nvPr>
        </p:nvSpPr>
        <p:spPr>
          <a:xfrm>
            <a:off x="1134571" y="2362250"/>
            <a:ext cx="596348" cy="539048"/>
          </a:xfrm>
          <a:prstGeom prst="ellipse">
            <a:avLst/>
          </a:prstGeom>
          <a:gradFill>
            <a:gsLst>
              <a:gs pos="0">
                <a:srgbClr val="83B07B"/>
              </a:gs>
              <a:gs pos="51000">
                <a:srgbClr val="41977C"/>
              </a:gs>
              <a:gs pos="100000">
                <a:srgbClr val="008B8F"/>
              </a:gs>
            </a:gsLst>
            <a:lin ang="5400000" scaled="1"/>
          </a:gra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2DC8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70" name="图片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972791" y="5129428"/>
            <a:ext cx="1279355" cy="1762128"/>
          </a:xfrm>
          <a:prstGeom prst="rect">
            <a:avLst/>
          </a:prstGeom>
        </p:spPr>
      </p:pic>
      <p:sp>
        <p:nvSpPr>
          <p:cNvPr id="3" name="TextBox 2">
            <a:extLst>
              <a:ext uri="{FF2B5EF4-FFF2-40B4-BE49-F238E27FC236}">
                <a16:creationId xmlns="" xmlns:a16="http://schemas.microsoft.com/office/drawing/2014/main" id="{BFB43358-92CD-4797-885A-5B4A4EB4E361}"/>
              </a:ext>
            </a:extLst>
          </p:cNvPr>
          <p:cNvSpPr txBox="1"/>
          <p:nvPr/>
        </p:nvSpPr>
        <p:spPr>
          <a:xfrm>
            <a:off x="1810964" y="2209290"/>
            <a:ext cx="3941372" cy="1754326"/>
          </a:xfrm>
          <a:prstGeom prst="rect">
            <a:avLst/>
          </a:prstGeom>
          <a:noFill/>
        </p:spPr>
        <p:txBody>
          <a:bodyPr wrap="square" rtlCol="0">
            <a:spAutoFit/>
          </a:bodyPr>
          <a:lstStyle/>
          <a:p>
            <a:pPr algn="just"/>
            <a:r>
              <a:rPr kumimoji="0" lang="en-US" altLang="zh-CN" sz="3600" b="1" i="0" u="none" strike="noStrike" kern="1200" cap="none" spc="0" normalizeH="0" baseline="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So </a:t>
            </a:r>
            <a:r>
              <a:rPr kumimoji="0" lang="en-US" altLang="zh-CN" sz="3600" b="1" i="0" u="none" strike="noStrike" kern="1200" cap="none" spc="0" normalizeH="0" baseline="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sánh</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được</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các</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số</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trong</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phạm</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vi 1000</a:t>
            </a:r>
            <a:endParaRPr lang="en-US" sz="3600" dirty="0">
              <a:solidFill>
                <a:srgbClr val="1F9186"/>
              </a:solidFill>
            </a:endParaRPr>
          </a:p>
        </p:txBody>
      </p:sp>
      <p:sp>
        <p:nvSpPr>
          <p:cNvPr id="59" name="TextBox 58">
            <a:extLst>
              <a:ext uri="{FF2B5EF4-FFF2-40B4-BE49-F238E27FC236}">
                <a16:creationId xmlns="" xmlns:a16="http://schemas.microsoft.com/office/drawing/2014/main" id="{947CB231-5459-4AC8-AC83-3D6FF8BC8F88}"/>
              </a:ext>
            </a:extLst>
          </p:cNvPr>
          <p:cNvSpPr txBox="1"/>
          <p:nvPr/>
        </p:nvSpPr>
        <p:spPr>
          <a:xfrm>
            <a:off x="7297102" y="2291146"/>
            <a:ext cx="3995122" cy="3416320"/>
          </a:xfrm>
          <a:prstGeom prst="rect">
            <a:avLst/>
          </a:prstGeom>
          <a:noFill/>
        </p:spPr>
        <p:txBody>
          <a:bodyPr wrap="square" rtlCol="0">
            <a:spAutoFit/>
          </a:bodyPr>
          <a:lstStyle/>
          <a:p>
            <a:pPr algn="just"/>
            <a:r>
              <a:rPr kumimoji="0" lang="en-US" altLang="zh-CN" sz="3600" b="1" i="0" u="none" strike="noStrike" kern="1200" cap="none" spc="0" normalizeH="0" baseline="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Giải</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được</a:t>
            </a:r>
            <a:r>
              <a:rPr kumimoji="0" lang="en-US" altLang="zh-CN" sz="3600" b="1" i="0" u="none" strike="noStrike" kern="1200" cap="none" spc="0" normalizeH="0" noProof="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các</a:t>
            </a:r>
            <a:r>
              <a:rPr kumimoji="0" lang="en-US" altLang="zh-CN" sz="3600" b="1" i="0" u="none" strike="noStrike" kern="1200" cap="none" spc="0" normalizeH="0" baseline="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dirty="0" err="1">
                <a:ln>
                  <a:noFill/>
                </a:ln>
                <a:solidFill>
                  <a:srgbClr val="1F9186"/>
                </a:solidFill>
                <a:effectLst/>
                <a:uLnTx/>
                <a:uFillTx/>
                <a:latin typeface="Times New Roman" panose="02020603050405020304" pitchFamily="18" charset="0"/>
                <a:ea typeface="微软雅黑"/>
                <a:cs typeface="Times New Roman" panose="02020603050405020304" pitchFamily="18" charset="0"/>
              </a:rPr>
              <a:t>bài</a:t>
            </a:r>
            <a:r>
              <a:rPr kumimoji="0" lang="en-US" altLang="zh-CN" sz="3600" b="1" i="0" u="none" strike="noStrike" kern="1200" cap="none" spc="0" normalizeH="0" baseline="0" noProof="0" dirty="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dirty="0" err="1">
                <a:ln>
                  <a:noFill/>
                </a:ln>
                <a:solidFill>
                  <a:srgbClr val="1F9186"/>
                </a:solidFill>
                <a:effectLst/>
                <a:uLnTx/>
                <a:uFillTx/>
                <a:latin typeface="Times New Roman" panose="02020603050405020304" pitchFamily="18" charset="0"/>
                <a:ea typeface="微软雅黑"/>
                <a:cs typeface="Times New Roman" panose="02020603050405020304" pitchFamily="18" charset="0"/>
              </a:rPr>
              <a:t>toán</a:t>
            </a:r>
            <a:r>
              <a:rPr kumimoji="0" lang="en-US" altLang="zh-CN" sz="3600" b="1" i="0" u="none" strike="noStrike" kern="1200" cap="none" spc="0" normalizeH="0" baseline="0" noProof="0" dirty="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dirty="0" err="1">
                <a:ln>
                  <a:noFill/>
                </a:ln>
                <a:solidFill>
                  <a:srgbClr val="1F9186"/>
                </a:solidFill>
                <a:effectLst/>
                <a:uLnTx/>
                <a:uFillTx/>
                <a:latin typeface="Times New Roman" panose="02020603050405020304" pitchFamily="18" charset="0"/>
                <a:ea typeface="微软雅黑"/>
                <a:cs typeface="Times New Roman" panose="02020603050405020304" pitchFamily="18" charset="0"/>
              </a:rPr>
              <a:t>liên</a:t>
            </a:r>
            <a:r>
              <a:rPr kumimoji="0" lang="en-US" altLang="zh-CN" sz="3600" b="1" i="0" u="none" strike="noStrike" kern="1200" cap="none" spc="0" normalizeH="0" baseline="0" noProof="0" dirty="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dirty="0" err="1">
                <a:ln>
                  <a:noFill/>
                </a:ln>
                <a:solidFill>
                  <a:srgbClr val="1F9186"/>
                </a:solidFill>
                <a:effectLst/>
                <a:uLnTx/>
                <a:uFillTx/>
                <a:latin typeface="Times New Roman" panose="02020603050405020304" pitchFamily="18" charset="0"/>
                <a:ea typeface="微软雅黑"/>
                <a:cs typeface="Times New Roman" panose="02020603050405020304" pitchFamily="18" charset="0"/>
              </a:rPr>
              <a:t>quan</a:t>
            </a:r>
            <a:r>
              <a:rPr kumimoji="0" lang="en-US" altLang="zh-CN" sz="3600" b="1" i="0" u="none" strike="noStrike" kern="1200" cap="none" spc="0" normalizeH="0" baseline="0" noProof="0" dirty="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baseline="0" noProof="0" dirty="0" err="1">
                <a:ln>
                  <a:noFill/>
                </a:ln>
                <a:solidFill>
                  <a:srgbClr val="1F9186"/>
                </a:solidFill>
                <a:effectLst/>
                <a:uLnTx/>
                <a:uFillTx/>
                <a:latin typeface="Times New Roman" panose="02020603050405020304" pitchFamily="18" charset="0"/>
                <a:ea typeface="微软雅黑"/>
                <a:cs typeface="Times New Roman" panose="02020603050405020304" pitchFamily="18" charset="0"/>
              </a:rPr>
              <a:t>đến</a:t>
            </a:r>
            <a:r>
              <a:rPr kumimoji="0" lang="en-US" altLang="zh-CN" sz="3600" b="1" i="0" u="none" strike="noStrike" kern="1200" cap="none" spc="0" normalizeH="0" baseline="0" noProof="0" dirty="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phép</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cộng</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phép</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trừ</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trong</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a:solidFill>
                  <a:srgbClr val="1F9186"/>
                </a:solidFill>
                <a:latin typeface="Times New Roman" panose="02020603050405020304" pitchFamily="18" charset="0"/>
                <a:ea typeface="微软雅黑"/>
                <a:cs typeface="Times New Roman" panose="02020603050405020304" pitchFamily="18" charset="0"/>
              </a:rPr>
              <a:t>phạm</a:t>
            </a:r>
            <a:r>
              <a:rPr lang="en-US" altLang="zh-CN" sz="3600" b="1" dirty="0">
                <a:solidFill>
                  <a:srgbClr val="1F9186"/>
                </a:solidFill>
                <a:latin typeface="Times New Roman" panose="02020603050405020304" pitchFamily="18" charset="0"/>
                <a:ea typeface="微软雅黑"/>
                <a:cs typeface="Times New Roman" panose="02020603050405020304" pitchFamily="18" charset="0"/>
              </a:rPr>
              <a:t> vi 1000</a:t>
            </a:r>
            <a:endParaRPr lang="en-US" sz="3600" dirty="0">
              <a:solidFill>
                <a:srgbClr val="1F9186"/>
              </a:solidFill>
            </a:endParaRPr>
          </a:p>
          <a:p>
            <a:pPr algn="ctr"/>
            <a:endParaRPr lang="en-US" sz="3600" dirty="0">
              <a:solidFill>
                <a:srgbClr val="1F9186"/>
              </a:solidFill>
            </a:endParaRPr>
          </a:p>
        </p:txBody>
      </p:sp>
      <p:sp>
        <p:nvSpPr>
          <p:cNvPr id="71" name="MH_Other_6">
            <a:extLst>
              <a:ext uri="{FF2B5EF4-FFF2-40B4-BE49-F238E27FC236}">
                <a16:creationId xmlns="" xmlns:a16="http://schemas.microsoft.com/office/drawing/2014/main" id="{CFCA9B15-DC93-446F-B14A-341395DB98E9}"/>
              </a:ext>
            </a:extLst>
          </p:cNvPr>
          <p:cNvSpPr/>
          <p:nvPr>
            <p:custDataLst>
              <p:tags r:id="rId2"/>
            </p:custDataLst>
          </p:nvPr>
        </p:nvSpPr>
        <p:spPr>
          <a:xfrm>
            <a:off x="6641125" y="2370990"/>
            <a:ext cx="596348" cy="539048"/>
          </a:xfrm>
          <a:prstGeom prst="ellipse">
            <a:avLst/>
          </a:prstGeom>
          <a:gradFill>
            <a:gsLst>
              <a:gs pos="0">
                <a:srgbClr val="83B07B"/>
              </a:gs>
              <a:gs pos="51000">
                <a:srgbClr val="41977C"/>
              </a:gs>
              <a:gs pos="100000">
                <a:srgbClr val="008B8F"/>
              </a:gs>
            </a:gsLst>
            <a:lin ang="5400000" scaled="1"/>
          </a:gra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2DC8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3" name="MH_Other_6">
            <a:extLst>
              <a:ext uri="{FF2B5EF4-FFF2-40B4-BE49-F238E27FC236}">
                <a16:creationId xmlns="" xmlns:a16="http://schemas.microsoft.com/office/drawing/2014/main" id="{A86D06E3-80D7-478A-B128-3C60334D250B}"/>
              </a:ext>
            </a:extLst>
          </p:cNvPr>
          <p:cNvSpPr/>
          <p:nvPr>
            <p:custDataLst>
              <p:tags r:id="rId3"/>
            </p:custDataLst>
          </p:nvPr>
        </p:nvSpPr>
        <p:spPr>
          <a:xfrm>
            <a:off x="1161197" y="4440889"/>
            <a:ext cx="596348" cy="539048"/>
          </a:xfrm>
          <a:prstGeom prst="ellipse">
            <a:avLst/>
          </a:prstGeom>
          <a:gradFill>
            <a:gsLst>
              <a:gs pos="0">
                <a:srgbClr val="83B07B"/>
              </a:gs>
              <a:gs pos="51000">
                <a:srgbClr val="41977C"/>
              </a:gs>
              <a:gs pos="100000">
                <a:srgbClr val="008B8F"/>
              </a:gs>
            </a:gsLst>
            <a:lin ang="5400000" scaled="1"/>
          </a:gradFill>
          <a:ln w="571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srgbClr val="F2DC8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4" name="TextBox 23">
            <a:extLst>
              <a:ext uri="{FF2B5EF4-FFF2-40B4-BE49-F238E27FC236}">
                <a16:creationId xmlns="" xmlns:a16="http://schemas.microsoft.com/office/drawing/2014/main" id="{BFB43358-92CD-4797-885A-5B4A4EB4E361}"/>
              </a:ext>
            </a:extLst>
          </p:cNvPr>
          <p:cNvSpPr txBox="1"/>
          <p:nvPr/>
        </p:nvSpPr>
        <p:spPr>
          <a:xfrm>
            <a:off x="1822211" y="4114042"/>
            <a:ext cx="3941372" cy="2308324"/>
          </a:xfrm>
          <a:prstGeom prst="rect">
            <a:avLst/>
          </a:prstGeom>
          <a:noFill/>
        </p:spPr>
        <p:txBody>
          <a:bodyPr wrap="square" rtlCol="0">
            <a:spAutoFit/>
          </a:bodyPr>
          <a:lstStyle/>
          <a:p>
            <a:pPr algn="just"/>
            <a:r>
              <a:rPr lang="en-US" altLang="zh-CN" sz="3600" b="1" dirty="0" err="1" smtClean="0">
                <a:solidFill>
                  <a:srgbClr val="1F9186"/>
                </a:solidFill>
                <a:latin typeface="Times New Roman" panose="02020603050405020304" pitchFamily="18" charset="0"/>
                <a:ea typeface="微软雅黑"/>
                <a:cs typeface="Times New Roman" panose="02020603050405020304" pitchFamily="18" charset="0"/>
              </a:rPr>
              <a:t>Thực</a:t>
            </a:r>
            <a:r>
              <a:rPr lang="en-US" altLang="zh-CN" sz="3600" b="1" dirty="0" smtClean="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smtClean="0">
                <a:solidFill>
                  <a:srgbClr val="1F9186"/>
                </a:solidFill>
                <a:latin typeface="Times New Roman" panose="02020603050405020304" pitchFamily="18" charset="0"/>
                <a:ea typeface="微软雅黑"/>
                <a:cs typeface="Times New Roman" panose="02020603050405020304" pitchFamily="18" charset="0"/>
              </a:rPr>
              <a:t>hiện</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được</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phé</a:t>
            </a:r>
            <a:r>
              <a:rPr lang="en-US" altLang="zh-CN" sz="3600" b="1" dirty="0" smtClean="0">
                <a:solidFill>
                  <a:srgbClr val="1F9186"/>
                </a:solidFill>
                <a:latin typeface="Times New Roman" panose="02020603050405020304" pitchFamily="18" charset="0"/>
                <a:ea typeface="微软雅黑"/>
                <a:cs typeface="Times New Roman" panose="02020603050405020304" pitchFamily="18" charset="0"/>
              </a:rPr>
              <a:t>p </a:t>
            </a:r>
            <a:r>
              <a:rPr lang="en-US" altLang="zh-CN" sz="3600" b="1" dirty="0" err="1" smtClean="0">
                <a:solidFill>
                  <a:srgbClr val="1F9186"/>
                </a:solidFill>
                <a:latin typeface="Times New Roman" panose="02020603050405020304" pitchFamily="18" charset="0"/>
                <a:ea typeface="微软雅黑"/>
                <a:cs typeface="Times New Roman" panose="02020603050405020304" pitchFamily="18" charset="0"/>
              </a:rPr>
              <a:t>cộng</a:t>
            </a:r>
            <a:r>
              <a:rPr lang="en-US" altLang="zh-CN" sz="3600" b="1" dirty="0" smtClean="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smtClean="0">
                <a:solidFill>
                  <a:srgbClr val="1F9186"/>
                </a:solidFill>
                <a:latin typeface="Times New Roman" panose="02020603050405020304" pitchFamily="18" charset="0"/>
                <a:ea typeface="微软雅黑"/>
                <a:cs typeface="Times New Roman" panose="02020603050405020304" pitchFamily="18" charset="0"/>
              </a:rPr>
              <a:t>phép</a:t>
            </a:r>
            <a:r>
              <a:rPr lang="en-US" altLang="zh-CN" sz="3600" b="1" dirty="0" smtClean="0">
                <a:solidFill>
                  <a:srgbClr val="1F9186"/>
                </a:solidFill>
                <a:latin typeface="Times New Roman" panose="02020603050405020304" pitchFamily="18" charset="0"/>
                <a:ea typeface="微软雅黑"/>
                <a:cs typeface="Times New Roman" panose="02020603050405020304" pitchFamily="18" charset="0"/>
              </a:rPr>
              <a:t> </a:t>
            </a:r>
            <a:r>
              <a:rPr lang="en-US" altLang="zh-CN" sz="3600" b="1" dirty="0" err="1" smtClean="0">
                <a:solidFill>
                  <a:srgbClr val="1F9186"/>
                </a:solidFill>
                <a:latin typeface="Times New Roman" panose="02020603050405020304" pitchFamily="18" charset="0"/>
                <a:ea typeface="微软雅黑"/>
                <a:cs typeface="Times New Roman" panose="02020603050405020304" pitchFamily="18" charset="0"/>
              </a:rPr>
              <a:t>trừ</a:t>
            </a:r>
            <a:r>
              <a:rPr lang="en-US" altLang="zh-CN" sz="3600" b="1" dirty="0" smtClean="0">
                <a:solidFill>
                  <a:srgbClr val="1F9186"/>
                </a:solidFill>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trong</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a:t>
            </a:r>
            <a:r>
              <a:rPr kumimoji="0" lang="en-US" altLang="zh-CN" sz="3600" b="1" i="0" u="none" strike="noStrike" kern="1200" cap="none" spc="0" normalizeH="0" noProof="0" dirty="0" err="1"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phạm</a:t>
            </a:r>
            <a:r>
              <a:rPr kumimoji="0" lang="en-US" altLang="zh-CN" sz="3600" b="1" i="0" u="none" strike="noStrike" kern="1200" cap="none" spc="0" normalizeH="0" noProof="0" dirty="0" smtClean="0">
                <a:ln>
                  <a:noFill/>
                </a:ln>
                <a:solidFill>
                  <a:srgbClr val="1F9186"/>
                </a:solidFill>
                <a:effectLst/>
                <a:uLnTx/>
                <a:uFillTx/>
                <a:latin typeface="Times New Roman" panose="02020603050405020304" pitchFamily="18" charset="0"/>
                <a:ea typeface="微软雅黑"/>
                <a:cs typeface="Times New Roman" panose="02020603050405020304" pitchFamily="18" charset="0"/>
              </a:rPr>
              <a:t> vi 1000</a:t>
            </a:r>
            <a:endParaRPr lang="en-US" sz="3600" dirty="0">
              <a:solidFill>
                <a:srgbClr val="1F9186"/>
              </a:solidFill>
            </a:endParaRPr>
          </a:p>
        </p:txBody>
      </p:sp>
    </p:spTree>
    <p:extLst>
      <p:ext uri="{BB962C8B-B14F-4D97-AF65-F5344CB8AC3E}">
        <p14:creationId xmlns:p14="http://schemas.microsoft.com/office/powerpoint/2010/main" val="127354208"/>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barn(inVertical)">
                                      <p:cBhvr>
                                        <p:cTn id="18" dur="5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down)">
                                      <p:cBhvr>
                                        <p:cTn id="24" dur="500"/>
                                        <p:tgtEl>
                                          <p:spTgt spid="71"/>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down)">
                                      <p:cBhvr>
                                        <p:cTn id="27" dur="500"/>
                                        <p:tgtEl>
                                          <p:spTgt spid="24">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9" grpId="0"/>
      <p:bldP spid="7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xmlns=""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xmlns=""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2286000" y="-487254"/>
            <a:ext cx="6821189" cy="5760000"/>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4"/>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xmlns=""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xmlns="" id="{91E2F301-64C4-4CDE-B909-B4A9737784F3}"/>
              </a:ext>
            </a:extLst>
          </p:cNvPr>
          <p:cNvSpPr txBox="1"/>
          <p:nvPr/>
        </p:nvSpPr>
        <p:spPr>
          <a:xfrm>
            <a:off x="3076683" y="2484677"/>
            <a:ext cx="5489778" cy="1569660"/>
          </a:xfrm>
          <a:prstGeom prst="rect">
            <a:avLst/>
          </a:prstGeom>
          <a:noFill/>
        </p:spPr>
        <p:txBody>
          <a:bodyPr wrap="square" rtlCol="0">
            <a:spAutoFit/>
          </a:bodyPr>
          <a:lstStyle/>
          <a:p>
            <a:pPr algn="ctr"/>
            <a:r>
              <a:rPr lang="en-US" altLang="zh-CN" sz="9600">
                <a:solidFill>
                  <a:srgbClr val="002060"/>
                </a:solidFill>
                <a:latin typeface="Cambria" panose="02040503050406030204" pitchFamily="18" charset="0"/>
                <a:ea typeface="Cambria" panose="02040503050406030204" pitchFamily="18" charset="0"/>
              </a:rPr>
              <a:t>Luyện tập</a:t>
            </a:r>
            <a:endParaRPr lang="zh-CN" altLang="en-US" sz="9600" dirty="0">
              <a:solidFill>
                <a:srgbClr val="002060"/>
              </a:solidFill>
              <a:latin typeface="Cambria" panose="02040503050406030204" pitchFamily="18" charset="0"/>
              <a:ea typeface="+mj-ea"/>
            </a:endParaRP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Users\TUAN\Downloads\Luyện tập 1.png">
            <a:extLst>
              <a:ext uri="{FF2B5EF4-FFF2-40B4-BE49-F238E27FC236}">
                <a16:creationId xmlns:a16="http://schemas.microsoft.com/office/drawing/2014/main" xmlns="" id="{BCD76D67-2687-196D-683F-11777E049264}"/>
              </a:ext>
            </a:extLst>
          </p:cNvPr>
          <p:cNvPicPr>
            <a:picLocks noChangeAspect="1" noChangeArrowheads="1"/>
          </p:cNvPicPr>
          <p:nvPr/>
        </p:nvPicPr>
        <p:blipFill>
          <a:blip r:embed="rId4" cstate="print"/>
          <a:srcRect/>
          <a:stretch>
            <a:fillRect/>
          </a:stretch>
        </p:blipFill>
        <p:spPr bwMode="auto">
          <a:xfrm>
            <a:off x="108858" y="0"/>
            <a:ext cx="2351314" cy="907301"/>
          </a:xfrm>
          <a:prstGeom prst="rect">
            <a:avLst/>
          </a:prstGeom>
          <a:noFill/>
        </p:spPr>
      </p:pic>
      <p:sp>
        <p:nvSpPr>
          <p:cNvPr id="32" name="Oval 31">
            <a:extLst>
              <a:ext uri="{FF2B5EF4-FFF2-40B4-BE49-F238E27FC236}">
                <a16:creationId xmlns:a16="http://schemas.microsoft.com/office/drawing/2014/main" xmlns="" id="{5EB42A93-C942-94BD-9D2F-EE63320C8091}"/>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xmlns="" id="{EA2B2219-5377-394C-AD7D-52695DE78C79}"/>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pic>
        <p:nvPicPr>
          <p:cNvPr id="11" name="Picture 10">
            <a:extLst>
              <a:ext uri="{FF2B5EF4-FFF2-40B4-BE49-F238E27FC236}">
                <a16:creationId xmlns:a16="http://schemas.microsoft.com/office/drawing/2014/main" xmlns="" id="{BC1B835A-5AC2-61C8-5267-E6CDD44102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925283" y="1863209"/>
            <a:ext cx="2853329" cy="1533132"/>
          </a:xfrm>
          <a:prstGeom prst="rect">
            <a:avLst/>
          </a:prstGeom>
        </p:spPr>
      </p:pic>
      <p:pic>
        <p:nvPicPr>
          <p:cNvPr id="13" name="Picture 12">
            <a:extLst>
              <a:ext uri="{FF2B5EF4-FFF2-40B4-BE49-F238E27FC236}">
                <a16:creationId xmlns:a16="http://schemas.microsoft.com/office/drawing/2014/main" xmlns="" id="{4E5AE629-A9D0-324C-460B-EC35FE6A910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785655" y="1641089"/>
            <a:ext cx="3654408" cy="1752624"/>
          </a:xfrm>
          <a:prstGeom prst="rect">
            <a:avLst/>
          </a:prstGeom>
        </p:spPr>
      </p:pic>
      <p:pic>
        <p:nvPicPr>
          <p:cNvPr id="15" name="Picture 14">
            <a:extLst>
              <a:ext uri="{FF2B5EF4-FFF2-40B4-BE49-F238E27FC236}">
                <a16:creationId xmlns:a16="http://schemas.microsoft.com/office/drawing/2014/main" xmlns="" id="{0C551EDC-6A47-7BEB-DE11-A4317D5859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108858" y="3853568"/>
            <a:ext cx="4093027" cy="1752624"/>
          </a:xfrm>
          <a:prstGeom prst="rect">
            <a:avLst/>
          </a:prstGeom>
        </p:spPr>
      </p:pic>
      <p:pic>
        <p:nvPicPr>
          <p:cNvPr id="17" name="Picture 16">
            <a:extLst>
              <a:ext uri="{FF2B5EF4-FFF2-40B4-BE49-F238E27FC236}">
                <a16:creationId xmlns:a16="http://schemas.microsoft.com/office/drawing/2014/main" xmlns="" id="{A7A1E5E6-F204-1C43-3A58-E4812AF398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6009991" y="3913363"/>
            <a:ext cx="3224320" cy="1799077"/>
          </a:xfrm>
          <a:prstGeom prst="rect">
            <a:avLst/>
          </a:prstGeom>
        </p:spPr>
      </p:pic>
      <p:sp>
        <p:nvSpPr>
          <p:cNvPr id="18" name="TextBox 17">
            <a:extLst>
              <a:ext uri="{FF2B5EF4-FFF2-40B4-BE49-F238E27FC236}">
                <a16:creationId xmlns:a16="http://schemas.microsoft.com/office/drawing/2014/main" xmlns="" id="{C762852F-11D6-9629-E3BB-736CC6EF273D}"/>
              </a:ext>
            </a:extLst>
          </p:cNvPr>
          <p:cNvSpPr txBox="1"/>
          <p:nvPr/>
        </p:nvSpPr>
        <p:spPr>
          <a:xfrm>
            <a:off x="1121226" y="3556897"/>
            <a:ext cx="3448625"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Gấu trắng Bắc Cực: 250 kg</a:t>
            </a:r>
          </a:p>
        </p:txBody>
      </p:sp>
      <p:sp>
        <p:nvSpPr>
          <p:cNvPr id="47" name="TextBox 46">
            <a:extLst>
              <a:ext uri="{FF2B5EF4-FFF2-40B4-BE49-F238E27FC236}">
                <a16:creationId xmlns:a16="http://schemas.microsoft.com/office/drawing/2014/main" xmlns="" id="{95ED85D6-5C02-4332-C9B8-838721238B84}"/>
              </a:ext>
            </a:extLst>
          </p:cNvPr>
          <p:cNvSpPr txBox="1"/>
          <p:nvPr/>
        </p:nvSpPr>
        <p:spPr>
          <a:xfrm>
            <a:off x="6703902" y="345348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Hổ: 167 kg</a:t>
            </a:r>
          </a:p>
        </p:txBody>
      </p:sp>
      <p:sp>
        <p:nvSpPr>
          <p:cNvPr id="48" name="TextBox 47">
            <a:extLst>
              <a:ext uri="{FF2B5EF4-FFF2-40B4-BE49-F238E27FC236}">
                <a16:creationId xmlns:a16="http://schemas.microsoft.com/office/drawing/2014/main" xmlns="" id="{31E5FBAF-51D8-4D32-49C2-680ED6BB6CDB}"/>
              </a:ext>
            </a:extLst>
          </p:cNvPr>
          <p:cNvSpPr txBox="1"/>
          <p:nvPr/>
        </p:nvSpPr>
        <p:spPr>
          <a:xfrm>
            <a:off x="1551215" y="564383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Báo: 86 kg</a:t>
            </a:r>
          </a:p>
        </p:txBody>
      </p:sp>
      <p:sp>
        <p:nvSpPr>
          <p:cNvPr id="59" name="TextBox 58">
            <a:extLst>
              <a:ext uri="{FF2B5EF4-FFF2-40B4-BE49-F238E27FC236}">
                <a16:creationId xmlns:a16="http://schemas.microsoft.com/office/drawing/2014/main" xmlns="" id="{BDC10546-49C6-6C29-C80E-7E217A8C11A3}"/>
              </a:ext>
            </a:extLst>
          </p:cNvPr>
          <p:cNvSpPr txBox="1"/>
          <p:nvPr/>
        </p:nvSpPr>
        <p:spPr>
          <a:xfrm>
            <a:off x="6703902" y="5731757"/>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Sư Tử: 155 kg</a:t>
            </a:r>
          </a:p>
        </p:txBody>
      </p:sp>
      <p:cxnSp>
        <p:nvCxnSpPr>
          <p:cNvPr id="20" name="Straight Connector 19">
            <a:extLst>
              <a:ext uri="{FF2B5EF4-FFF2-40B4-BE49-F238E27FC236}">
                <a16:creationId xmlns:a16="http://schemas.microsoft.com/office/drawing/2014/main" xmlns="" id="{ADC3A4F0-484A-88FF-9F56-AD45823806EA}"/>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5076C846-AB9F-0820-6E47-A8A0E5843327}"/>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85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in)">
                                      <p:cBhvr>
                                        <p:cTn id="41" dur="2000"/>
                                        <p:tgtEl>
                                          <p:spTgt spid="61"/>
                                        </p:tgtEl>
                                      </p:cBhvr>
                                    </p:animEffect>
                                  </p:childTnLst>
                                </p:cTn>
                              </p:par>
                              <p:par>
                                <p:cTn id="42" presetID="6"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18" grpId="0"/>
      <p:bldP spid="47" grpId="0"/>
      <p:bldP spid="4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8EA4A03F-C5FF-4057-8378-36D13EB8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624641"/>
            <a:ext cx="1088571" cy="2066296"/>
          </a:xfrm>
          <a:prstGeom prst="rect">
            <a:avLst/>
          </a:prstGeom>
          <a:noFill/>
          <a:ln>
            <a:noFill/>
          </a:ln>
        </p:spPr>
      </p:pic>
      <p:pic>
        <p:nvPicPr>
          <p:cNvPr id="21" name="Picture 20" descr="C:\Users\TUAN\Downloads\Luyện tập 1.png">
            <a:extLst>
              <a:ext uri="{FF2B5EF4-FFF2-40B4-BE49-F238E27FC236}">
                <a16:creationId xmlns:a16="http://schemas.microsoft.com/office/drawing/2014/main" xmlns="" id="{4F1BBD37-DB59-04E1-BB3A-DA7416A6FBA8}"/>
              </a:ext>
            </a:extLst>
          </p:cNvPr>
          <p:cNvPicPr>
            <a:picLocks noChangeAspect="1" noChangeArrowheads="1"/>
          </p:cNvPicPr>
          <p:nvPr/>
        </p:nvPicPr>
        <p:blipFill>
          <a:blip r:embed="rId5" cstate="print"/>
          <a:srcRect/>
          <a:stretch>
            <a:fillRect/>
          </a:stretch>
        </p:blipFill>
        <p:spPr bwMode="auto">
          <a:xfrm>
            <a:off x="108858" y="43440"/>
            <a:ext cx="2351314" cy="907301"/>
          </a:xfrm>
          <a:prstGeom prst="rect">
            <a:avLst/>
          </a:prstGeom>
          <a:noFill/>
        </p:spPr>
      </p:pic>
      <p:sp>
        <p:nvSpPr>
          <p:cNvPr id="33" name="Oval 32">
            <a:extLst>
              <a:ext uri="{FF2B5EF4-FFF2-40B4-BE49-F238E27FC236}">
                <a16:creationId xmlns:a16="http://schemas.microsoft.com/office/drawing/2014/main" xmlns="" id="{14269B0F-A067-A134-DF99-38453ED56E6F}"/>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xmlns="" id="{989437B7-145E-2024-0A27-08B8BDBC87D8}"/>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cxnSp>
        <p:nvCxnSpPr>
          <p:cNvPr id="35" name="Straight Connector 34">
            <a:extLst>
              <a:ext uri="{FF2B5EF4-FFF2-40B4-BE49-F238E27FC236}">
                <a16:creationId xmlns:a16="http://schemas.microsoft.com/office/drawing/2014/main" xmlns="" id="{2A46A548-CB09-D5DC-D4ED-84EB213EFDBB}"/>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20D9905-0077-CF61-D3FB-11C318FFC1CB}"/>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xmlns="" id="{75A63A9E-EA0B-8006-4797-BEDDBA24D3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8703128" y="2322876"/>
            <a:ext cx="2541101" cy="1533132"/>
          </a:xfrm>
          <a:prstGeom prst="rect">
            <a:avLst/>
          </a:prstGeom>
        </p:spPr>
      </p:pic>
      <p:pic>
        <p:nvPicPr>
          <p:cNvPr id="38" name="Picture 37">
            <a:extLst>
              <a:ext uri="{FF2B5EF4-FFF2-40B4-BE49-F238E27FC236}">
                <a16:creationId xmlns:a16="http://schemas.microsoft.com/office/drawing/2014/main" xmlns="" id="{9F7B732A-1779-FB5F-5393-069CB0F0CC9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682484" y="2213130"/>
            <a:ext cx="3112644" cy="1752624"/>
          </a:xfrm>
          <a:prstGeom prst="rect">
            <a:avLst/>
          </a:prstGeom>
        </p:spPr>
      </p:pic>
      <p:pic>
        <p:nvPicPr>
          <p:cNvPr id="39" name="Picture 38">
            <a:extLst>
              <a:ext uri="{FF2B5EF4-FFF2-40B4-BE49-F238E27FC236}">
                <a16:creationId xmlns:a16="http://schemas.microsoft.com/office/drawing/2014/main" xmlns="" id="{E2968C4C-0B4A-3C20-5E2F-FD9D63BFC2F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272143" y="2407637"/>
            <a:ext cx="3448626" cy="1656337"/>
          </a:xfrm>
          <a:prstGeom prst="rect">
            <a:avLst/>
          </a:prstGeom>
        </p:spPr>
      </p:pic>
      <p:pic>
        <p:nvPicPr>
          <p:cNvPr id="40" name="Picture 39">
            <a:extLst>
              <a:ext uri="{FF2B5EF4-FFF2-40B4-BE49-F238E27FC236}">
                <a16:creationId xmlns:a16="http://schemas.microsoft.com/office/drawing/2014/main" xmlns="" id="{18E449C7-0719-0B58-483A-F2030E02FE6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2614418" y="2264897"/>
            <a:ext cx="3112644" cy="1799077"/>
          </a:xfrm>
          <a:prstGeom prst="rect">
            <a:avLst/>
          </a:prstGeom>
        </p:spPr>
      </p:pic>
      <p:sp>
        <p:nvSpPr>
          <p:cNvPr id="41" name="TextBox 40">
            <a:extLst>
              <a:ext uri="{FF2B5EF4-FFF2-40B4-BE49-F238E27FC236}">
                <a16:creationId xmlns:a16="http://schemas.microsoft.com/office/drawing/2014/main" xmlns="" id="{429203A1-3FD3-70BB-EDE5-C5A73562D028}"/>
              </a:ext>
            </a:extLst>
          </p:cNvPr>
          <p:cNvSpPr txBox="1"/>
          <p:nvPr/>
        </p:nvSpPr>
        <p:spPr>
          <a:xfrm>
            <a:off x="8383609" y="4163460"/>
            <a:ext cx="3448625"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Gấu trắng Bắc Cực</a:t>
            </a:r>
          </a:p>
        </p:txBody>
      </p:sp>
      <p:sp>
        <p:nvSpPr>
          <p:cNvPr id="42" name="TextBox 41">
            <a:extLst>
              <a:ext uri="{FF2B5EF4-FFF2-40B4-BE49-F238E27FC236}">
                <a16:creationId xmlns:a16="http://schemas.microsoft.com/office/drawing/2014/main" xmlns="" id="{4DA28999-43A4-ECFA-C738-C43CAD5323C4}"/>
              </a:ext>
            </a:extLst>
          </p:cNvPr>
          <p:cNvSpPr txBox="1"/>
          <p:nvPr/>
        </p:nvSpPr>
        <p:spPr>
          <a:xfrm>
            <a:off x="6204323" y="4217248"/>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Hổ</a:t>
            </a:r>
          </a:p>
        </p:txBody>
      </p:sp>
      <p:sp>
        <p:nvSpPr>
          <p:cNvPr id="43" name="TextBox 42">
            <a:extLst>
              <a:ext uri="{FF2B5EF4-FFF2-40B4-BE49-F238E27FC236}">
                <a16:creationId xmlns:a16="http://schemas.microsoft.com/office/drawing/2014/main" xmlns="" id="{4F9D0699-187F-6370-4448-DA46684CE8A2}"/>
              </a:ext>
            </a:extLst>
          </p:cNvPr>
          <p:cNvSpPr txBox="1"/>
          <p:nvPr/>
        </p:nvSpPr>
        <p:spPr>
          <a:xfrm>
            <a:off x="359766" y="4224531"/>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Báo</a:t>
            </a:r>
          </a:p>
        </p:txBody>
      </p:sp>
      <p:sp>
        <p:nvSpPr>
          <p:cNvPr id="44" name="TextBox 43">
            <a:extLst>
              <a:ext uri="{FF2B5EF4-FFF2-40B4-BE49-F238E27FC236}">
                <a16:creationId xmlns:a16="http://schemas.microsoft.com/office/drawing/2014/main" xmlns="" id="{5D68D9BE-72D1-1F8C-9961-289705CDFD8B}"/>
              </a:ext>
            </a:extLst>
          </p:cNvPr>
          <p:cNvSpPr txBox="1"/>
          <p:nvPr/>
        </p:nvSpPr>
        <p:spPr>
          <a:xfrm>
            <a:off x="3038291" y="4248876"/>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Sư Tử</a:t>
            </a:r>
          </a:p>
        </p:txBody>
      </p:sp>
    </p:spTree>
    <p:custDataLst>
      <p:tags r:id="rId1"/>
    </p:custDataLst>
    <p:extLst>
      <p:ext uri="{BB962C8B-B14F-4D97-AF65-F5344CB8AC3E}">
        <p14:creationId xmlns:p14="http://schemas.microsoft.com/office/powerpoint/2010/main" val="54497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xmlns="" id="{97C44B88-2218-DE58-653F-84E2490F5119}"/>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xmlns="" id="{CB1CFAC8-D155-48EC-1C47-6EE906897646}"/>
              </a:ext>
            </a:extLst>
          </p:cNvPr>
          <p:cNvSpPr/>
          <p:nvPr/>
        </p:nvSpPr>
        <p:spPr>
          <a:xfrm>
            <a:off x="288471" y="98625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xmlns="" id="{974A344D-EAAA-670C-0A23-77B51FCB3272}"/>
              </a:ext>
            </a:extLst>
          </p:cNvPr>
          <p:cNvSpPr txBox="1"/>
          <p:nvPr/>
        </p:nvSpPr>
        <p:spPr>
          <a:xfrm>
            <a:off x="789213" y="944631"/>
            <a:ext cx="11261273"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 Viết các số 356, 432, 728, 669, 895 thành tổng các trăm, chục và đơn vị (theo mẫu).</a:t>
            </a:r>
          </a:p>
        </p:txBody>
      </p:sp>
      <p:sp>
        <p:nvSpPr>
          <p:cNvPr id="2" name="Rectangle: Rounded Corners 1">
            <a:extLst>
              <a:ext uri="{FF2B5EF4-FFF2-40B4-BE49-F238E27FC236}">
                <a16:creationId xmlns:a16="http://schemas.microsoft.com/office/drawing/2014/main" xmlns="" id="{79664ADD-85D8-9385-1902-26226BDBEBEC}"/>
              </a:ext>
            </a:extLst>
          </p:cNvPr>
          <p:cNvSpPr/>
          <p:nvPr/>
        </p:nvSpPr>
        <p:spPr>
          <a:xfrm>
            <a:off x="2979963" y="1898738"/>
            <a:ext cx="5336723" cy="794657"/>
          </a:xfrm>
          <a:prstGeom prst="roundRect">
            <a:avLst/>
          </a:prstGeom>
          <a:solidFill>
            <a:srgbClr val="7C9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Mẫu: 356  = 300 + 50 + 6</a:t>
            </a:r>
          </a:p>
        </p:txBody>
      </p:sp>
      <p:cxnSp>
        <p:nvCxnSpPr>
          <p:cNvPr id="5" name="Straight Connector 4">
            <a:extLst>
              <a:ext uri="{FF2B5EF4-FFF2-40B4-BE49-F238E27FC236}">
                <a16:creationId xmlns:a16="http://schemas.microsoft.com/office/drawing/2014/main" xmlns="" id="{52C4A470-E259-3E41-E76E-6BFAD08C90F4}"/>
              </a:ext>
            </a:extLst>
          </p:cNvPr>
          <p:cNvCxnSpPr>
            <a:cxnSpLocks/>
          </p:cNvCxnSpPr>
          <p:nvPr/>
        </p:nvCxnSpPr>
        <p:spPr>
          <a:xfrm>
            <a:off x="6607628" y="142822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479B8B8B-BFE5-0CD1-129C-1A242E574EB3}"/>
              </a:ext>
            </a:extLst>
          </p:cNvPr>
          <p:cNvCxnSpPr>
            <a:cxnSpLocks/>
          </p:cNvCxnSpPr>
          <p:nvPr/>
        </p:nvCxnSpPr>
        <p:spPr>
          <a:xfrm>
            <a:off x="8806543" y="1428226"/>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E0AFE519-B436-0A12-FCC4-D04A68BEB1C2}"/>
              </a:ext>
            </a:extLst>
          </p:cNvPr>
          <p:cNvCxnSpPr>
            <a:cxnSpLocks/>
          </p:cNvCxnSpPr>
          <p:nvPr/>
        </p:nvCxnSpPr>
        <p:spPr>
          <a:xfrm>
            <a:off x="9699171" y="1419538"/>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1163530-3D7C-A00F-84E6-9308F7BB1D51}"/>
              </a:ext>
            </a:extLst>
          </p:cNvPr>
          <p:cNvCxnSpPr>
            <a:cxnSpLocks/>
          </p:cNvCxnSpPr>
          <p:nvPr/>
        </p:nvCxnSpPr>
        <p:spPr>
          <a:xfrm>
            <a:off x="10961914" y="1428226"/>
            <a:ext cx="92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F3F4E310-5383-7158-79F9-11B815A5019C}"/>
              </a:ext>
            </a:extLst>
          </p:cNvPr>
          <p:cNvSpPr/>
          <p:nvPr/>
        </p:nvSpPr>
        <p:spPr>
          <a:xfrm>
            <a:off x="789213" y="3290854"/>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432 = 400 + 30 + 2</a:t>
            </a:r>
          </a:p>
        </p:txBody>
      </p:sp>
      <p:sp>
        <p:nvSpPr>
          <p:cNvPr id="11" name="Rectangle: Rounded Corners 10">
            <a:extLst>
              <a:ext uri="{FF2B5EF4-FFF2-40B4-BE49-F238E27FC236}">
                <a16:creationId xmlns:a16="http://schemas.microsoft.com/office/drawing/2014/main" xmlns="" id="{95A160B4-FBFE-5118-F624-64B69B929042}"/>
              </a:ext>
            </a:extLst>
          </p:cNvPr>
          <p:cNvSpPr/>
          <p:nvPr/>
        </p:nvSpPr>
        <p:spPr>
          <a:xfrm>
            <a:off x="802818" y="441082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728 = 700 + 20 + 8</a:t>
            </a:r>
          </a:p>
        </p:txBody>
      </p:sp>
      <p:sp>
        <p:nvSpPr>
          <p:cNvPr id="12" name="Rectangle: Rounded Corners 11">
            <a:extLst>
              <a:ext uri="{FF2B5EF4-FFF2-40B4-BE49-F238E27FC236}">
                <a16:creationId xmlns:a16="http://schemas.microsoft.com/office/drawing/2014/main" xmlns="" id="{ED61EB65-0D14-D776-ED0A-BD20ED4113DC}"/>
              </a:ext>
            </a:extLst>
          </p:cNvPr>
          <p:cNvSpPr/>
          <p:nvPr/>
        </p:nvSpPr>
        <p:spPr>
          <a:xfrm>
            <a:off x="6025241" y="3230745"/>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669 = 600 + 60 + 9</a:t>
            </a:r>
          </a:p>
        </p:txBody>
      </p:sp>
      <p:sp>
        <p:nvSpPr>
          <p:cNvPr id="13" name="Rectangle: Rounded Corners 12">
            <a:extLst>
              <a:ext uri="{FF2B5EF4-FFF2-40B4-BE49-F238E27FC236}">
                <a16:creationId xmlns:a16="http://schemas.microsoft.com/office/drawing/2014/main" xmlns="" id="{92C05568-9A79-3BF8-7319-5A7B99DAF020}"/>
              </a:ext>
            </a:extLst>
          </p:cNvPr>
          <p:cNvSpPr/>
          <p:nvPr/>
        </p:nvSpPr>
        <p:spPr>
          <a:xfrm>
            <a:off x="6144983" y="443674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895 = 800 + 90 + 5</a:t>
            </a:r>
          </a:p>
        </p:txBody>
      </p:sp>
    </p:spTree>
    <p:extLst>
      <p:ext uri="{BB962C8B-B14F-4D97-AF65-F5344CB8AC3E}">
        <p14:creationId xmlns:p14="http://schemas.microsoft.com/office/powerpoint/2010/main" val="1480285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xmlns="" id="{261B24CF-9C2B-0C7D-0445-D677C91643E2}"/>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xmlns="" id="{2E8355F5-99B2-2863-B015-88DC60BBF6E1}"/>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xmlns="" id="{C7D721AA-EF87-3050-4D32-A1D6E3184ECC}"/>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7" name="Straight Connector 6">
            <a:extLst>
              <a:ext uri="{FF2B5EF4-FFF2-40B4-BE49-F238E27FC236}">
                <a16:creationId xmlns:a16="http://schemas.microsoft.com/office/drawing/2014/main" xmlns="" id="{DAF5F2FA-2C0C-05B5-8757-6CBEB8D76B82}"/>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28D42D0C-FF03-E1F1-4BD2-77D5F14BC447}"/>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BA512145-96C9-403E-18BC-CE01ED427636}"/>
              </a:ext>
            </a:extLst>
          </p:cNvPr>
          <p:cNvSpPr txBox="1"/>
          <p:nvPr/>
        </p:nvSpPr>
        <p:spPr>
          <a:xfrm>
            <a:off x="2059726" y="2064381"/>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5D0D75B5-C09C-96FC-F7D6-28BCD3090BFE}"/>
              </a:ext>
            </a:extLst>
          </p:cNvPr>
          <p:cNvSpPr/>
          <p:nvPr/>
        </p:nvSpPr>
        <p:spPr>
          <a:xfrm>
            <a:off x="5188709" y="206438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47BAF496-439D-9FAC-9BAF-0479CBEA9001}"/>
              </a:ext>
            </a:extLst>
          </p:cNvPr>
          <p:cNvSpPr/>
          <p:nvPr/>
        </p:nvSpPr>
        <p:spPr>
          <a:xfrm>
            <a:off x="7989629" y="2063965"/>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06377FBD-4AA4-B534-606D-D31F4B6AB8BA}"/>
              </a:ext>
            </a:extLst>
          </p:cNvPr>
          <p:cNvSpPr txBox="1"/>
          <p:nvPr/>
        </p:nvSpPr>
        <p:spPr>
          <a:xfrm>
            <a:off x="2135926" y="3429002"/>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157</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CD7E912D-8DF3-BF40-BDFB-420ACDFC72C1}"/>
              </a:ext>
            </a:extLst>
          </p:cNvPr>
          <p:cNvSpPr/>
          <p:nvPr/>
        </p:nvSpPr>
        <p:spPr>
          <a:xfrm>
            <a:off x="5188709" y="3429001"/>
            <a:ext cx="23877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5BF22C3F-B0EA-B657-0ACD-55B8EF54FD75}"/>
              </a:ext>
            </a:extLst>
          </p:cNvPr>
          <p:cNvSpPr/>
          <p:nvPr/>
        </p:nvSpPr>
        <p:spPr>
          <a:xfrm>
            <a:off x="8065829" y="3428586"/>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xmlns="" id="{EB17DB80-CE54-FCF2-D3D3-51EA7C887A36}"/>
              </a:ext>
            </a:extLst>
          </p:cNvPr>
          <p:cNvSpPr txBox="1"/>
          <p:nvPr/>
        </p:nvSpPr>
        <p:spPr>
          <a:xfrm>
            <a:off x="1106592" y="2063965"/>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
        <p:nvSpPr>
          <p:cNvPr id="36" name="TextBox 35">
            <a:extLst>
              <a:ext uri="{FF2B5EF4-FFF2-40B4-BE49-F238E27FC236}">
                <a16:creationId xmlns:a16="http://schemas.microsoft.com/office/drawing/2014/main" xmlns="" id="{6FBDF038-3106-704C-F39B-D8846F16C380}"/>
              </a:ext>
            </a:extLst>
          </p:cNvPr>
          <p:cNvSpPr txBox="1"/>
          <p:nvPr/>
        </p:nvSpPr>
        <p:spPr>
          <a:xfrm>
            <a:off x="1106591" y="3428585"/>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custDataLst>
      <p:tags r:id="rId2"/>
    </p:custDataLst>
    <p:extLst>
      <p:ext uri="{BB962C8B-B14F-4D97-AF65-F5344CB8AC3E}">
        <p14:creationId xmlns:p14="http://schemas.microsoft.com/office/powerpoint/2010/main" val="346427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CE68F8C8-503C-97AA-23E9-3D19DB3D9636}"/>
              </a:ext>
            </a:extLst>
          </p:cNvPr>
          <p:cNvGrpSpPr/>
          <p:nvPr/>
        </p:nvGrpSpPr>
        <p:grpSpPr>
          <a:xfrm>
            <a:off x="5134276" y="2671897"/>
            <a:ext cx="2204578" cy="2175596"/>
            <a:chOff x="1630859" y="1963602"/>
            <a:chExt cx="1098633" cy="5097004"/>
          </a:xfrm>
        </p:grpSpPr>
        <p:grpSp>
          <p:nvGrpSpPr>
            <p:cNvPr id="25" name="Group 24">
              <a:extLst>
                <a:ext uri="{FF2B5EF4-FFF2-40B4-BE49-F238E27FC236}">
                  <a16:creationId xmlns:a16="http://schemas.microsoft.com/office/drawing/2014/main" xmlns="" id="{A8EF16C7-DBAF-5C81-667E-F6D4CEF30104}"/>
                </a:ext>
              </a:extLst>
            </p:cNvPr>
            <p:cNvGrpSpPr/>
            <p:nvPr/>
          </p:nvGrpSpPr>
          <p:grpSpPr>
            <a:xfrm>
              <a:off x="1630859" y="1963602"/>
              <a:ext cx="1098633" cy="5097004"/>
              <a:chOff x="1761400" y="1963602"/>
              <a:chExt cx="1098633" cy="5097004"/>
            </a:xfrm>
          </p:grpSpPr>
          <p:sp>
            <p:nvSpPr>
              <p:cNvPr id="27" name="TextBox 26">
                <a:extLst>
                  <a:ext uri="{FF2B5EF4-FFF2-40B4-BE49-F238E27FC236}">
                    <a16:creationId xmlns:a16="http://schemas.microsoft.com/office/drawing/2014/main" xmlns="" id="{D828FD6A-D910-C99E-FAB8-4B0C3AD6A2D5}"/>
                  </a:ext>
                </a:extLst>
              </p:cNvPr>
              <p:cNvSpPr txBox="1"/>
              <p:nvPr/>
            </p:nvSpPr>
            <p:spPr>
              <a:xfrm>
                <a:off x="1950003"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5F586D0D-925B-41CD-858E-B624C3529BC1}"/>
                  </a:ext>
                </a:extLst>
              </p:cNvPr>
              <p:cNvSpPr txBox="1"/>
              <p:nvPr/>
            </p:nvSpPr>
            <p:spPr>
              <a:xfrm>
                <a:off x="1761400" y="3233875"/>
                <a:ext cx="363930" cy="106759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26" name="Straight Connector 25">
              <a:extLst>
                <a:ext uri="{FF2B5EF4-FFF2-40B4-BE49-F238E27FC236}">
                  <a16:creationId xmlns:a16="http://schemas.microsoft.com/office/drawing/2014/main" xmlns="" id="{8E003790-EAE3-C5B5-1E8D-94623FED9633}"/>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29" name="Group 28">
            <a:extLst>
              <a:ext uri="{FF2B5EF4-FFF2-40B4-BE49-F238E27FC236}">
                <a16:creationId xmlns:a16="http://schemas.microsoft.com/office/drawing/2014/main" xmlns="" id="{73886B1B-A8CC-5C4A-4D29-5BC6C8675111}"/>
              </a:ext>
            </a:extLst>
          </p:cNvPr>
          <p:cNvGrpSpPr/>
          <p:nvPr/>
        </p:nvGrpSpPr>
        <p:grpSpPr>
          <a:xfrm>
            <a:off x="8588738" y="2671896"/>
            <a:ext cx="2262251" cy="2175597"/>
            <a:chOff x="1586886" y="2095726"/>
            <a:chExt cx="1127374" cy="3625940"/>
          </a:xfrm>
        </p:grpSpPr>
        <p:grpSp>
          <p:nvGrpSpPr>
            <p:cNvPr id="30" name="Group 29">
              <a:extLst>
                <a:ext uri="{FF2B5EF4-FFF2-40B4-BE49-F238E27FC236}">
                  <a16:creationId xmlns:a16="http://schemas.microsoft.com/office/drawing/2014/main" xmlns="" id="{9FB92DD2-4AF0-611A-7552-36D467382339}"/>
                </a:ext>
              </a:extLst>
            </p:cNvPr>
            <p:cNvGrpSpPr/>
            <p:nvPr/>
          </p:nvGrpSpPr>
          <p:grpSpPr>
            <a:xfrm>
              <a:off x="1586886" y="2095726"/>
              <a:ext cx="1127374" cy="3625940"/>
              <a:chOff x="1717427" y="2095726"/>
              <a:chExt cx="1127374" cy="3625940"/>
            </a:xfrm>
          </p:grpSpPr>
          <p:sp>
            <p:nvSpPr>
              <p:cNvPr id="32" name="TextBox 31">
                <a:extLst>
                  <a:ext uri="{FF2B5EF4-FFF2-40B4-BE49-F238E27FC236}">
                    <a16:creationId xmlns:a16="http://schemas.microsoft.com/office/drawing/2014/main" xmlns="" id="{7E38028E-1A6E-31ED-7A42-1C4F137FEC99}"/>
                  </a:ext>
                </a:extLst>
              </p:cNvPr>
              <p:cNvSpPr txBox="1"/>
              <p:nvPr/>
            </p:nvSpPr>
            <p:spPr>
              <a:xfrm>
                <a:off x="1934771" y="2095726"/>
                <a:ext cx="910030" cy="362594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132</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597</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xmlns="" id="{64F9291C-DFD1-9B47-0445-C12057047EB3}"/>
                  </a:ext>
                </a:extLst>
              </p:cNvPr>
              <p:cNvSpPr txBox="1"/>
              <p:nvPr/>
            </p:nvSpPr>
            <p:spPr>
              <a:xfrm>
                <a:off x="1717427" y="2924647"/>
                <a:ext cx="363930" cy="106760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31" name="Straight Connector 30">
              <a:extLst>
                <a:ext uri="{FF2B5EF4-FFF2-40B4-BE49-F238E27FC236}">
                  <a16:creationId xmlns:a16="http://schemas.microsoft.com/office/drawing/2014/main" xmlns="" id="{434D764D-0FDB-237C-5194-2ADD15D93E78}"/>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34" name="TextBox 33">
            <a:extLst>
              <a:ext uri="{FF2B5EF4-FFF2-40B4-BE49-F238E27FC236}">
                <a16:creationId xmlns:a16="http://schemas.microsoft.com/office/drawing/2014/main" xmlns="" id="{D3475445-08A8-2399-2FD3-C89C566A94A2}"/>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384</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xmlns="" id="{04050B67-07C5-C20A-D20D-4189BF4F3185}"/>
              </a:ext>
            </a:extLst>
          </p:cNvPr>
          <p:cNvSpPr txBox="1"/>
          <p:nvPr/>
        </p:nvSpPr>
        <p:spPr>
          <a:xfrm>
            <a:off x="9024873" y="4541976"/>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729</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xmlns="" id="{776F6039-356D-1D45-2829-78A1F7610CEA}"/>
              </a:ext>
            </a:extLst>
          </p:cNvPr>
          <p:cNvSpPr txBox="1"/>
          <p:nvPr/>
        </p:nvSpPr>
        <p:spPr>
          <a:xfrm>
            <a:off x="2198460" y="2581992"/>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64</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73</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6DC697DF-7986-D2B3-9D1D-09F651456081}"/>
              </a:ext>
            </a:extLst>
          </p:cNvPr>
          <p:cNvSpPr txBox="1"/>
          <p:nvPr/>
        </p:nvSpPr>
        <p:spPr>
          <a:xfrm>
            <a:off x="1776958" y="3346537"/>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39" name="Straight Connector 38">
            <a:extLst>
              <a:ext uri="{FF2B5EF4-FFF2-40B4-BE49-F238E27FC236}">
                <a16:creationId xmlns:a16="http://schemas.microsoft.com/office/drawing/2014/main" xmlns="" id="{9EE9CC3D-0245-4B1E-768C-597162FA0055}"/>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40" name="TextBox 39">
            <a:extLst>
              <a:ext uri="{FF2B5EF4-FFF2-40B4-BE49-F238E27FC236}">
                <a16:creationId xmlns:a16="http://schemas.microsoft.com/office/drawing/2014/main" xmlns="" id="{2E3697FD-E948-515B-803A-5CE2AE947892}"/>
              </a:ext>
            </a:extLst>
          </p:cNvPr>
          <p:cNvSpPr txBox="1"/>
          <p:nvPr/>
        </p:nvSpPr>
        <p:spPr>
          <a:xfrm>
            <a:off x="1920051" y="4723868"/>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137</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41" name="Picture 40" descr="C:\Users\TUAN\Downloads\Luyện tập 1.png">
            <a:extLst>
              <a:ext uri="{FF2B5EF4-FFF2-40B4-BE49-F238E27FC236}">
                <a16:creationId xmlns:a16="http://schemas.microsoft.com/office/drawing/2014/main" xmlns="" id="{8EB4CF70-77BF-1F49-7077-D6CFB8CBF67A}"/>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42" name="Oval 41">
            <a:extLst>
              <a:ext uri="{FF2B5EF4-FFF2-40B4-BE49-F238E27FC236}">
                <a16:creationId xmlns:a16="http://schemas.microsoft.com/office/drawing/2014/main" xmlns="" id="{B8B096CB-3B4B-5323-E4CF-0B09515AE88E}"/>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xmlns="" id="{9E64B8ED-716D-3B03-7533-C4601FF28E82}"/>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44" name="Straight Connector 43">
            <a:extLst>
              <a:ext uri="{FF2B5EF4-FFF2-40B4-BE49-F238E27FC236}">
                <a16:creationId xmlns:a16="http://schemas.microsoft.com/office/drawing/2014/main" xmlns="" id="{9F4C0588-0D1F-49AE-E3A3-FE698B3D860F}"/>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E83D9F0A-3DED-5B40-481F-6EB416BC2302}"/>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2D29EC96-19D8-7B2D-2D95-DC729F84EE6E}"/>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xmlns="" id="{ABAEA96B-83B3-7050-BC43-ED57A5E9EAF2}"/>
              </a:ext>
            </a:extLst>
          </p:cNvPr>
          <p:cNvSpPr/>
          <p:nvPr/>
        </p:nvSpPr>
        <p:spPr>
          <a:xfrm>
            <a:off x="4955130" y="186733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xmlns="" id="{1E2311BF-38B0-6580-3ADD-127F4613184B}"/>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xmlns="" id="{883908C0-E663-10A3-1BAF-2F17485B109A}"/>
              </a:ext>
            </a:extLst>
          </p:cNvPr>
          <p:cNvSpPr txBox="1"/>
          <p:nvPr/>
        </p:nvSpPr>
        <p:spPr>
          <a:xfrm>
            <a:off x="684211" y="1715807"/>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Tree>
    <p:extLst>
      <p:ext uri="{BB962C8B-B14F-4D97-AF65-F5344CB8AC3E}">
        <p14:creationId xmlns:p14="http://schemas.microsoft.com/office/powerpoint/2010/main" val="217450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1F58015-8858-4FC5-B1AD-856AB29B3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08" y="4609211"/>
            <a:ext cx="1269292" cy="2014155"/>
          </a:xfrm>
          <a:prstGeom prst="rect">
            <a:avLst/>
          </a:prstGeom>
          <a:noFill/>
          <a:ln>
            <a:noFill/>
          </a:ln>
        </p:spPr>
      </p:pic>
      <p:grpSp>
        <p:nvGrpSpPr>
          <p:cNvPr id="43" name="Group 42">
            <a:extLst>
              <a:ext uri="{FF2B5EF4-FFF2-40B4-BE49-F238E27FC236}">
                <a16:creationId xmlns:a16="http://schemas.microsoft.com/office/drawing/2014/main" xmlns="" id="{829BEBE6-5EC3-A6BA-051B-DEB9532B3062}"/>
              </a:ext>
            </a:extLst>
          </p:cNvPr>
          <p:cNvGrpSpPr/>
          <p:nvPr/>
        </p:nvGrpSpPr>
        <p:grpSpPr>
          <a:xfrm>
            <a:off x="5147594" y="2671897"/>
            <a:ext cx="2219911" cy="2175596"/>
            <a:chOff x="1637496" y="1963602"/>
            <a:chExt cx="1106274" cy="5097004"/>
          </a:xfrm>
        </p:grpSpPr>
        <p:grpSp>
          <p:nvGrpSpPr>
            <p:cNvPr id="44" name="Group 43">
              <a:extLst>
                <a:ext uri="{FF2B5EF4-FFF2-40B4-BE49-F238E27FC236}">
                  <a16:creationId xmlns:a16="http://schemas.microsoft.com/office/drawing/2014/main" xmlns="" id="{BDD3A2AD-6460-5765-9D3E-15DFEC03C66B}"/>
                </a:ext>
              </a:extLst>
            </p:cNvPr>
            <p:cNvGrpSpPr/>
            <p:nvPr/>
          </p:nvGrpSpPr>
          <p:grpSpPr>
            <a:xfrm>
              <a:off x="1637496" y="1963602"/>
              <a:ext cx="1106274" cy="5097004"/>
              <a:chOff x="1768037" y="1963602"/>
              <a:chExt cx="1106274" cy="5097004"/>
            </a:xfrm>
          </p:grpSpPr>
          <p:sp>
            <p:nvSpPr>
              <p:cNvPr id="46" name="TextBox 45">
                <a:extLst>
                  <a:ext uri="{FF2B5EF4-FFF2-40B4-BE49-F238E27FC236}">
                    <a16:creationId xmlns:a16="http://schemas.microsoft.com/office/drawing/2014/main" xmlns="" id="{AF8FAAB8-84FA-ED72-679B-B0E68B15CB54}"/>
                  </a:ext>
                </a:extLst>
              </p:cNvPr>
              <p:cNvSpPr txBox="1"/>
              <p:nvPr/>
            </p:nvSpPr>
            <p:spPr>
              <a:xfrm>
                <a:off x="1964281"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965</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549</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xmlns="" id="{AD1641E9-2FCF-ED43-3329-062DB2ADB995}"/>
                  </a:ext>
                </a:extLst>
              </p:cNvPr>
              <p:cNvSpPr txBox="1"/>
              <p:nvPr/>
            </p:nvSpPr>
            <p:spPr>
              <a:xfrm>
                <a:off x="1768037" y="2918927"/>
                <a:ext cx="363930" cy="250118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5" name="Straight Connector 44">
              <a:extLst>
                <a:ext uri="{FF2B5EF4-FFF2-40B4-BE49-F238E27FC236}">
                  <a16:creationId xmlns:a16="http://schemas.microsoft.com/office/drawing/2014/main" xmlns="" id="{6A1AD654-F38E-4C66-A0E9-610F9CA6D022}"/>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48" name="Group 47">
            <a:extLst>
              <a:ext uri="{FF2B5EF4-FFF2-40B4-BE49-F238E27FC236}">
                <a16:creationId xmlns:a16="http://schemas.microsoft.com/office/drawing/2014/main" xmlns="" id="{9DFAF345-E05A-14B1-AEB4-1175BE22BA3C}"/>
              </a:ext>
            </a:extLst>
          </p:cNvPr>
          <p:cNvGrpSpPr/>
          <p:nvPr/>
        </p:nvGrpSpPr>
        <p:grpSpPr>
          <a:xfrm>
            <a:off x="8659730" y="2671896"/>
            <a:ext cx="2191260" cy="2175596"/>
            <a:chOff x="1622264" y="2095726"/>
            <a:chExt cx="1091996" cy="3625938"/>
          </a:xfrm>
        </p:grpSpPr>
        <p:grpSp>
          <p:nvGrpSpPr>
            <p:cNvPr id="49" name="Group 48">
              <a:extLst>
                <a:ext uri="{FF2B5EF4-FFF2-40B4-BE49-F238E27FC236}">
                  <a16:creationId xmlns:a16="http://schemas.microsoft.com/office/drawing/2014/main" xmlns="" id="{F041BA20-B32E-E538-939A-948F27569CE3}"/>
                </a:ext>
              </a:extLst>
            </p:cNvPr>
            <p:cNvGrpSpPr/>
            <p:nvPr/>
          </p:nvGrpSpPr>
          <p:grpSpPr>
            <a:xfrm>
              <a:off x="1622264" y="2095726"/>
              <a:ext cx="1091996" cy="3625938"/>
              <a:chOff x="1752805" y="2095726"/>
              <a:chExt cx="1091996" cy="3625938"/>
            </a:xfrm>
          </p:grpSpPr>
          <p:sp>
            <p:nvSpPr>
              <p:cNvPr id="51" name="TextBox 50">
                <a:extLst>
                  <a:ext uri="{FF2B5EF4-FFF2-40B4-BE49-F238E27FC236}">
                    <a16:creationId xmlns:a16="http://schemas.microsoft.com/office/drawing/2014/main" xmlns="" id="{AAD7E843-5378-BC30-3681-EDB0F5AC262D}"/>
                  </a:ext>
                </a:extLst>
              </p:cNvPr>
              <p:cNvSpPr txBox="1"/>
              <p:nvPr/>
            </p:nvSpPr>
            <p:spPr>
              <a:xfrm>
                <a:off x="1934771" y="2095726"/>
                <a:ext cx="910030" cy="362593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828</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786</a:t>
                </a:r>
              </a:p>
            </p:txBody>
          </p:sp>
          <p:sp>
            <p:nvSpPr>
              <p:cNvPr id="52" name="TextBox 51">
                <a:extLst>
                  <a:ext uri="{FF2B5EF4-FFF2-40B4-BE49-F238E27FC236}">
                    <a16:creationId xmlns:a16="http://schemas.microsoft.com/office/drawing/2014/main" xmlns="" id="{DF7DC77F-3CFC-E123-4852-602BC9C69D00}"/>
                  </a:ext>
                </a:extLst>
              </p:cNvPr>
              <p:cNvSpPr txBox="1"/>
              <p:nvPr/>
            </p:nvSpPr>
            <p:spPr>
              <a:xfrm>
                <a:off x="1752805" y="2811407"/>
                <a:ext cx="363930" cy="177930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xmlns="" id="{21F7BFAD-D059-41AC-F10F-64371C52E8CE}"/>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53" name="TextBox 52">
            <a:extLst>
              <a:ext uri="{FF2B5EF4-FFF2-40B4-BE49-F238E27FC236}">
                <a16:creationId xmlns:a16="http://schemas.microsoft.com/office/drawing/2014/main" xmlns="" id="{36766991-CF7D-A717-E33D-06B59A05D9D6}"/>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416</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xmlns="" id="{EF8CEE15-B7B3-0ACE-8A4E-4FEC9E57B5D3}"/>
              </a:ext>
            </a:extLst>
          </p:cNvPr>
          <p:cNvSpPr txBox="1"/>
          <p:nvPr/>
        </p:nvSpPr>
        <p:spPr>
          <a:xfrm>
            <a:off x="9320362" y="4522123"/>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xmlns="" id="{46614E52-6BA5-EF40-7118-F06822A7A9E1}"/>
              </a:ext>
            </a:extLst>
          </p:cNvPr>
          <p:cNvSpPr txBox="1"/>
          <p:nvPr/>
        </p:nvSpPr>
        <p:spPr>
          <a:xfrm>
            <a:off x="1958412" y="2589146"/>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157</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  85</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xmlns="" id="{3665BE18-22A9-B772-CB95-51BB77DFFE3C}"/>
              </a:ext>
            </a:extLst>
          </p:cNvPr>
          <p:cNvSpPr txBox="1"/>
          <p:nvPr/>
        </p:nvSpPr>
        <p:spPr>
          <a:xfrm>
            <a:off x="1652219" y="3261446"/>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57" name="Straight Connector 56">
            <a:extLst>
              <a:ext uri="{FF2B5EF4-FFF2-40B4-BE49-F238E27FC236}">
                <a16:creationId xmlns:a16="http://schemas.microsoft.com/office/drawing/2014/main" xmlns="" id="{24EB23E4-7624-7DA2-48FD-07873801270F}"/>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58" name="TextBox 57">
            <a:extLst>
              <a:ext uri="{FF2B5EF4-FFF2-40B4-BE49-F238E27FC236}">
                <a16:creationId xmlns:a16="http://schemas.microsoft.com/office/drawing/2014/main" xmlns="" id="{5E7BEC4F-43CE-6A11-2664-7F17D78634C3}"/>
              </a:ext>
            </a:extLst>
          </p:cNvPr>
          <p:cNvSpPr txBox="1"/>
          <p:nvPr/>
        </p:nvSpPr>
        <p:spPr>
          <a:xfrm>
            <a:off x="2250969" y="4689200"/>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72</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59" name="Picture 58" descr="C:\Users\TUAN\Downloads\Luyện tập 1.png">
            <a:extLst>
              <a:ext uri="{FF2B5EF4-FFF2-40B4-BE49-F238E27FC236}">
                <a16:creationId xmlns:a16="http://schemas.microsoft.com/office/drawing/2014/main" xmlns="" id="{0B3E5C04-82EE-FE4B-E67E-C7C884887D58}"/>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60" name="Oval 59">
            <a:extLst>
              <a:ext uri="{FF2B5EF4-FFF2-40B4-BE49-F238E27FC236}">
                <a16:creationId xmlns:a16="http://schemas.microsoft.com/office/drawing/2014/main" xmlns="" id="{9CF06C20-FD4A-2C9C-0541-96A7B367D0A9}"/>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xmlns="" id="{FD4EC0A9-443D-7290-2636-B4B930B79630}"/>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62" name="Straight Connector 61">
            <a:extLst>
              <a:ext uri="{FF2B5EF4-FFF2-40B4-BE49-F238E27FC236}">
                <a16:creationId xmlns:a16="http://schemas.microsoft.com/office/drawing/2014/main" xmlns="" id="{A5E85B2B-D1EF-E5D4-EC89-D3103973D79D}"/>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07419E57-7E64-EDBB-423D-F1AA28045E0B}"/>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xmlns="" id="{6802A5A4-7C08-0900-4038-8256C07F130F}"/>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157 - 85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xmlns="" id="{93816C38-C7A3-C877-9AD3-B94E96B8A77A}"/>
              </a:ext>
            </a:extLst>
          </p:cNvPr>
          <p:cNvSpPr/>
          <p:nvPr/>
        </p:nvSpPr>
        <p:spPr>
          <a:xfrm>
            <a:off x="4887686" y="1867330"/>
            <a:ext cx="2378993"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xmlns="" id="{05FE741B-AEA0-3075-2D86-9FF31E0FDCA4}"/>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xmlns="" id="{AB98C5CD-A10B-CC39-838C-1F4AEEA023B2}"/>
              </a:ext>
            </a:extLst>
          </p:cNvPr>
          <p:cNvSpPr txBox="1"/>
          <p:nvPr/>
        </p:nvSpPr>
        <p:spPr>
          <a:xfrm>
            <a:off x="684211" y="1715807"/>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extLst>
      <p:ext uri="{BB962C8B-B14F-4D97-AF65-F5344CB8AC3E}">
        <p14:creationId xmlns:p14="http://schemas.microsoft.com/office/powerpoint/2010/main" val="800733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22" presetClass="entr" presetSubtype="4"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1853</TotalTime>
  <Words>462</Words>
  <Application>Microsoft Office PowerPoint</Application>
  <PresentationFormat>Widescreen</PresentationFormat>
  <Paragraphs>162</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 Unicode MS</vt:lpstr>
      <vt:lpstr>Microsoft YaHei</vt:lpstr>
      <vt:lpstr>SimSun</vt:lpstr>
      <vt:lpstr>Arial</vt:lpstr>
      <vt:lpstr>Calibri</vt:lpstr>
      <vt:lpstr>Cambria</vt:lpstr>
      <vt:lpstr>黑体</vt:lpstr>
      <vt:lpstr>Times New Roman</vt:lpstr>
      <vt:lpstr>字魂59号-创粗黑</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Admin</cp:lastModifiedBy>
  <cp:revision>469</cp:revision>
  <dcterms:created xsi:type="dcterms:W3CDTF">2016-02-25T11:28:42Z</dcterms:created>
  <dcterms:modified xsi:type="dcterms:W3CDTF">2022-09-22T23:48:22Z</dcterms:modified>
</cp:coreProperties>
</file>