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6" autoAdjust="0"/>
    <p:restoredTop sz="94660"/>
  </p:normalViewPr>
  <p:slideViewPr>
    <p:cSldViewPr snapToGrid="0">
      <p:cViewPr varScale="1">
        <p:scale>
          <a:sx n="71" d="100"/>
          <a:sy n="71" d="100"/>
        </p:scale>
        <p:origin x="9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xmlns="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xmlns="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xmlns="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xmlns="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xmlns="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xmlns="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xmlns="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xmlns="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xmlns="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xmlns="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xmlns="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xmlns="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xmlns="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xmlns="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xmlns="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xmlns="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xmlns="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xmlns="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892D5AD-3973-4256-C1D1-2E9119D4508D}"/>
              </a:ext>
            </a:extLst>
          </p:cNvPr>
          <p:cNvSpPr txBox="1"/>
          <p:nvPr/>
        </p:nvSpPr>
        <p:spPr>
          <a:xfrm>
            <a:off x="4724924" y="3967890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FB3ECD6-BA4A-3979-68D4-B746E22F3936}"/>
              </a:ext>
            </a:extLst>
          </p:cNvPr>
          <p:cNvSpPr txBox="1"/>
          <p:nvPr/>
        </p:nvSpPr>
        <p:spPr>
          <a:xfrm>
            <a:off x="2608728" y="4528766"/>
            <a:ext cx="7246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quãng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sên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2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125 + 380 + 300 = 805 (cm)</a:t>
            </a:r>
          </a:p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xmlns="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263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Admin</cp:lastModifiedBy>
  <cp:revision>54</cp:revision>
  <dcterms:created xsi:type="dcterms:W3CDTF">2015-05-05T08:02:14Z</dcterms:created>
  <dcterms:modified xsi:type="dcterms:W3CDTF">2022-09-20T22:57:41Z</dcterms:modified>
</cp:coreProperties>
</file>