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2"/>
  </p:notesMasterIdLst>
  <p:sldIdLst>
    <p:sldId id="309" r:id="rId3"/>
    <p:sldId id="311" r:id="rId4"/>
    <p:sldId id="285" r:id="rId5"/>
    <p:sldId id="264" r:id="rId6"/>
    <p:sldId id="286" r:id="rId7"/>
    <p:sldId id="295" r:id="rId8"/>
    <p:sldId id="272" r:id="rId9"/>
    <p:sldId id="301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EC296BE2-3AEE-4B99-9D92-37673CA4ECD6}"/>
    <pc:docChg chg="modSld">
      <pc:chgData name="ngọc anh đoàn" userId="b0d8f51466c9e32b" providerId="LiveId" clId="{EC296BE2-3AEE-4B99-9D92-37673CA4ECD6}" dt="2022-07-28T01:14:46.511" v="9"/>
      <pc:docMkLst>
        <pc:docMk/>
      </pc:docMkLst>
      <pc:sldChg chg="modAnim">
        <pc:chgData name="ngọc anh đoàn" userId="b0d8f51466c9e32b" providerId="LiveId" clId="{EC296BE2-3AEE-4B99-9D92-37673CA4ECD6}" dt="2022-07-28T01:14:46.511" v="9"/>
        <pc:sldMkLst>
          <pc:docMk/>
          <pc:sldMk cId="3540247809" sldId="285"/>
        </pc:sldMkLst>
      </pc:sldChg>
      <pc:sldChg chg="modTransition">
        <pc:chgData name="ngọc anh đoàn" userId="b0d8f51466c9e32b" providerId="LiveId" clId="{EC296BE2-3AEE-4B99-9D92-37673CA4ECD6}" dt="2022-07-28T01:13:36.187" v="0"/>
        <pc:sldMkLst>
          <pc:docMk/>
          <pc:sldMk cId="238898898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92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32CAF-49F6-421F-9490-E47DD0DF8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6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17" Type="http://schemas.microsoft.com/office/2007/relationships/hdphoto" Target="../media/hdphoto10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19" Type="http://schemas.microsoft.com/office/2007/relationships/hdphoto" Target="../media/hdphoto11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2388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6133485" y="919660"/>
            <a:ext cx="5579952" cy="5400336"/>
            <a:chOff x="872575" y="1000462"/>
            <a:chExt cx="5416712" cy="5400336"/>
          </a:xfrm>
        </p:grpSpPr>
        <p:grpSp>
          <p:nvGrpSpPr>
            <p:cNvPr id="66" name="组合 65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圆角矩形 67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4B27C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7" name="图片 66">
              <a:extLst>
                <a:ext uri="{FF2B5EF4-FFF2-40B4-BE49-F238E27FC236}">
                  <a16:creationId xmlns=""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60" name="组合 59"/>
          <p:cNvGrpSpPr/>
          <p:nvPr/>
        </p:nvGrpSpPr>
        <p:grpSpPr>
          <a:xfrm>
            <a:off x="291101" y="589230"/>
            <a:ext cx="5416712" cy="5400336"/>
            <a:chOff x="872575" y="1000462"/>
            <a:chExt cx="5416712" cy="5400336"/>
          </a:xfrm>
        </p:grpSpPr>
        <p:grpSp>
          <p:nvGrpSpPr>
            <p:cNvPr id="61" name="组合 60"/>
            <p:cNvGrpSpPr/>
            <p:nvPr/>
          </p:nvGrpSpPr>
          <p:grpSpPr>
            <a:xfrm>
              <a:off x="1220964" y="2210237"/>
              <a:ext cx="5068323" cy="4190561"/>
              <a:chOff x="1828800" y="932840"/>
              <a:chExt cx="7200932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圆角矩形 62"/>
              <p:cNvSpPr/>
              <p:nvPr/>
            </p:nvSpPr>
            <p:spPr>
              <a:xfrm flipV="1">
                <a:off x="1828800" y="932840"/>
                <a:ext cx="7200932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4" name="圆角矩形 63"/>
              <p:cNvSpPr/>
              <p:nvPr/>
            </p:nvSpPr>
            <p:spPr>
              <a:xfrm flipV="1">
                <a:off x="1930550" y="1007533"/>
                <a:ext cx="693085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62" name="图片 61">
              <a:extLst>
                <a:ext uri="{FF2B5EF4-FFF2-40B4-BE49-F238E27FC236}">
                  <a16:creationId xmlns=""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163886" y="218955"/>
            <a:ext cx="6582004" cy="1088717"/>
            <a:chOff x="5929198" y="488646"/>
            <a:chExt cx="6582004" cy="830997"/>
          </a:xfrm>
        </p:grpSpPr>
        <p:sp>
          <p:nvSpPr>
            <p:cNvPr id="21" name="圆角矩形 20"/>
            <p:cNvSpPr/>
            <p:nvPr/>
          </p:nvSpPr>
          <p:spPr>
            <a:xfrm flipV="1">
              <a:off x="5929198" y="492103"/>
              <a:ext cx="6262802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6248400" y="488646"/>
              <a:ext cx="6262802" cy="83099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YÊU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CẦU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CẦN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ĐẠT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MH_Other_6">
            <a:extLst>
              <a:ext uri="{FF2B5EF4-FFF2-40B4-BE49-F238E27FC236}">
                <a16:creationId xmlns=""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43000" y="2634116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791" y="5129428"/>
            <a:ext cx="1279355" cy="1762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FB43358-92CD-4797-885A-5B4A4EB4E361}"/>
              </a:ext>
            </a:extLst>
          </p:cNvPr>
          <p:cNvSpPr txBox="1"/>
          <p:nvPr/>
        </p:nvSpPr>
        <p:spPr>
          <a:xfrm>
            <a:off x="1825680" y="2561282"/>
            <a:ext cx="3941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Xác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định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nặng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một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dựa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vào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cân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đồng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hồ</a:t>
            </a:r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47CB231-5459-4AC8-AC83-3D6FF8BC8F88}"/>
              </a:ext>
            </a:extLst>
          </p:cNvPr>
          <p:cNvSpPr txBox="1"/>
          <p:nvPr/>
        </p:nvSpPr>
        <p:spPr>
          <a:xfrm>
            <a:off x="7284404" y="2367241"/>
            <a:ext cx="4263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đơn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vị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1F9186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kg, l</a:t>
            </a:r>
          </a:p>
          <a:p>
            <a:pPr marL="571500" indent="-571500" algn="just">
              <a:buFontTx/>
              <a:buChar char="-"/>
            </a:pPr>
            <a:r>
              <a:rPr lang="en-US" altLang="zh-CN" sz="3600" b="1" baseline="0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toán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phép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quan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đo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đại</a:t>
            </a:r>
            <a:r>
              <a:rPr lang="en-US" altLang="zh-CN" sz="3600" b="1" dirty="0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1F9186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1F9186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1F9186"/>
              </a:solidFill>
            </a:endParaRPr>
          </a:p>
        </p:txBody>
      </p:sp>
      <p:sp>
        <p:nvSpPr>
          <p:cNvPr id="71" name="MH_Other_6">
            <a:extLst>
              <a:ext uri="{FF2B5EF4-FFF2-40B4-BE49-F238E27FC236}">
                <a16:creationId xmlns="" xmlns:a16="http://schemas.microsoft.com/office/drawing/2014/main" id="{CFCA9B15-DC93-446F-B14A-341395DB98E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88056" y="2631774"/>
            <a:ext cx="596348" cy="539048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2DC8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70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" grpId="0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:\Users\TUAN\Downloads\Luyện tập 1.png">
            <a:extLst>
              <a:ext uri="{FF2B5EF4-FFF2-40B4-BE49-F238E27FC236}">
                <a16:creationId xmlns:a16="http://schemas.microsoft.com/office/drawing/2014/main" xmlns="" id="{404F469C-4E8B-5516-0E85-2408BA72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0CE1CD51-EAA8-90C1-1E0C-384061E414B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B3010FE-22E4-C264-E466-ED61F35AA67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/>
                <a:solidFill>
                  <a:srgbClr val="6D9E38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 tập về đo lường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BC0CCDCA-48BB-E90B-A99B-A8DB72E2A692}"/>
              </a:ext>
            </a:extLst>
          </p:cNvPr>
          <p:cNvSpPr/>
          <p:nvPr/>
        </p:nvSpPr>
        <p:spPr>
          <a:xfrm>
            <a:off x="973002" y="1195542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B52E27A-A678-CD73-B5D0-7B2B5EF7A3E6}"/>
              </a:ext>
            </a:extLst>
          </p:cNvPr>
          <p:cNvSpPr txBox="1"/>
          <p:nvPr/>
        </p:nvSpPr>
        <p:spPr>
          <a:xfrm>
            <a:off x="1703978" y="1069769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CD0613A-7314-9D68-4A2B-165B524A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88462" l="9091" r="88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1338003"/>
            <a:ext cx="3482011" cy="3416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4BB39CB-9613-E659-5819-435CA14D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100000" l="285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5" y="644960"/>
            <a:ext cx="2490685" cy="369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28EC69-72AB-050D-204D-2B72322FEB8D}"/>
              </a:ext>
            </a:extLst>
          </p:cNvPr>
          <p:cNvSpPr txBox="1"/>
          <p:nvPr/>
        </p:nvSpPr>
        <p:spPr>
          <a:xfrm>
            <a:off x="374288" y="482177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cân nặng           kg.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1F943C2A-6B34-689F-68AB-7123EB536F20}"/>
              </a:ext>
            </a:extLst>
          </p:cNvPr>
          <p:cNvSpPr txBox="1"/>
          <p:nvPr/>
        </p:nvSpPr>
        <p:spPr>
          <a:xfrm>
            <a:off x="358141" y="5475873"/>
            <a:ext cx="68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mít nặng hơn quả dưa hấu           kg.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8A47159F-680D-2048-547B-BB3CF318C66A}"/>
              </a:ext>
            </a:extLst>
          </p:cNvPr>
          <p:cNvSpPr txBox="1"/>
          <p:nvPr/>
        </p:nvSpPr>
        <p:spPr>
          <a:xfrm>
            <a:off x="6567680" y="475412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 dưa hấu cân nặng           kg.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03D58FC-1038-37D2-9EC6-9C5F02BA6CD4}"/>
              </a:ext>
            </a:extLst>
          </p:cNvPr>
          <p:cNvSpPr/>
          <p:nvPr/>
        </p:nvSpPr>
        <p:spPr>
          <a:xfrm>
            <a:off x="3535680" y="4917440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C42DD7CA-0331-99E9-B4CD-BDC02BB340A4}"/>
              </a:ext>
            </a:extLst>
          </p:cNvPr>
          <p:cNvSpPr/>
          <p:nvPr/>
        </p:nvSpPr>
        <p:spPr>
          <a:xfrm>
            <a:off x="5547360" y="5475873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8B368753-EBAC-1F77-9F50-D8D437D69048}"/>
              </a:ext>
            </a:extLst>
          </p:cNvPr>
          <p:cNvSpPr/>
          <p:nvPr/>
        </p:nvSpPr>
        <p:spPr>
          <a:xfrm>
            <a:off x="10495280" y="4738865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727598-C2E9-C9A3-8DFC-932C2B230A6E}"/>
              </a:ext>
            </a:extLst>
          </p:cNvPr>
          <p:cNvSpPr txBox="1"/>
          <p:nvPr/>
        </p:nvSpPr>
        <p:spPr>
          <a:xfrm>
            <a:off x="3567560" y="4832380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44ADF9D-19A8-C457-658B-6B20B22E8E4E}"/>
              </a:ext>
            </a:extLst>
          </p:cNvPr>
          <p:cNvSpPr txBox="1"/>
          <p:nvPr/>
        </p:nvSpPr>
        <p:spPr>
          <a:xfrm>
            <a:off x="5569080" y="5406995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5E0BA0C-F6CF-68FD-52B8-FBB67D7FED2C}"/>
              </a:ext>
            </a:extLst>
          </p:cNvPr>
          <p:cNvSpPr txBox="1"/>
          <p:nvPr/>
        </p:nvSpPr>
        <p:spPr>
          <a:xfrm>
            <a:off x="10535920" y="466678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7D8EDD0-DF87-B0A0-7BBA-D0EC0787B760}"/>
              </a:ext>
            </a:extLst>
          </p:cNvPr>
          <p:cNvSpPr txBox="1"/>
          <p:nvPr/>
        </p:nvSpPr>
        <p:spPr>
          <a:xfrm>
            <a:off x="9712960" y="1552713"/>
            <a:ext cx="583905" cy="551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C823DB2-6947-E60D-6DCA-92927412A6E1}"/>
              </a:ext>
            </a:extLst>
          </p:cNvPr>
          <p:cNvSpPr txBox="1"/>
          <p:nvPr/>
        </p:nvSpPr>
        <p:spPr>
          <a:xfrm>
            <a:off x="3535680" y="4806188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038BE24-A8E3-621B-1AA6-830506A1C1DD}"/>
              </a:ext>
            </a:extLst>
          </p:cNvPr>
          <p:cNvSpPr txBox="1"/>
          <p:nvPr/>
        </p:nvSpPr>
        <p:spPr>
          <a:xfrm>
            <a:off x="10495280" y="4677309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57205DD-B1CD-6EB5-0F2D-41D3A479F6D0}"/>
              </a:ext>
            </a:extLst>
          </p:cNvPr>
          <p:cNvSpPr txBox="1"/>
          <p:nvPr/>
        </p:nvSpPr>
        <p:spPr>
          <a:xfrm>
            <a:off x="5547360" y="5403215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50BDCC-5ACE-187E-238A-E4D8CFABFEAF}"/>
              </a:ext>
            </a:extLst>
          </p:cNvPr>
          <p:cNvSpPr txBox="1"/>
          <p:nvPr/>
        </p:nvSpPr>
        <p:spPr>
          <a:xfrm>
            <a:off x="448344" y="1985249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  <p:bldP spid="78" grpId="0" animBg="1"/>
      <p:bldP spid="21" grpId="0"/>
      <p:bldP spid="79" grpId="0"/>
      <p:bldP spid="80" grpId="0"/>
      <p:bldP spid="23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xmlns="" id="{57BF4D17-DB36-E54A-8EF1-1FC32AA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34C4A1B-E7CA-897A-AC80-3759F7900820}"/>
              </a:ext>
            </a:extLst>
          </p:cNvPr>
          <p:cNvSpPr/>
          <p:nvPr/>
        </p:nvSpPr>
        <p:spPr>
          <a:xfrm>
            <a:off x="358141" y="97391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16937A1-2971-2D1A-034C-9C9E722E29A6}"/>
              </a:ext>
            </a:extLst>
          </p:cNvPr>
          <p:cNvSpPr/>
          <p:nvPr/>
        </p:nvSpPr>
        <p:spPr>
          <a:xfrm>
            <a:off x="973002" y="1052166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4FE8FF6-1B20-04DB-3A2B-BE96527BBFB5}"/>
              </a:ext>
            </a:extLst>
          </p:cNvPr>
          <p:cNvSpPr txBox="1"/>
          <p:nvPr/>
        </p:nvSpPr>
        <p:spPr>
          <a:xfrm>
            <a:off x="1703978" y="926393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88C46E5-D5B2-2E85-8311-F3891CC930CB}"/>
              </a:ext>
            </a:extLst>
          </p:cNvPr>
          <p:cNvSpPr txBox="1"/>
          <p:nvPr/>
        </p:nvSpPr>
        <p:spPr>
          <a:xfrm>
            <a:off x="448344" y="157272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6326FFE-B312-FB59-B0C3-FECEC3F7AEC6}"/>
              </a:ext>
            </a:extLst>
          </p:cNvPr>
          <p:cNvSpPr txBox="1"/>
          <p:nvPr/>
        </p:nvSpPr>
        <p:spPr>
          <a:xfrm>
            <a:off x="858883" y="1591816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can dưới đây chứa đầy dầu.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F2634E-5B8A-2AF6-6084-43F6B2361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8" y="1939597"/>
            <a:ext cx="3963925" cy="297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613DF7-84D5-1DEF-0B36-82444FBDDC20}"/>
              </a:ext>
            </a:extLst>
          </p:cNvPr>
          <p:cNvSpPr txBox="1"/>
          <p:nvPr/>
        </p:nvSpPr>
        <p:spPr>
          <a:xfrm>
            <a:off x="858883" y="3374742"/>
            <a:ext cx="489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 hai can có        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dầu.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18C86677-E0E7-EC84-37D1-07FA91F3B2AA}"/>
              </a:ext>
            </a:extLst>
          </p:cNvPr>
          <p:cNvSpPr/>
          <p:nvPr/>
        </p:nvSpPr>
        <p:spPr>
          <a:xfrm>
            <a:off x="3362960" y="3428999"/>
            <a:ext cx="690880" cy="5847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F43D3DE-8A5A-BF83-A7C3-EB9F738EEAE0}"/>
              </a:ext>
            </a:extLst>
          </p:cNvPr>
          <p:cNvSpPr txBox="1"/>
          <p:nvPr/>
        </p:nvSpPr>
        <p:spPr>
          <a:xfrm>
            <a:off x="3476497" y="3374742"/>
            <a:ext cx="39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3C97321-4A8E-3298-6B44-FFECD8DAD206}"/>
              </a:ext>
            </a:extLst>
          </p:cNvPr>
          <p:cNvSpPr txBox="1"/>
          <p:nvPr/>
        </p:nvSpPr>
        <p:spPr>
          <a:xfrm>
            <a:off x="3362960" y="3374742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xmlns="" id="{28BCB0F2-9C8A-0150-6C6D-3CFB4989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1B9C2D4-FAFC-346F-13EB-1FB45ACADA27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2987ED3-67EC-E86D-713E-99952F630CCD}"/>
              </a:ext>
            </a:extLst>
          </p:cNvPr>
          <p:cNvSpPr txBox="1"/>
          <p:nvPr/>
        </p:nvSpPr>
        <p:spPr>
          <a:xfrm>
            <a:off x="829673" y="1021749"/>
            <a:ext cx="108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 câu trả lời đúng.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AA7314B-9ABC-CF9D-93CC-3F018A80FE7A}"/>
              </a:ext>
            </a:extLst>
          </p:cNvPr>
          <p:cNvSpPr txBox="1"/>
          <p:nvPr/>
        </p:nvSpPr>
        <p:spPr>
          <a:xfrm>
            <a:off x="301353" y="4322183"/>
            <a:ext cx="1089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b, Nếu ngày 4 tháng 10 là thứ Ba thì ngày 10 tháng 10 là: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Chủ nhật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Hai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 Ba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Thứ Tư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B6EDB1C-F956-1E90-DA97-E4F847E4C796}"/>
              </a:ext>
            </a:extLst>
          </p:cNvPr>
          <p:cNvSpPr/>
          <p:nvPr/>
        </p:nvSpPr>
        <p:spPr>
          <a:xfrm>
            <a:off x="213542" y="3149600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0AA0C97-04FB-CAEE-2D16-DE721D6AC1F5}"/>
              </a:ext>
            </a:extLst>
          </p:cNvPr>
          <p:cNvSpPr txBox="1"/>
          <p:nvPr/>
        </p:nvSpPr>
        <p:spPr>
          <a:xfrm>
            <a:off x="301353" y="2120808"/>
            <a:ext cx="911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a, Đồng hồ bên đổ chuông lúc: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giờ 30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3 phút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 giờ 15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3 giờ 6 phút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C6BDB43E-00C8-BCD5-7897-6789652C20BD}"/>
              </a:ext>
            </a:extLst>
          </p:cNvPr>
          <p:cNvSpPr/>
          <p:nvPr/>
        </p:nvSpPr>
        <p:spPr>
          <a:xfrm>
            <a:off x="3038022" y="4850632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46DBEC3-7B75-1B4D-6FDE-38C5AB15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7633" l="9950" r="89552">
                        <a14:foregroundMark x1="28856" y1="21893" x2="40796" y2="15385"/>
                        <a14:foregroundMark x1="44776" y1="13018" x2="46766" y2="12426"/>
                        <a14:foregroundMark x1="52239" y1="12426" x2="68159" y2="18935"/>
                        <a14:foregroundMark x1="19900" y1="29586" x2="17910" y2="15976"/>
                        <a14:foregroundMark x1="15920" y1="30178" x2="14428" y2="12426"/>
                        <a14:foregroundMark x1="13433" y1="27219" x2="12935" y2="17160"/>
                        <a14:foregroundMark x1="21393" y1="28994" x2="23881" y2="20118"/>
                        <a14:foregroundMark x1="83085" y1="35503" x2="82090" y2="1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36" y="562653"/>
            <a:ext cx="388570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:\Users\TUAN\Downloads\Luyện tập 1.png">
            <a:extLst>
              <a:ext uri="{FF2B5EF4-FFF2-40B4-BE49-F238E27FC236}">
                <a16:creationId xmlns:a16="http://schemas.microsoft.com/office/drawing/2014/main" xmlns="" id="{22506140-D37C-F886-664B-6660C37C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xmlns="" id="{11409FF7-560A-57C9-3691-3A8EF6E7F180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66E48BC-A5D4-BB5C-062B-A4BCE3C61FB4}"/>
              </a:ext>
            </a:extLst>
          </p:cNvPr>
          <p:cNvSpPr txBox="1"/>
          <p:nvPr/>
        </p:nvSpPr>
        <p:spPr>
          <a:xfrm>
            <a:off x="829672" y="1021749"/>
            <a:ext cx="1103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 tuần gia đình cô Hoa ăn hết 5 kg gạo. Cô mua về 20 kg gạo. Hỏi gia đình cô Hoa ăn trong mấy tuần thì hết số gạo đó?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43A55865-FF88-3968-9EE6-55BCCD4C6058}"/>
              </a:ext>
            </a:extLst>
          </p:cNvPr>
          <p:cNvCxnSpPr/>
          <p:nvPr/>
        </p:nvCxnSpPr>
        <p:spPr>
          <a:xfrm>
            <a:off x="944880" y="1547435"/>
            <a:ext cx="1444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951C962-52ED-81A1-1453-3851815FC719}"/>
              </a:ext>
            </a:extLst>
          </p:cNvPr>
          <p:cNvCxnSpPr>
            <a:cxnSpLocks/>
          </p:cNvCxnSpPr>
          <p:nvPr/>
        </p:nvCxnSpPr>
        <p:spPr>
          <a:xfrm>
            <a:off x="5283200" y="1509910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B5243D5-2602-7024-B8C5-0A30F6FBE744}"/>
              </a:ext>
            </a:extLst>
          </p:cNvPr>
          <p:cNvCxnSpPr>
            <a:cxnSpLocks/>
          </p:cNvCxnSpPr>
          <p:nvPr/>
        </p:nvCxnSpPr>
        <p:spPr>
          <a:xfrm>
            <a:off x="1554480" y="1993660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E3AE4D-8EFB-B4AA-64DD-ECD918F12A29}"/>
              </a:ext>
            </a:extLst>
          </p:cNvPr>
          <p:cNvCxnSpPr>
            <a:cxnSpLocks/>
          </p:cNvCxnSpPr>
          <p:nvPr/>
        </p:nvCxnSpPr>
        <p:spPr>
          <a:xfrm>
            <a:off x="8117840" y="1516955"/>
            <a:ext cx="3423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15377FB-ECA0-F59E-7002-7A1FE55184E7}"/>
              </a:ext>
            </a:extLst>
          </p:cNvPr>
          <p:cNvCxnSpPr>
            <a:cxnSpLocks/>
          </p:cNvCxnSpPr>
          <p:nvPr/>
        </p:nvCxnSpPr>
        <p:spPr>
          <a:xfrm>
            <a:off x="1554480" y="2068487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264388-792A-FD76-4A24-CD09C615293A}"/>
              </a:ext>
            </a:extLst>
          </p:cNvPr>
          <p:cNvSpPr txBox="1"/>
          <p:nvPr/>
        </p:nvSpPr>
        <p:spPr>
          <a:xfrm>
            <a:off x="4790440" y="2948875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6D6A078-A256-6614-0B39-AA86AF58C40F}"/>
              </a:ext>
            </a:extLst>
          </p:cNvPr>
          <p:cNvSpPr txBox="1"/>
          <p:nvPr/>
        </p:nvSpPr>
        <p:spPr>
          <a:xfrm>
            <a:off x="2174240" y="3740905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tuần gia đình cô Hoa ăn hết số gạo đó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: 5 = 4 (tuần)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Đáp số: 4 tuần</a:t>
            </a:r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xmlns="" id="{BAD699AE-364A-CEFA-3481-1085B02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47B5FE9-9D6F-48C5-3351-2A79045017AF}"/>
              </a:ext>
            </a:extLst>
          </p:cNvPr>
          <p:cNvSpPr/>
          <p:nvPr/>
        </p:nvSpPr>
        <p:spPr>
          <a:xfrm>
            <a:off x="163986" y="889798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1230EC2-4767-7672-DAA1-6673C5D1FA73}"/>
              </a:ext>
            </a:extLst>
          </p:cNvPr>
          <p:cNvSpPr txBox="1"/>
          <p:nvPr/>
        </p:nvSpPr>
        <p:spPr>
          <a:xfrm>
            <a:off x="780116" y="799538"/>
            <a:ext cx="11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hai đồng hồ chỉ cùng giờ vào buổi chiều hoặc buổi tối.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E441CBE-0D22-FCBA-7E69-7A5775A08E87}"/>
              </a:ext>
            </a:extLst>
          </p:cNvPr>
          <p:cNvCxnSpPr>
            <a:cxnSpLocks/>
          </p:cNvCxnSpPr>
          <p:nvPr/>
        </p:nvCxnSpPr>
        <p:spPr>
          <a:xfrm>
            <a:off x="17386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39E19D12-96A5-85D1-48DA-8FD6ABF6D76D}"/>
              </a:ext>
            </a:extLst>
          </p:cNvPr>
          <p:cNvCxnSpPr>
            <a:cxnSpLocks/>
          </p:cNvCxnSpPr>
          <p:nvPr/>
        </p:nvCxnSpPr>
        <p:spPr>
          <a:xfrm>
            <a:off x="67170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EF9F8218-2219-A2DA-315E-BE05B5C9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17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1577645"/>
            <a:ext cx="2832011" cy="217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210C80E8-6B2A-0A7E-FAB8-4AE9CCB42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9" b="89362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0" y="1553544"/>
            <a:ext cx="3005940" cy="2224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98AD8F89-79E6-8E2C-E5D8-416DA566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2" b="97468" l="7216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6" y="1767982"/>
            <a:ext cx="2205211" cy="179599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6AE333F4-4F04-FFA1-F613-E1109255D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8" y="1679785"/>
            <a:ext cx="2738142" cy="19723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73E6F238-78A1-F3F9-2942-EF34206F0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63" b="100000" l="9821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4818132"/>
            <a:ext cx="2797419" cy="12238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66CE6EC4-A069-5D8B-7A4B-9A6BA04DF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7" y="4758902"/>
            <a:ext cx="2489412" cy="13423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23C4EBA-48CD-BB64-7D93-6C3A3A4DCB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5" y="4801672"/>
            <a:ext cx="2489412" cy="1256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0B36859A-FD34-5A8F-BFFA-9F89670530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2" y="4713775"/>
            <a:ext cx="2489411" cy="1432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022B4C4-63B6-DCD0-DC5F-1ED73DCF61B8}"/>
              </a:ext>
            </a:extLst>
          </p:cNvPr>
          <p:cNvSpPr txBox="1"/>
          <p:nvPr/>
        </p:nvSpPr>
        <p:spPr>
          <a:xfrm>
            <a:off x="49114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3A22526-5F44-924D-1D14-708825280A4F}"/>
              </a:ext>
            </a:extLst>
          </p:cNvPr>
          <p:cNvSpPr txBox="1"/>
          <p:nvPr/>
        </p:nvSpPr>
        <p:spPr>
          <a:xfrm>
            <a:off x="334427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D2EA001A-6E70-E0FB-4FBC-8E19CC62BF35}"/>
              </a:ext>
            </a:extLst>
          </p:cNvPr>
          <p:cNvSpPr txBox="1"/>
          <p:nvPr/>
        </p:nvSpPr>
        <p:spPr>
          <a:xfrm>
            <a:off x="6237955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759E59D1-30D3-5573-8071-4FE738B796AC}"/>
              </a:ext>
            </a:extLst>
          </p:cNvPr>
          <p:cNvSpPr txBox="1"/>
          <p:nvPr/>
        </p:nvSpPr>
        <p:spPr>
          <a:xfrm>
            <a:off x="9087499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2491C90-9013-B4DE-1127-9CEC10AB900E}"/>
              </a:ext>
            </a:extLst>
          </p:cNvPr>
          <p:cNvSpPr txBox="1"/>
          <p:nvPr/>
        </p:nvSpPr>
        <p:spPr>
          <a:xfrm>
            <a:off x="616678" y="473441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9E671382-CAC8-2926-B93F-C4969861AE34}"/>
              </a:ext>
            </a:extLst>
          </p:cNvPr>
          <p:cNvSpPr txBox="1"/>
          <p:nvPr/>
        </p:nvSpPr>
        <p:spPr>
          <a:xfrm>
            <a:off x="3183189" y="465147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A5255DA-E461-CABF-BA59-B687750C357F}"/>
              </a:ext>
            </a:extLst>
          </p:cNvPr>
          <p:cNvSpPr txBox="1"/>
          <p:nvPr/>
        </p:nvSpPr>
        <p:spPr>
          <a:xfrm>
            <a:off x="6031358" y="4719681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1A5DA68-E5D4-9507-46E5-85494382573C}"/>
              </a:ext>
            </a:extLst>
          </p:cNvPr>
          <p:cNvSpPr txBox="1"/>
          <p:nvPr/>
        </p:nvSpPr>
        <p:spPr>
          <a:xfrm>
            <a:off x="9185123" y="473113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xmlns="" id="{FA599F59-8CAD-6B44-CD33-C242D96FE5F8}"/>
              </a:ext>
            </a:extLst>
          </p:cNvPr>
          <p:cNvCxnSpPr>
            <a:cxnSpLocks/>
          </p:cNvCxnSpPr>
          <p:nvPr/>
        </p:nvCxnSpPr>
        <p:spPr>
          <a:xfrm>
            <a:off x="2245360" y="3260397"/>
            <a:ext cx="2225040" cy="18098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FA27C7E8-36E5-F22F-39A3-8C6A291E0AC9}"/>
              </a:ext>
            </a:extLst>
          </p:cNvPr>
          <p:cNvCxnSpPr>
            <a:cxnSpLocks/>
          </p:cNvCxnSpPr>
          <p:nvPr/>
        </p:nvCxnSpPr>
        <p:spPr>
          <a:xfrm>
            <a:off x="5234805" y="2991839"/>
            <a:ext cx="5160802" cy="207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EE4DEDAA-5641-EAF1-7924-8A0E1F5C22C3}"/>
              </a:ext>
            </a:extLst>
          </p:cNvPr>
          <p:cNvCxnSpPr>
            <a:cxnSpLocks/>
          </p:cNvCxnSpPr>
          <p:nvPr/>
        </p:nvCxnSpPr>
        <p:spPr>
          <a:xfrm flipH="1">
            <a:off x="1931380" y="3362231"/>
            <a:ext cx="5368970" cy="1661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xmlns="" id="{E1843C52-1348-91AD-8FC7-ED2BD2B324B6}"/>
              </a:ext>
            </a:extLst>
          </p:cNvPr>
          <p:cNvCxnSpPr>
            <a:cxnSpLocks/>
          </p:cNvCxnSpPr>
          <p:nvPr/>
        </p:nvCxnSpPr>
        <p:spPr>
          <a:xfrm flipH="1">
            <a:off x="7115651" y="3154948"/>
            <a:ext cx="2628678" cy="185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xmlns="" id="{C72E4CDC-58F5-153C-E9E7-834E100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84" y="1274362"/>
            <a:ext cx="5377076" cy="2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TUAN\Downloads\Luyện tập 1.png">
            <a:extLst>
              <a:ext uri="{FF2B5EF4-FFF2-40B4-BE49-F238E27FC236}">
                <a16:creationId xmlns:a16="http://schemas.microsoft.com/office/drawing/2014/main" xmlns="" id="{0B7E95E9-67EB-2CE4-F8BE-BFD6369E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4F0AA921-765E-1595-D1C1-A5F052B11217}"/>
              </a:ext>
            </a:extLst>
          </p:cNvPr>
          <p:cNvSpPr/>
          <p:nvPr/>
        </p:nvSpPr>
        <p:spPr>
          <a:xfrm>
            <a:off x="299462" y="1056650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B2257D-19E4-6E2B-CFC2-5C2BF8BEEF39}"/>
              </a:ext>
            </a:extLst>
          </p:cNvPr>
          <p:cNvSpPr txBox="1"/>
          <p:nvPr/>
        </p:nvSpPr>
        <p:spPr>
          <a:xfrm>
            <a:off x="800204" y="1018119"/>
            <a:ext cx="21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Đố bạn!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588CD29-54C9-17CA-0844-029FFD465990}"/>
              </a:ext>
            </a:extLst>
          </p:cNvPr>
          <p:cNvSpPr txBox="1"/>
          <p:nvPr/>
        </p:nvSpPr>
        <p:spPr>
          <a:xfrm>
            <a:off x="647804" y="1602894"/>
            <a:ext cx="537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một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và một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Chỉ dùng hai cái can đó, làm thế nào lấy được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 từ bể nước?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0C4B877-C163-A600-85B7-A20482CC4DC4}"/>
              </a:ext>
            </a:extLst>
          </p:cNvPr>
          <p:cNvSpPr txBox="1"/>
          <p:nvPr/>
        </p:nvSpPr>
        <p:spPr>
          <a:xfrm>
            <a:off x="389940" y="3639279"/>
            <a:ext cx="60846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hết vào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l,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41345B9-03B5-2053-D42C-15F95A2353A9}"/>
              </a:ext>
            </a:extLst>
          </p:cNvPr>
          <p:cNvSpPr txBox="1"/>
          <p:nvPr/>
        </p:nvSpPr>
        <p:spPr>
          <a:xfrm>
            <a:off x="389940" y="4729712"/>
            <a:ext cx="7214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đổ tiếp nước ở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sang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đó trong can 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stote" panose="020B7200000000000000" pitchFamily="34" charset="0"/>
                <a:ea typeface="微软雅黑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94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</TotalTime>
  <Words>385</Words>
  <Application>Microsoft Office PowerPoint</Application>
  <PresentationFormat>Widescreen</PresentationFormat>
  <Paragraphs>66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Microsoft YaHei</vt:lpstr>
      <vt:lpstr>SimSun</vt:lpstr>
      <vt:lpstr>等线</vt:lpstr>
      <vt:lpstr>.VnAristote</vt:lpstr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字魂59号-创粗黑</vt:lpstr>
      <vt:lpstr>汉仪夏日体W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anh đoàn</dc:creator>
  <cp:lastModifiedBy>Admin</cp:lastModifiedBy>
  <cp:revision>3</cp:revision>
  <dcterms:created xsi:type="dcterms:W3CDTF">2022-07-28T01:10:24Z</dcterms:created>
  <dcterms:modified xsi:type="dcterms:W3CDTF">2022-09-21T16:20:32Z</dcterms:modified>
</cp:coreProperties>
</file>