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712" r:id="rId4"/>
    <p:sldMasterId id="2147483758" r:id="rId5"/>
  </p:sldMasterIdLst>
  <p:notesMasterIdLst>
    <p:notesMasterId r:id="rId26"/>
  </p:notesMasterIdLst>
  <p:sldIdLst>
    <p:sldId id="8696" r:id="rId6"/>
    <p:sldId id="391" r:id="rId7"/>
    <p:sldId id="335" r:id="rId8"/>
    <p:sldId id="279" r:id="rId9"/>
    <p:sldId id="278" r:id="rId10"/>
    <p:sldId id="299" r:id="rId11"/>
    <p:sldId id="2636" r:id="rId12"/>
    <p:sldId id="286" r:id="rId13"/>
    <p:sldId id="8703" r:id="rId14"/>
    <p:sldId id="290" r:id="rId15"/>
    <p:sldId id="318" r:id="rId16"/>
    <p:sldId id="319" r:id="rId17"/>
    <p:sldId id="320" r:id="rId18"/>
    <p:sldId id="321" r:id="rId19"/>
    <p:sldId id="2637" r:id="rId20"/>
    <p:sldId id="323" r:id="rId21"/>
    <p:sldId id="8710" r:id="rId22"/>
    <p:sldId id="8709" r:id="rId23"/>
    <p:sldId id="8704" r:id="rId24"/>
    <p:sldId id="3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2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8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05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90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0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3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56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4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34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56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0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76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0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34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42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2022/9/26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31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2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6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9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44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45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3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5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1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80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6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5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2022/9/26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1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4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0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65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88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7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9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9"/>
            <a:ext cx="1754003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2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2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03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2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4" y="6587927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3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30"/>
            <a:ext cx="148250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2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197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4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691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9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6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0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3" y="2119592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63768" y="5721665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387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7068" y="921902"/>
            <a:ext cx="6355776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31002" y="291934"/>
            <a:ext cx="10961566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9000" y="720016"/>
            <a:ext cx="12470990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60000" y="1286100"/>
            <a:ext cx="505680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1051" y="5452000"/>
            <a:ext cx="1157901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  <p:extLst>
      <p:ext uri="{BB962C8B-B14F-4D97-AF65-F5344CB8AC3E}">
        <p14:creationId xmlns:p14="http://schemas.microsoft.com/office/powerpoint/2010/main" val="776596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641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20035" y="1655800"/>
            <a:ext cx="4154000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12600" y="1995600"/>
            <a:ext cx="3768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70"/>
            <a:ext cx="11860750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9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70"/>
            <a:ext cx="2105634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2" y="1024802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2"/>
            <a:ext cx="2715126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901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1842915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8" y="3093067"/>
            <a:ext cx="1157901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1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1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7500739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4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7"/>
            <a:ext cx="2462728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6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1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40158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6.jp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tags" Target="../tags/tag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41" Type="http://schemas.openxmlformats.org/officeDocument/2006/relationships/slideLayout" Target="../slideLayouts/slideLayout78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27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95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4.wdp"/><Relationship Id="rId4" Type="http://schemas.openxmlformats.org/officeDocument/2006/relationships/image" Target="../media/image64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4.wdp"/><Relationship Id="rId4" Type="http://schemas.openxmlformats.org/officeDocument/2006/relationships/image" Target="../media/image64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2.png"/><Relationship Id="rId11" Type="http://schemas.openxmlformats.org/officeDocument/2006/relationships/image" Target="../media/image21.png"/><Relationship Id="rId5" Type="http://schemas.openxmlformats.org/officeDocument/2006/relationships/image" Target="../media/image41.png"/><Relationship Id="rId15" Type="http://schemas.openxmlformats.org/officeDocument/2006/relationships/image" Target="../media/image67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22.pn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10" Type="http://schemas.openxmlformats.org/officeDocument/2006/relationships/image" Target="../media/image39.gif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0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2.png"/><Relationship Id="rId11" Type="http://schemas.openxmlformats.org/officeDocument/2006/relationships/image" Target="../media/image21.png"/><Relationship Id="rId5" Type="http://schemas.openxmlformats.org/officeDocument/2006/relationships/image" Target="../media/image41.pn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22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xmlns="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xmlns="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xmlns="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30238" y="377072"/>
            <a:ext cx="9732402" cy="783365"/>
            <a:chOff x="856151" y="395817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xmlns="" id="{0FC02470-C26C-4027-8E2A-220B2FAEF488}"/>
                </a:ext>
              </a:extLst>
            </p:cNvPr>
            <p:cNvSpPr/>
            <p:nvPr/>
          </p:nvSpPr>
          <p:spPr bwMode="auto">
            <a:xfrm>
              <a:off x="2589031" y="428233"/>
              <a:ext cx="6287870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856151" y="395817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xmlns="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li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901566" y="4998436"/>
            <a:ext cx="9207966" cy="1238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E79D8E7-49AA-4B06-9FDC-05432AD5D0F2}"/>
              </a:ext>
            </a:extLst>
          </p:cNvPr>
          <p:cNvSpPr txBox="1"/>
          <p:nvPr/>
        </p:nvSpPr>
        <p:spPr>
          <a:xfrm>
            <a:off x="3240046" y="2960262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xmlns="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xmlns="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xmlns="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xmlns="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xmlns="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bút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xmlns="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xmlns="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微软雅黑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微软雅黑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xmlns="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xmlns="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xmlns="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Lucida Bright" panose="020406020505050203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DABE30E-223B-0066-0F1C-446714A05E61}"/>
              </a:ext>
            </a:extLst>
          </p:cNvPr>
          <p:cNvSpPr txBox="1"/>
          <p:nvPr/>
        </p:nvSpPr>
        <p:spPr>
          <a:xfrm>
            <a:off x="2515549" y="853029"/>
            <a:ext cx="710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Mùa hè lấp lánh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xmlns="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1" y="1564492"/>
            <a:ext cx="999669" cy="107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D6B978-5DF9-415E-BB21-0FDABD08164D}"/>
              </a:ext>
            </a:extLst>
          </p:cNvPr>
          <p:cNvSpPr txBox="1"/>
          <p:nvPr/>
        </p:nvSpPr>
        <p:spPr>
          <a:xfrm>
            <a:off x="3286474" y="1738993"/>
            <a:ext cx="4612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8A88C3-0BE2-437A-8659-FFCB9490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57" y="2200275"/>
            <a:ext cx="3483414" cy="3312659"/>
          </a:xfrm>
          <a:prstGeom prst="rect">
            <a:avLst/>
          </a:prstGeom>
        </p:spPr>
      </p:pic>
      <p:sp>
        <p:nvSpPr>
          <p:cNvPr id="9" name="îṥḷíďê">
            <a:extLst>
              <a:ext uri="{FF2B5EF4-FFF2-40B4-BE49-F238E27FC236}">
                <a16:creationId xmlns:a16="http://schemas.microsoft.com/office/drawing/2014/main" xmlns="" id="{0FC02470-C26C-4027-8E2A-220B2FAEF488}"/>
              </a:ext>
            </a:extLst>
          </p:cNvPr>
          <p:cNvSpPr/>
          <p:nvPr/>
        </p:nvSpPr>
        <p:spPr bwMode="auto">
          <a:xfrm>
            <a:off x="1445079" y="257109"/>
            <a:ext cx="9037864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460492" y="257991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69C90DA0-342A-46AB-900F-CF996209E675}"/>
              </a:ext>
            </a:extLst>
          </p:cNvPr>
          <p:cNvGrpSpPr/>
          <p:nvPr/>
        </p:nvGrpSpPr>
        <p:grpSpPr>
          <a:xfrm>
            <a:off x="718457" y="160020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36" name="矩形: 圆角 5">
              <a:extLst>
                <a:ext uri="{FF2B5EF4-FFF2-40B4-BE49-F238E27FC236}">
                  <a16:creationId xmlns:a16="http://schemas.microsoft.com/office/drawing/2014/main" xmlns="" id="{6533CBE7-D659-4128-B824-DDB1A96C5964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F8435E79-A0F8-4C50-91CD-E2F4E8F48F4C}"/>
                </a:ext>
              </a:extLst>
            </p:cNvPr>
            <p:cNvSpPr/>
            <p:nvPr/>
          </p:nvSpPr>
          <p:spPr>
            <a:xfrm>
              <a:off x="3852523" y="4500614"/>
              <a:ext cx="937084" cy="72415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D1657BE-399F-427E-A312-5CF0B838083E}"/>
              </a:ext>
            </a:extLst>
          </p:cNvPr>
          <p:cNvGrpSpPr/>
          <p:nvPr/>
        </p:nvGrpSpPr>
        <p:grpSpPr>
          <a:xfrm>
            <a:off x="816428" y="3394455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28" name="矩形: 圆角 5">
              <a:extLst>
                <a:ext uri="{FF2B5EF4-FFF2-40B4-BE49-F238E27FC236}">
                  <a16:creationId xmlns:a16="http://schemas.microsoft.com/office/drawing/2014/main" xmlns="" id="{3C5839AF-3D0F-4CA1-AB33-EF75EA585EB5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1F4B600-2960-4C1E-8595-328945D320BC}"/>
                </a:ext>
              </a:extLst>
            </p:cNvPr>
            <p:cNvSpPr/>
            <p:nvPr/>
          </p:nvSpPr>
          <p:spPr>
            <a:xfrm>
              <a:off x="3852523" y="4500614"/>
              <a:ext cx="876933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776064DD-EF59-427E-92DF-7499FACB6C09}"/>
              </a:ext>
            </a:extLst>
          </p:cNvPr>
          <p:cNvGrpSpPr/>
          <p:nvPr/>
        </p:nvGrpSpPr>
        <p:grpSpPr>
          <a:xfrm>
            <a:off x="2441120" y="4962152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5" name="矩形: 圆角 5">
              <a:extLst>
                <a:ext uri="{FF2B5EF4-FFF2-40B4-BE49-F238E27FC236}">
                  <a16:creationId xmlns:a16="http://schemas.microsoft.com/office/drawing/2014/main" xmlns="" id="{2ED64400-C231-407C-A512-DD119971641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45291D2-4F0A-4574-87AE-3DFD5954B2B1}"/>
                </a:ext>
              </a:extLst>
            </p:cNvPr>
            <p:cNvSpPr/>
            <p:nvPr/>
          </p:nvSpPr>
          <p:spPr>
            <a:xfrm>
              <a:off x="3852523" y="4500614"/>
              <a:ext cx="864328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E1739DB5-0EEF-41E5-A37F-4303F494FF74}"/>
              </a:ext>
            </a:extLst>
          </p:cNvPr>
          <p:cNvGrpSpPr/>
          <p:nvPr/>
        </p:nvGrpSpPr>
        <p:grpSpPr>
          <a:xfrm>
            <a:off x="8833756" y="280035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1" name="矩形: 圆角 5">
              <a:extLst>
                <a:ext uri="{FF2B5EF4-FFF2-40B4-BE49-F238E27FC236}">
                  <a16:creationId xmlns:a16="http://schemas.microsoft.com/office/drawing/2014/main" xmlns="" id="{07CC60A2-B9CC-4699-A6ED-8B94952DF0A1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6C97F5B5-A740-47A4-9359-059D300E3722}"/>
                </a:ext>
              </a:extLst>
            </p:cNvPr>
            <p:cNvSpPr/>
            <p:nvPr/>
          </p:nvSpPr>
          <p:spPr>
            <a:xfrm>
              <a:off x="3852523" y="4500614"/>
              <a:ext cx="782545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053641DB-D9C0-4B00-876B-6EB74D656DA4}"/>
              </a:ext>
            </a:extLst>
          </p:cNvPr>
          <p:cNvGrpSpPr/>
          <p:nvPr/>
        </p:nvGrpSpPr>
        <p:grpSpPr>
          <a:xfrm>
            <a:off x="8531882" y="1145224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xmlns="" id="{228B1B18-F15C-4383-84F9-7277AB5929CE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D45746EC-B0D1-49E4-A462-4C6C1D18AE35}"/>
                </a:ext>
              </a:extLst>
            </p:cNvPr>
            <p:cNvSpPr/>
            <p:nvPr/>
          </p:nvSpPr>
          <p:spPr>
            <a:xfrm>
              <a:off x="3964274" y="4500614"/>
              <a:ext cx="559041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cư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05B0E05-4D46-42DC-9C38-E6BB80FDA7CD}"/>
              </a:ext>
            </a:extLst>
          </p:cNvPr>
          <p:cNvGrpSpPr/>
          <p:nvPr/>
        </p:nvGrpSpPr>
        <p:grpSpPr>
          <a:xfrm>
            <a:off x="8531677" y="4782538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8" name="矩形: 圆角 5">
              <a:extLst>
                <a:ext uri="{FF2B5EF4-FFF2-40B4-BE49-F238E27FC236}">
                  <a16:creationId xmlns:a16="http://schemas.microsoft.com/office/drawing/2014/main" xmlns="" id="{FCBA054C-9222-4A39-BF4C-D18EFCF05FE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84782EF9-26AD-420E-A1F6-62C2A975B7DB}"/>
                </a:ext>
              </a:extLst>
            </p:cNvPr>
            <p:cNvSpPr/>
            <p:nvPr/>
          </p:nvSpPr>
          <p:spPr>
            <a:xfrm>
              <a:off x="3852523" y="4500614"/>
              <a:ext cx="893737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-3.33333E-6 C 0.01758 0.01505 0.04323 0.03797 0.06211 0.04908 C 0.09323 0.06852 0.17773 0.10648 0.20924 0.1169 C 0.22864 0.12338 0.24935 0.12477 0.26901 0.1294 C 0.28906 0.13426 0.30872 0.14005 0.32864 0.14491 C 0.34401 0.14838 0.35937 0.15139 0.37461 0.1551 C 0.41315 0.16528 0.38112 0.15695 0.39817 0.16551 C 0.40416 0.16829 0.41054 0.17014 0.41627 0.17292 C 0.41953 0.17477 0.42174 0.17732 0.42448 0.17917 C 0.42773 0.18172 0.43164 0.18311 0.43411 0.18588 C 0.43945 0.18959 0.44557 0.19561 0.4483 0.20093 C 0.45013 0.20486 0.4513 0.20857 0.45273 0.2125 C 0.45273 0.21366 0.45273 0.21412 0.45273 0.21551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81 L 0.06224 0.0081 C 0.15807 -0.01505 0.05729 0.00671 0.14622 -0.00533 C 0.24531 -0.01852 0.14948 -0.01042 0.20313 -0.01459 C 0.21745 -0.01389 0.22435 -0.01783 0.23542 -0.00926 C 0.24635 -0.0007 0.2349 -0.00371 0.25273 0.00671 C 0.25339 0.00717 0.25417 0.00787 0.25495 0.0081 C 0.25638 0.00833 0.25794 0.0081 0.25951 0.0081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-0.00972 L 0.05795 -0.00972 C 0.06537 -0.01435 0.07292 -0.01829 0.08034 -0.02315 C 0.12852 -0.05509 0.07344 -0.02292 0.12917 -0.05648 C 0.13711 -0.06134 0.14519 -0.06481 0.15313 -0.06991 C 0.16224 -0.07569 0.17097 -0.0831 0.18008 -0.08866 C 0.20521 -0.10347 0.23021 -0.11967 0.25586 -0.13125 C 0.26146 -0.1338 0.29297 -0.14653 0.30456 -0.15532 C 0.30677 -0.15694 0.30847 -0.15995 0.31055 -0.16204 C 0.31381 -0.16481 0.31706 -0.16736 0.32032 -0.16991 C 0.32279 -0.17569 0.32279 -0.17546 0.32487 -0.18194 C 0.32539 -0.1838 0.32591 -0.18542 0.32631 -0.18727 C 0.32709 -0.19028 0.32748 -0.19398 0.32865 -0.19676 C 0.3293 -0.19838 0.3306 -0.1993 0.33164 -0.20069 C 0.33594 -0.2162 0.32943 -0.19444 0.33607 -0.21134 C 0.33711 -0.21366 0.33841 -0.21921 0.33841 -0.21921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1 0.05486 L -0.04401 0.05486 C -0.04883 0.06041 -0.05325 0.06736 -0.05833 0.07199 C -0.07044 0.08333 -0.12721 0.1243 -0.13489 0.13079 C -0.16862 0.15903 -0.1733 0.16528 -0.20612 0.18541 C -0.2207 0.19444 -0.23593 0.20092 -0.25039 0.21088 C -0.29036 0.23819 -0.24922 0.21111 -0.2901 0.23495 C -0.31732 0.25069 -0.29661 0.24143 -0.3164 0.24954 C -0.31784 0.25092 -0.31966 0.25139 -0.32083 0.25347 C -0.3237 0.25833 -0.32838 0.26944 -0.32838 0.26944 C -0.3289 0.27176 -0.32942 0.27384 -0.32982 0.27616 C -0.33164 0.28588 -0.33073 0.28403 -0.33281 0.29213 C -0.33385 0.29583 -0.3358 0.30301 -0.3358 0.30301 " pathEditMode="relative" ptsTypes="AAAAAAAAAAA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2292 L -0.0569 0.02292 C -0.05976 0.02315 -0.0625 0.02338 -0.06497 0.02408 C -0.06719 0.02454 -0.06914 0.02593 -0.07135 0.02662 C -0.07448 0.02755 -0.0776 0.02824 -0.08086 0.02917 C -0.08567 0.03033 -0.09049 0.03125 -0.09518 0.03241 C -0.09948 0.03334 -0.10364 0.03473 -0.10781 0.03565 C -0.12109 0.0382 -0.11328 0.03588 -0.12304 0.0375 C -0.13945 0.04028 -0.12565 0.03889 -0.14127 0.04005 C -0.14466 0.04098 -0.14804 0.0419 -0.15156 0.0426 C -0.15455 0.04306 -0.15742 0.04283 -0.16028 0.04329 C -0.16432 0.04352 -0.16823 0.04375 -0.17226 0.04445 C -0.17461 0.04468 -0.17695 0.04537 -0.17942 0.04584 C -0.18502 0.04653 -0.19544 0.04676 -0.2 0.04699 C -0.20221 0.04723 -0.20429 0.04746 -0.20638 0.04769 C -0.21002 0.04792 -0.2138 0.04792 -0.21758 0.04838 C -0.21888 0.04838 -0.22018 0.04885 -0.22148 0.04885 C -0.2233 0.04908 -0.22526 0.04931 -0.22708 0.04954 C -0.23255 0.05139 -0.22969 0.0507 -0.23567 0.0516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-0.03958 L -0.05234 -0.03958 C -0.05937 -0.05208 -0.06614 -0.06504 -0.07343 -0.07708 C -0.08164 -0.09051 -0.09101 -0.10162 -0.09896 -0.11574 C -0.12851 -0.16828 -0.09739 -0.11551 -0.11692 -0.14375 C -0.12005 -0.14814 -0.12265 -0.15393 -0.12591 -0.15833 C -0.12825 -0.16157 -0.13099 -0.16342 -0.13346 -0.16643 C -0.13672 -0.1706 -0.13958 -0.17592 -0.1431 -0.17963 C -0.14713 -0.18402 -0.16901 -0.19676 -0.1694 -0.19699 C -0.17096 -0.19791 -0.17239 -0.19907 -0.17396 -0.19976 L -0.17995 -0.20231 L -0.18359 -0.20625 " pathEditMode="relative" ptsTypes="A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xmlns="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xmlns="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xmlns="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xmlns="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:a16="http://schemas.microsoft.com/office/drawing/2014/main" xmlns="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Chọn ch hoặc tr thay cho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sz="3399" dirty="0">
              <a:solidFill>
                <a:srgbClr val="EA46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44678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mây vừa kéo đến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 sao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 cả rồi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nóng </a:t>
            </a:r>
            <a:r>
              <a:rPr lang="vi-VN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đợi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đi nào, mưa ơi!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537D0B0-F337-421C-AE5E-6770551607DB}"/>
              </a:ext>
            </a:extLst>
          </p:cNvPr>
          <p:cNvSpPr txBox="1"/>
          <p:nvPr/>
        </p:nvSpPr>
        <p:spPr>
          <a:xfrm>
            <a:off x="6149780" y="2889446"/>
            <a:ext cx="51908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Chớp bỗng </a:t>
            </a:r>
            <a:r>
              <a:rPr lang="vi-VN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lòe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 mắt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sáng khắp ruộng vườn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Ơ! 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 bật lửa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lúa </a:t>
            </a:r>
            <a:r>
              <a:rPr lang="vi-VN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 bông.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Đỗ Xuân Thanh)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E38318-1FD7-429C-A97B-2DBF91564D8B}"/>
              </a:ext>
            </a:extLst>
          </p:cNvPr>
          <p:cNvSpPr txBox="1"/>
          <p:nvPr/>
        </p:nvSpPr>
        <p:spPr>
          <a:xfrm>
            <a:off x="788623" y="3416638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9ECA4EA-518B-4AFA-9153-AC4E51CF72F9}"/>
              </a:ext>
            </a:extLst>
          </p:cNvPr>
          <p:cNvSpPr txBox="1"/>
          <p:nvPr/>
        </p:nvSpPr>
        <p:spPr>
          <a:xfrm>
            <a:off x="2958461" y="342475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85310BB-57BC-41D6-8038-D18D1CE2E3E4}"/>
              </a:ext>
            </a:extLst>
          </p:cNvPr>
          <p:cNvSpPr txBox="1"/>
          <p:nvPr/>
        </p:nvSpPr>
        <p:spPr>
          <a:xfrm>
            <a:off x="3755660" y="3934091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0E7C16-69BF-486A-8DAE-C2703251EA54}"/>
              </a:ext>
            </a:extLst>
          </p:cNvPr>
          <p:cNvSpPr txBox="1"/>
          <p:nvPr/>
        </p:nvSpPr>
        <p:spPr>
          <a:xfrm>
            <a:off x="9074742" y="2866895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555D0B2-30DC-4358-843E-08CBE215FB5A}"/>
              </a:ext>
            </a:extLst>
          </p:cNvPr>
          <p:cNvSpPr txBox="1"/>
          <p:nvPr/>
        </p:nvSpPr>
        <p:spPr>
          <a:xfrm>
            <a:off x="7763050" y="3978475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627B8F4-A7FC-4C3B-ADE1-7B60562B1A5C}"/>
              </a:ext>
            </a:extLst>
          </p:cNvPr>
          <p:cNvSpPr txBox="1"/>
          <p:nvPr/>
        </p:nvSpPr>
        <p:spPr>
          <a:xfrm>
            <a:off x="8703163" y="454254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33304" y="3484857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875793" y="3506262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803527" y="3995878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122177" y="2946987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642039" y="4010549"/>
            <a:ext cx="578194" cy="5821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FB4414E-DD17-49E8-B289-F23F89318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597728" y="4584138"/>
            <a:ext cx="578194" cy="5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  <p:bldP spid="2" grpId="0"/>
      <p:bldP spid="34" grpId="0"/>
      <p:bldP spid="35" grpId="0"/>
      <p:bldP spid="36" grpId="0"/>
      <p:bldP spid="37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xmlns="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xmlns="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xmlns="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:a16="http://schemas.microsoft.com/office/drawing/2014/main" xmlns="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3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</a:t>
            </a: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3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</a:t>
            </a: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399" dirty="0" smtClean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 cho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sz="3399" dirty="0">
              <a:solidFill>
                <a:srgbClr val="EA46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109135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chốc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à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endParaRPr lang="en-US" sz="36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6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ửa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6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ẫy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(</a:t>
            </a:r>
            <a:r>
              <a:rPr lang="en-US" sz="3600" i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E38318-1FD7-429C-A97B-2DBF91564D8B}"/>
              </a:ext>
            </a:extLst>
          </p:cNvPr>
          <p:cNvSpPr txBox="1"/>
          <p:nvPr/>
        </p:nvSpPr>
        <p:spPr>
          <a:xfrm>
            <a:off x="6624102" y="3410031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9ECA4EA-518B-4AFA-9153-AC4E51CF72F9}"/>
              </a:ext>
            </a:extLst>
          </p:cNvPr>
          <p:cNvSpPr txBox="1"/>
          <p:nvPr/>
        </p:nvSpPr>
        <p:spPr>
          <a:xfrm>
            <a:off x="3506954" y="2865366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0E7C16-69BF-486A-8DAE-C2703251EA54}"/>
              </a:ext>
            </a:extLst>
          </p:cNvPr>
          <p:cNvSpPr txBox="1"/>
          <p:nvPr/>
        </p:nvSpPr>
        <p:spPr>
          <a:xfrm>
            <a:off x="7062585" y="2865365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555D0B2-30DC-4358-843E-08CBE215FB5A}"/>
              </a:ext>
            </a:extLst>
          </p:cNvPr>
          <p:cNvSpPr txBox="1"/>
          <p:nvPr/>
        </p:nvSpPr>
        <p:spPr>
          <a:xfrm>
            <a:off x="6817657" y="3992213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383197" y="2929515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315783" y="1577633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482046" y="3440924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840747" y="2929514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679307" y="3991709"/>
            <a:ext cx="578194" cy="5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6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4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Nghe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lấp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lánh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D6B978-5DF9-415E-BB21-0FDABD08164D}"/>
              </a:ext>
            </a:extLst>
          </p:cNvPr>
          <p:cNvSpPr txBox="1"/>
          <p:nvPr/>
        </p:nvSpPr>
        <p:spPr>
          <a:xfrm>
            <a:off x="2458730" y="1152359"/>
            <a:ext cx="545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ABA36C-FC11-4157-90F6-F827B92CD596}"/>
              </a:ext>
            </a:extLst>
          </p:cNvPr>
          <p:cNvSpPr txBox="1"/>
          <p:nvPr/>
        </p:nvSpPr>
        <p:spPr>
          <a:xfrm>
            <a:off x="2332679" y="2196152"/>
            <a:ext cx="5862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/tr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xmlns="" id="{66E3903C-BFB2-47FF-B957-79BE1C8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04" y="19241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4FB16F-0935-42A4-9AE3-376A7529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4228734"/>
            <a:ext cx="12155596" cy="2629267"/>
          </a:xfrm>
          <a:prstGeom prst="rect">
            <a:avLst/>
          </a:prstGeom>
        </p:spPr>
      </p:pic>
      <p:pic>
        <p:nvPicPr>
          <p:cNvPr id="1028" name="Picture 4" descr="Cartoon Green Tree PNG Clipart - High-quality PNG Clipart Image in cattegory Trees PNG / Clipart from ClipartPNG.com">
            <a:extLst>
              <a:ext uri="{FF2B5EF4-FFF2-40B4-BE49-F238E27FC236}">
                <a16:creationId xmlns:a16="http://schemas.microsoft.com/office/drawing/2014/main" xmlns="" id="{A4073228-7DD0-46EC-AA35-220274B0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4" y="-152400"/>
            <a:ext cx="7824106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BDA6E4-6FF3-490A-AA86-C9966BE4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4921365"/>
            <a:ext cx="3045239" cy="146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5F95A5-DDC8-A8C2-501B-EEC5991B1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88" y="4856278"/>
            <a:ext cx="3045239" cy="1466878"/>
          </a:xfrm>
          <a:prstGeom prst="rect">
            <a:avLst/>
          </a:prstGeom>
        </p:spPr>
      </p:pic>
      <p:pic>
        <p:nvPicPr>
          <p:cNvPr id="3" name="Picture 4" descr="Cartoon Sun Clip Art at Clker.com - vector clip art online, royalty free &amp;amp;  public domain">
            <a:extLst>
              <a:ext uri="{FF2B5EF4-FFF2-40B4-BE49-F238E27FC236}">
                <a16:creationId xmlns:a16="http://schemas.microsoft.com/office/drawing/2014/main" xmlns="" id="{D494D0AF-2EE9-43A8-AA88-AB811512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95" y="39193"/>
            <a:ext cx="974951" cy="8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xmlns="" id="{6C479089-82C3-4E99-BC6D-3534DAB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59" y="17825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xmlns="" id="{AF6501E8-B88E-4CD5-A1D9-73592E2C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249"/>
            <a:ext cx="1061041" cy="5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393B41F-3F6B-4D3E-943C-09A289E05351}"/>
              </a:ext>
            </a:extLst>
          </p:cNvPr>
          <p:cNvGrpSpPr/>
          <p:nvPr/>
        </p:nvGrpSpPr>
        <p:grpSpPr>
          <a:xfrm>
            <a:off x="4409920" y="2054273"/>
            <a:ext cx="1000339" cy="986467"/>
            <a:chOff x="2153463" y="1524000"/>
            <a:chExt cx="1371600" cy="135258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xmlns="" id="{A0AD6ACD-128B-4E7F-9F0D-34ED089FF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262121" y="1524000"/>
              <a:ext cx="1084396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45A7E10-2285-45B2-80D9-33E484DC4A13}"/>
                </a:ext>
              </a:extLst>
            </p:cNvPr>
            <p:cNvSpPr txBox="1"/>
            <p:nvPr/>
          </p:nvSpPr>
          <p:spPr>
            <a:xfrm>
              <a:off x="2153463" y="2087450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ĩa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7066F16-C4FF-4DC8-90EE-8E17AF86E29F}"/>
              </a:ext>
            </a:extLst>
          </p:cNvPr>
          <p:cNvGrpSpPr/>
          <p:nvPr/>
        </p:nvGrpSpPr>
        <p:grpSpPr>
          <a:xfrm>
            <a:off x="9134103" y="1253019"/>
            <a:ext cx="1000339" cy="986467"/>
            <a:chOff x="2171514" y="1524000"/>
            <a:chExt cx="1371600" cy="135258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xmlns="" id="{1D10981B-CCC8-4AE5-B62F-7B2F3BC3F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BA5C11F-E411-4A2F-90C9-F37DE993A51A}"/>
                </a:ext>
              </a:extLst>
            </p:cNvPr>
            <p:cNvSpPr txBox="1"/>
            <p:nvPr/>
          </p:nvSpPr>
          <p:spPr>
            <a:xfrm>
              <a:off x="2171514" y="1991712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ẹn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20BF3AA-9A81-43F4-885F-988207A9FDD4}"/>
              </a:ext>
            </a:extLst>
          </p:cNvPr>
          <p:cNvGrpSpPr/>
          <p:nvPr/>
        </p:nvGrpSpPr>
        <p:grpSpPr>
          <a:xfrm>
            <a:off x="7011511" y="3854374"/>
            <a:ext cx="1000339" cy="986467"/>
            <a:chOff x="2115619" y="1524000"/>
            <a:chExt cx="1371600" cy="1352580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xmlns="" id="{462482F2-5C24-404C-B630-2710273F5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B2FBC17-9CEF-4373-920C-9567302AFF57}"/>
                </a:ext>
              </a:extLst>
            </p:cNvPr>
            <p:cNvSpPr txBox="1"/>
            <p:nvPr/>
          </p:nvSpPr>
          <p:spPr>
            <a:xfrm>
              <a:off x="2115619" y="1953041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101E82B-E297-4D10-8F03-6DDCF8CFA55A}"/>
              </a:ext>
            </a:extLst>
          </p:cNvPr>
          <p:cNvGrpSpPr/>
          <p:nvPr/>
        </p:nvGrpSpPr>
        <p:grpSpPr>
          <a:xfrm>
            <a:off x="9404784" y="3178084"/>
            <a:ext cx="1000339" cy="986467"/>
            <a:chOff x="2107073" y="1295231"/>
            <a:chExt cx="1371600" cy="1352580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xmlns="" id="{03917418-C2AB-45E2-AE16-809C1AB99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49638" y="1295231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F6F97E0-2B20-446F-AB5C-127267AF6607}"/>
                </a:ext>
              </a:extLst>
            </p:cNvPr>
            <p:cNvSpPr txBox="1"/>
            <p:nvPr/>
          </p:nvSpPr>
          <p:spPr>
            <a:xfrm>
              <a:off x="2107073" y="1757579"/>
              <a:ext cx="1371600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ọt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43A7301-0D40-4946-96F5-FA39C9F56830}"/>
              </a:ext>
            </a:extLst>
          </p:cNvPr>
          <p:cNvGrpSpPr/>
          <p:nvPr/>
        </p:nvGrpSpPr>
        <p:grpSpPr>
          <a:xfrm>
            <a:off x="7898387" y="2379416"/>
            <a:ext cx="1000339" cy="986467"/>
            <a:chOff x="2109605" y="1524000"/>
            <a:chExt cx="1371600" cy="1352580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xmlns="" id="{32BBA327-22B9-4A39-B527-312154B63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F087C1A-34D0-4509-962F-49C3CE4DAC63}"/>
                </a:ext>
              </a:extLst>
            </p:cNvPr>
            <p:cNvSpPr txBox="1"/>
            <p:nvPr/>
          </p:nvSpPr>
          <p:spPr>
            <a:xfrm>
              <a:off x="2109605" y="20897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4E29EF6-D44A-4391-886F-EB61D36161AF}"/>
              </a:ext>
            </a:extLst>
          </p:cNvPr>
          <p:cNvGrpSpPr/>
          <p:nvPr/>
        </p:nvGrpSpPr>
        <p:grpSpPr>
          <a:xfrm>
            <a:off x="5886297" y="2432807"/>
            <a:ext cx="1000339" cy="986467"/>
            <a:chOff x="2130044" y="1524000"/>
            <a:chExt cx="1371600" cy="1352580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xmlns="" id="{31383362-8682-4102-9DFF-AA6B9DF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820A93F6-2B42-4CC2-9040-E454602C9481}"/>
                </a:ext>
              </a:extLst>
            </p:cNvPr>
            <p:cNvSpPr txBox="1"/>
            <p:nvPr/>
          </p:nvSpPr>
          <p:spPr>
            <a:xfrm>
              <a:off x="2130044" y="21042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õ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F669763-F697-424D-980F-5115AACF20B7}"/>
              </a:ext>
            </a:extLst>
          </p:cNvPr>
          <p:cNvGrpSpPr/>
          <p:nvPr/>
        </p:nvGrpSpPr>
        <p:grpSpPr>
          <a:xfrm>
            <a:off x="6671086" y="912451"/>
            <a:ext cx="1000339" cy="986467"/>
            <a:chOff x="2131950" y="1524000"/>
            <a:chExt cx="1371600" cy="135258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xmlns="" id="{ED2E1978-4BB0-4A39-8BBD-BC31010D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7E4D2BB-3127-4151-B61A-5CB295BB6E2D}"/>
                </a:ext>
              </a:extLst>
            </p:cNvPr>
            <p:cNvSpPr txBox="1"/>
            <p:nvPr/>
          </p:nvSpPr>
          <p:spPr>
            <a:xfrm>
              <a:off x="2131950" y="2040116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ẩng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33E1E83-E496-25AD-12FF-A9A32FCFB488}"/>
              </a:ext>
            </a:extLst>
          </p:cNvPr>
          <p:cNvSpPr txBox="1"/>
          <p:nvPr/>
        </p:nvSpPr>
        <p:spPr>
          <a:xfrm>
            <a:off x="5676741" y="2948940"/>
            <a:ext cx="914400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77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A5126D-1BF9-3BCF-6CD4-BE2E744EB8C1}"/>
              </a:ext>
            </a:extLst>
          </p:cNvPr>
          <p:cNvSpPr txBox="1"/>
          <p:nvPr/>
        </p:nvSpPr>
        <p:spPr>
          <a:xfrm>
            <a:off x="1271158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028D3-B840-BE77-3227-F929154E98CB}"/>
              </a:ext>
            </a:extLst>
          </p:cNvPr>
          <p:cNvSpPr txBox="1"/>
          <p:nvPr/>
        </p:nvSpPr>
        <p:spPr>
          <a:xfrm>
            <a:off x="4460446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786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52E-6 3.7037E-6 L -0.0201 0.4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" y="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36E-6 -3.7037E-7 L -0.42057 0.356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262E-7 4.81481E-6 L -0.66754 0.291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7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1E-6 3.7037E-7 L -0.37489 0.488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44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2E-6 3.7037E-6 L -0.42162 0.1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0 L -0.24997 0.39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17E-6 -1.11111E-6 L -0.43375 0.5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4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xmlns="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733" y="720000"/>
            <a:ext cx="6062992" cy="8168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1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6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7" y="4743988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42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1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00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31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99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xmlns="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199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xmlns="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xmlns="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FC46C4-E5CC-4722-8ECE-C404ED924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164" y="2892505"/>
            <a:ext cx="654767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C44928-D81D-68ED-DFE4-1DE5E96647CF}"/>
              </a:ext>
            </a:extLst>
          </p:cNvPr>
          <p:cNvSpPr txBox="1"/>
          <p:nvPr/>
        </p:nvSpPr>
        <p:spPr>
          <a:xfrm>
            <a:off x="4885600" y="1994754"/>
            <a:ext cx="65368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Nghe -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viết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xác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3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khổ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đầu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Mùa</a:t>
            </a:r>
            <a:r>
              <a:rPr lang="en-US" sz="32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hè</a:t>
            </a:r>
            <a:r>
              <a:rPr lang="en-US" sz="32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lấp</a:t>
            </a:r>
            <a:r>
              <a:rPr lang="en-US" sz="32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lánh</a:t>
            </a:r>
            <a:r>
              <a:rPr lang="en-US" sz="3200" b="1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bày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khổ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.</a:t>
            </a:r>
          </a:p>
          <a:p>
            <a:pPr marR="0" lvl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2.</a:t>
            </a:r>
            <a:r>
              <a:rPr lang="en-US" sz="3200" b="1" dirty="0">
                <a:solidFill>
                  <a:srgbClr val="00B0F0"/>
                </a:solidFill>
                <a:latin typeface="Nunito Black" panose="00000A00000000000000" pitchFamily="2" charset="0"/>
              </a:rPr>
              <a:t>  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biệt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ch</a:t>
            </a:r>
            <a:r>
              <a:rPr lang="en-US" sz="3200" b="1" dirty="0">
                <a:solidFill>
                  <a:srgbClr val="FFFF00"/>
                </a:solidFill>
                <a:latin typeface="Nunito Black" panose="00000A00000000000000" pitchFamily="2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22F6AC-40E4-4F04-956A-5BA6D6A61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569" y="2031475"/>
            <a:ext cx="419441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1879886" y="418106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963670" y="1502498"/>
            <a:ext cx="433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876FBA-FCE6-4809-A31A-0B98664FE92E}"/>
              </a:ext>
            </a:extLst>
          </p:cNvPr>
          <p:cNvSpPr txBox="1"/>
          <p:nvPr/>
        </p:nvSpPr>
        <p:spPr>
          <a:xfrm>
            <a:off x="946891" y="2032053"/>
            <a:ext cx="433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Ǉự</a:t>
            </a:r>
            <a:r>
              <a:rPr lang="en-US" sz="2800" b="1" u="sng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b="1" u="sng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endParaRPr kumimoji="0" lang="vi-VN" sz="28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D57BD5-A683-4B14-BDF9-D7C842BF7A3B}"/>
              </a:ext>
            </a:extLst>
          </p:cNvPr>
          <p:cNvSpPr txBox="1"/>
          <p:nvPr/>
        </p:nvSpPr>
        <p:spPr>
          <a:xfrm>
            <a:off x="946894" y="2592488"/>
            <a:ext cx="433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kì lạ εưa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1F4383-9F73-4AFF-9455-3EE480493B41}"/>
              </a:ext>
            </a:extLst>
          </p:cNvPr>
          <p:cNvSpPr txBox="1"/>
          <p:nvPr/>
        </p:nvSpPr>
        <p:spPr>
          <a:xfrm>
            <a:off x="963669" y="3133155"/>
            <a:ext cx="433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Ŕa </a:t>
            </a:r>
            <a:r>
              <a:rPr lang="vi-VN" sz="2800" b="1" u="sng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 sĥ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0147F6-F935-48B3-8C40-F03AD4E8503F}"/>
              </a:ext>
            </a:extLst>
          </p:cNvPr>
          <p:cNvSpPr txBox="1"/>
          <p:nvPr/>
        </p:nvSpPr>
        <p:spPr>
          <a:xfrm>
            <a:off x="946892" y="4182056"/>
            <a:ext cx="433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εo cây εŗg lņ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800D23-A286-418C-8550-2BB3C55F3BDB}"/>
              </a:ext>
            </a:extLst>
          </p:cNvPr>
          <p:cNvSpPr txBox="1"/>
          <p:nvPr/>
        </p:nvSpPr>
        <p:spPr>
          <a:xfrm>
            <a:off x="963671" y="4725162"/>
            <a:ext cx="433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hΞ lá Όłm jàu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671D2B-660C-46EC-925D-140ED2E343F5}"/>
              </a:ext>
            </a:extLst>
          </p:cNvPr>
          <p:cNvSpPr txBox="1"/>
          <p:nvPr/>
        </p:nvSpPr>
        <p:spPr>
          <a:xfrm>
            <a:off x="972060" y="5254717"/>
            <a:ext cx="433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jì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εΠ κ</a:t>
            </a:r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lâu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535CE93-CD82-482F-88E2-3C8A44A37EA7}"/>
              </a:ext>
            </a:extLst>
          </p:cNvPr>
          <p:cNvSpPr txBox="1"/>
          <p:nvPr/>
        </p:nvSpPr>
        <p:spPr>
          <a:xfrm>
            <a:off x="978097" y="5801680"/>
            <a:ext cx="433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Ǘ∆ dài </a:t>
            </a:r>
            <a:r>
              <a:rPr lang="pt-BR" sz="2800" b="1" u="sng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 Ǉận</a:t>
            </a:r>
            <a:r>
              <a:rPr lang="pt-BR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C893711-40E5-4F59-9C3B-60ADBD6DE2B2}"/>
              </a:ext>
            </a:extLst>
          </p:cNvPr>
          <p:cNvSpPr txBox="1"/>
          <p:nvPr/>
        </p:nvSpPr>
        <p:spPr>
          <a:xfrm>
            <a:off x="6227658" y="1500359"/>
            <a:ext cx="510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BuĔ 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Ǉrċ 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DD6A1B7-9D3D-41E5-A76A-DEB879F6FB8D}"/>
              </a:ext>
            </a:extLst>
          </p:cNvPr>
          <p:cNvSpPr txBox="1"/>
          <p:nvPr/>
        </p:nvSpPr>
        <p:spPr>
          <a:xfrm>
            <a:off x="6227658" y="2039243"/>
            <a:ext cx="433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jải </a:t>
            </a:r>
            <a:r>
              <a:rPr lang="vi-VN" sz="2800" b="1" u="sng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</a:t>
            </a:r>
            <a:r>
              <a:rPr lang="el-GR" sz="2800" b="1" u="sng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800" b="1" u="sng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800" b="1" u="sng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D74CC5-CAC5-42DB-93D9-C5975782400B}"/>
              </a:ext>
            </a:extLst>
          </p:cNvPr>
          <p:cNvSpPr txBox="1"/>
          <p:nvPr/>
        </p:nvSpPr>
        <p:spPr>
          <a:xfrm>
            <a:off x="6233511" y="2592488"/>
            <a:ext cx="5105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800" b="1" u="sng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</a:t>
            </a:r>
            <a:r>
              <a:rPr lang="el-GR" sz="2800" b="1" u="sng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jãi </a:t>
            </a:r>
            <a:r>
              <a:rPr lang="el-GR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ǇrƟ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3C249F9-69AC-4287-B796-FC65D61E5E39}"/>
              </a:ext>
            </a:extLst>
          </p:cNvPr>
          <p:cNvSpPr txBox="1"/>
          <p:nvPr/>
        </p:nvSpPr>
        <p:spPr>
          <a:xfrm>
            <a:off x="6227658" y="3131372"/>
            <a:ext cx="531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εưa </a:t>
            </a:r>
            <a:r>
              <a:rPr lang="vi-VN" sz="2800" b="1" u="sng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xuūg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90068" y="294388"/>
            <a:ext cx="0" cy="641706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xmlns="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xmlns="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xmlns="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18259" y="294137"/>
            <a:ext cx="9732402" cy="783365"/>
            <a:chOff x="544075" y="312856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xmlns="" id="{0FC02470-C26C-4027-8E2A-220B2FAEF488}"/>
                </a:ext>
              </a:extLst>
            </p:cNvPr>
            <p:cNvSpPr/>
            <p:nvPr/>
          </p:nvSpPr>
          <p:spPr bwMode="auto">
            <a:xfrm>
              <a:off x="1617009" y="343910"/>
              <a:ext cx="7569205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544075" y="312856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xmlns="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906" y="2412821"/>
            <a:ext cx="11126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3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EA471C"/>
              </a:solidFill>
              <a:latin typeface="微软雅黑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BFE6FD3-0DE7-73CA-5AFA-F7C1F13878EE}"/>
              </a:ext>
            </a:extLst>
          </p:cNvPr>
          <p:cNvSpPr/>
          <p:nvPr/>
        </p:nvSpPr>
        <p:spPr>
          <a:xfrm>
            <a:off x="1113812" y="3779866"/>
            <a:ext cx="966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chemeClr val="accent3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CC76E89-777A-430B-B0D7-79A72728E935}"/>
              </a:ext>
            </a:extLst>
          </p:cNvPr>
          <p:cNvGrpSpPr/>
          <p:nvPr/>
        </p:nvGrpSpPr>
        <p:grpSpPr>
          <a:xfrm>
            <a:off x="0" y="661440"/>
            <a:ext cx="11953847" cy="597864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82486890-1CDF-417E-9B27-5321DA06BB0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D5949194-DEE5-4F04-9C00-1AF3B4553A5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xmlns="" id="{F66744E6-AE4A-4AAE-960E-CDCE72E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xmlns="" id="{E5C7F612-089C-4CFD-B960-38ACD60DFCD9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5D5DC403-58B6-4821-B9B8-AADB2FB7817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637111D5-1CA5-4D91-BEF3-35792E07C5B9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xmlns="" id="{42DAE768-D037-4C1A-8573-795B0011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1161" y="297092"/>
            <a:ext cx="9732402" cy="784585"/>
            <a:chOff x="718343" y="287250"/>
            <a:chExt cx="9735405" cy="78482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xmlns="" id="{0FC02470-C26C-4027-8E2A-220B2FAEF488}"/>
                </a:ext>
              </a:extLst>
            </p:cNvPr>
            <p:cNvSpPr/>
            <p:nvPr/>
          </p:nvSpPr>
          <p:spPr bwMode="auto">
            <a:xfrm>
              <a:off x="2873169" y="343910"/>
              <a:ext cx="5497151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725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xmlns="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462269" y="2475080"/>
            <a:ext cx="2079683" cy="810258"/>
            <a:chOff x="1245361" y="1756845"/>
            <a:chExt cx="2080325" cy="1012727"/>
          </a:xfrm>
        </p:grpSpPr>
        <p:sp>
          <p:nvSpPr>
            <p:cNvPr id="6" name="Rounded Rectangle 5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sớm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矩形: 圆角 5">
              <a:extLst>
                <a:ext uri="{FF2B5EF4-FFF2-40B4-BE49-F238E27FC236}">
                  <a16:creationId xmlns:a16="http://schemas.microsoft.com/office/drawing/2014/main" xmlns="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2986" y="1605122"/>
            <a:ext cx="2585820" cy="810258"/>
            <a:chOff x="1245361" y="1756845"/>
            <a:chExt cx="2080325" cy="1012727"/>
          </a:xfrm>
        </p:grpSpPr>
        <p:sp>
          <p:nvSpPr>
            <p:cNvPr id="17" name="Rounded Rectangle 16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sz="3199" b="1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ự</a:t>
              </a:r>
              <a:r>
                <a:rPr lang="en-US" sz="3199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bao</a:t>
              </a:r>
              <a:r>
                <a:rPr lang="en-US" sz="3199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xmlns="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F33632C-D529-4A2E-96F5-46F33FF6F70B}"/>
              </a:ext>
            </a:extLst>
          </p:cNvPr>
          <p:cNvGrpSpPr/>
          <p:nvPr/>
        </p:nvGrpSpPr>
        <p:grpSpPr>
          <a:xfrm>
            <a:off x="9243761" y="5207580"/>
            <a:ext cx="2079683" cy="810258"/>
            <a:chOff x="1245361" y="1756845"/>
            <a:chExt cx="2080325" cy="1012727"/>
          </a:xfrm>
        </p:grpSpPr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xmlns="" id="{46FD5697-DE43-4C18-4184-7B418B265240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lặn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矩形: 圆角 5">
              <a:extLst>
                <a:ext uri="{FF2B5EF4-FFF2-40B4-BE49-F238E27FC236}">
                  <a16:creationId xmlns:a16="http://schemas.microsoft.com/office/drawing/2014/main" xmlns="" id="{7B16119E-0C24-ACE4-17F5-7CEAC2320EF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55ED170-418F-4C9F-9EA0-D7270962CFE0}"/>
              </a:ext>
            </a:extLst>
          </p:cNvPr>
          <p:cNvGrpSpPr/>
          <p:nvPr/>
        </p:nvGrpSpPr>
        <p:grpSpPr>
          <a:xfrm>
            <a:off x="7063071" y="4773143"/>
            <a:ext cx="2079683" cy="810258"/>
            <a:chOff x="1245361" y="1756845"/>
            <a:chExt cx="2080325" cy="1012727"/>
          </a:xfrm>
        </p:grpSpPr>
        <p:sp>
          <p:nvSpPr>
            <p:cNvPr id="4" name="Rounded Rectangle 16">
              <a:extLst>
                <a:ext uri="{FF2B5EF4-FFF2-40B4-BE49-F238E27FC236}">
                  <a16:creationId xmlns:a16="http://schemas.microsoft.com/office/drawing/2014/main" xmlns="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矩形: 圆角 5">
              <a:extLst>
                <a:ext uri="{FF2B5EF4-FFF2-40B4-BE49-F238E27FC236}">
                  <a16:creationId xmlns:a16="http://schemas.microsoft.com/office/drawing/2014/main" xmlns="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51D8136-3709-2641-7C19-BDE1E51FCDB3}"/>
              </a:ext>
            </a:extLst>
          </p:cNvPr>
          <p:cNvGrpSpPr/>
          <p:nvPr/>
        </p:nvGrpSpPr>
        <p:grpSpPr>
          <a:xfrm>
            <a:off x="3578206" y="3336559"/>
            <a:ext cx="2079683" cy="810258"/>
            <a:chOff x="1245361" y="1756845"/>
            <a:chExt cx="2080325" cy="1012727"/>
          </a:xfrm>
        </p:grpSpPr>
        <p:sp>
          <p:nvSpPr>
            <p:cNvPr id="11" name="Rounded Rectangle 16">
              <a:extLst>
                <a:ext uri="{FF2B5EF4-FFF2-40B4-BE49-F238E27FC236}">
                  <a16:creationId xmlns:a16="http://schemas.microsoft.com/office/drawing/2014/main" xmlns="" id="{D0F95752-8343-8356-8FA6-DC6740F11E37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bất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xmlns="" id="{DB3AA56F-6C60-0AAE-28D6-E239EA524B0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55ED170-418F-4C9F-9EA0-D7270962CFE0}"/>
              </a:ext>
            </a:extLst>
          </p:cNvPr>
          <p:cNvGrpSpPr/>
          <p:nvPr/>
        </p:nvGrpSpPr>
        <p:grpSpPr>
          <a:xfrm>
            <a:off x="4937081" y="4214090"/>
            <a:ext cx="2079683" cy="810258"/>
            <a:chOff x="1245361" y="1756845"/>
            <a:chExt cx="2080325" cy="1012727"/>
          </a:xfrm>
        </p:grpSpPr>
        <p:sp>
          <p:nvSpPr>
            <p:cNvPr id="31" name="Rounded Rectangle 16">
              <a:extLst>
                <a:ext uri="{FF2B5EF4-FFF2-40B4-BE49-F238E27FC236}">
                  <a16:creationId xmlns:a16="http://schemas.microsoft.com/office/drawing/2014/main" xmlns="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đủng</a:t>
              </a:r>
              <a:r>
                <a:rPr lang="en-US" sz="3199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矩形: 圆角 5">
              <a:extLst>
                <a:ext uri="{FF2B5EF4-FFF2-40B4-BE49-F238E27FC236}">
                  <a16:creationId xmlns:a16="http://schemas.microsoft.com/office/drawing/2014/main" xmlns="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604</Words>
  <Application>Microsoft Office PowerPoint</Application>
  <PresentationFormat>Widescreen</PresentationFormat>
  <Paragraphs>112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微软雅黑</vt:lpstr>
      <vt:lpstr>宋体</vt:lpstr>
      <vt:lpstr>#9Slide03 AmpleSoft Bold</vt:lpstr>
      <vt:lpstr>Amatic SC</vt:lpstr>
      <vt:lpstr>Arial</vt:lpstr>
      <vt:lpstr>Arial-Rounded</vt:lpstr>
      <vt:lpstr>Bebas Neue</vt:lpstr>
      <vt:lpstr>Calibri</vt:lpstr>
      <vt:lpstr>Cambria</vt:lpstr>
      <vt:lpstr>Gloria Hallelujah</vt:lpstr>
      <vt:lpstr>HP001 4 hàng</vt:lpstr>
      <vt:lpstr>Lucida Bright</vt:lpstr>
      <vt:lpstr>Nunito</vt:lpstr>
      <vt:lpstr>Nunito Black</vt:lpstr>
      <vt:lpstr>Odibee Sans</vt:lpstr>
      <vt:lpstr>Times New Roman</vt:lpstr>
      <vt:lpstr>Wingdings</vt:lpstr>
      <vt:lpstr>字魂59号-创粗黑</vt:lpstr>
      <vt:lpstr>字魂70号-灵悦黑体</vt:lpstr>
      <vt:lpstr>方正卡通简体</vt:lpstr>
      <vt:lpstr>等线</vt:lpstr>
      <vt:lpstr>第一PPT，www.1ppt.com</vt:lpstr>
      <vt:lpstr>千图网海量PPT模板www.58pic.com​​</vt:lpstr>
      <vt:lpstr>1_千图网海量PPT模板www.58pic.com​​</vt:lpstr>
      <vt:lpstr>Office 主题</vt:lpstr>
      <vt:lpstr>Children's Day by Slidesgo</vt:lpstr>
      <vt:lpstr>PowerPoint Presentation</vt:lpstr>
      <vt:lpstr>PowerPoint Presentation</vt:lpstr>
      <vt:lpstr>Chúc mừng các con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29</cp:revision>
  <dcterms:created xsi:type="dcterms:W3CDTF">2022-06-15T08:05:13Z</dcterms:created>
  <dcterms:modified xsi:type="dcterms:W3CDTF">2022-09-26T15:33:02Z</dcterms:modified>
</cp:coreProperties>
</file>