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30" r:id="rId2"/>
    <p:sldId id="434" r:id="rId3"/>
    <p:sldId id="442" r:id="rId4"/>
    <p:sldId id="443" r:id="rId5"/>
    <p:sldId id="444" r:id="rId6"/>
    <p:sldId id="445" r:id="rId7"/>
    <p:sldId id="431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>
        <p:scale>
          <a:sx n="50" d="100"/>
          <a:sy n="50" d="100"/>
        </p:scale>
        <p:origin x="-581" y="-451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257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SINH HOẠT LỚP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 PHẨM THEO SỞ THÍCH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351" y="681753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SẢN PHẨM THEO SỞ THÍCH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6477000" cy="677108"/>
            <a:chOff x="1508918" y="1888664"/>
            <a:chExt cx="577041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577041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I. Sơ kết hoạt động tuần qua.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29520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802484" y="2590800"/>
            <a:ext cx="7051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1) Kết quả thi đua cuối tuần vừa qua:</a:t>
            </a:r>
            <a:endParaRPr lang="en-US" sz="360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1506" y="3371671"/>
            <a:ext cx="1419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nền nếp học tập, đến lớp đúng giờ tham gia thi đua tuần học tốt do đội cờ đỏ tổ chức.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9917" y="4590871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việc làm bài tập đầy đủ, chăm chỉ học tập, không nói chuyện riêng trong giờ học. 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6919" y="5810071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vệ sinh cá nhân, vệ sinh lớp học. Tham gia sinh hoạt tập thể nghiêm túc và hoạt thành tốt   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87931" y="7010400"/>
            <a:ext cx="212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2) Tồn tại:</a:t>
            </a:r>
            <a:endParaRPr lang="en-US" sz="360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3119" y="7772400"/>
            <a:ext cx="1455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Có một số bạn đi học muộn, một số bạn vẫn nói chuyện riêng trong giờ học.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NÉT RIÊNG CỦA MỖI NGƯỜI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7391400" cy="677108"/>
            <a:chOff x="1508918" y="1888664"/>
            <a:chExt cx="6585065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58506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II. Kế hoạch hoạt động tuần tới.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7398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801505" y="2667000"/>
            <a:ext cx="147282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Thi đua lập thành tích chào mừng ngày…………….</a:t>
            </a:r>
          </a:p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Tiếp tục thực hiện tốt nền nếp học tập, đến lớp đúng giờ tham gia thi đua tuần học tốt do đội cờ đỏ tổ chức.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9916" y="5810071"/>
            <a:ext cx="1473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việc làm bài tập đầy đủ, chăm chỉ học tập, không nói chuyện riêng trong giờ học. 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6918" y="7257871"/>
            <a:ext cx="1478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vệ sinh cá nhân, vệ sinh lớp học. Tham gia sinh hoạt tập thể nghiêm túc và hoạt thành tốt   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9916" y="4525832"/>
            <a:ext cx="1473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Khắc phục những tồn tại trong tuần trước để hoàn thành xuất sắc nhiệm vụ tuần này.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3973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NÉT RIÊNG CỦA MỖI NGƯỜI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1201400" cy="677108"/>
            <a:chOff x="1508918" y="1888664"/>
            <a:chExt cx="997942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997942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III. Sinh hoạt chủ đề “Sản phẩm theo sở thích”.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85752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77558" y="2590799"/>
            <a:ext cx="7648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1) Chia se sản phẩm chung của nhóm.</a:t>
            </a:r>
            <a:endParaRPr lang="en-US" sz="36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1506" y="3711476"/>
            <a:ext cx="58128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Hãy cùng chia sẻ sản phẩm cung của nhóm trước lớp.</a:t>
            </a:r>
          </a:p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Nghĩ và hô vang thông điệp của nhóm là gì?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0" t="30535" r="59620" b="42667"/>
          <a:stretch/>
        </p:blipFill>
        <p:spPr bwMode="auto">
          <a:xfrm>
            <a:off x="6995319" y="3469621"/>
            <a:ext cx="8628196" cy="510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406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NÉT RIÊNG CỦA MỖI NGƯỜI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1201400" cy="677108"/>
            <a:chOff x="1508918" y="1888664"/>
            <a:chExt cx="997942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997942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III. Sinh hoạt chủ đề “Sản phẩm theo sở thích”.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85752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77558" y="2590799"/>
            <a:ext cx="7391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1) Chia se sản phẩm cung của nhóm.</a:t>
            </a:r>
            <a:endParaRPr lang="en-US" sz="36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1506" y="3810000"/>
            <a:ext cx="73368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Hãy cùng chia sẻ sản phẩm cung của nhóm trước lớp.</a:t>
            </a:r>
          </a:p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Nghĩ và hô vang thông điệp của nhóm là gì?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0" t="34444" r="55870" b="21556"/>
          <a:stretch/>
        </p:blipFill>
        <p:spPr bwMode="auto">
          <a:xfrm>
            <a:off x="8138319" y="3237130"/>
            <a:ext cx="7513321" cy="5550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0307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NÉT RIÊNG CỦA MỖI NGƯỜI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1201400" cy="677108"/>
            <a:chOff x="1508918" y="1888664"/>
            <a:chExt cx="997942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997942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III. Sinh hoạt chủ đề “Sản phẩm theo sở thích”.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85752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77558" y="2590799"/>
            <a:ext cx="5711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2) Bình chọn nhóm xuất xắc</a:t>
            </a:r>
            <a:endParaRPr lang="en-US" sz="36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1355" y="3352800"/>
            <a:ext cx="13813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 lớp cùng bình chọn nhóm thể hiện xuất sắc nhất.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0" t="34444" r="55870" b="21556"/>
          <a:stretch/>
        </p:blipFill>
        <p:spPr bwMode="auto">
          <a:xfrm>
            <a:off x="8595520" y="3999130"/>
            <a:ext cx="7086600" cy="460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0" t="30535" r="59620" b="42667"/>
          <a:stretch/>
        </p:blipFill>
        <p:spPr bwMode="auto">
          <a:xfrm>
            <a:off x="1015334" y="4114800"/>
            <a:ext cx="7436736" cy="439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1042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10411</TotalTime>
  <Words>513</Words>
  <Application>Microsoft Office PowerPoint</Application>
  <PresentationFormat>Custom</PresentationFormat>
  <Paragraphs>47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1183</cp:revision>
  <dcterms:created xsi:type="dcterms:W3CDTF">2008-09-09T22:52:10Z</dcterms:created>
  <dcterms:modified xsi:type="dcterms:W3CDTF">2022-08-25T11:08:45Z</dcterms:modified>
</cp:coreProperties>
</file>