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10/09/2024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10/09/2024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10/09/2024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10/09/2024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10/09/2024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10/09/2024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CFC38-0F3A-4311-9D08-CA72A1F4623D}" type="datetimeFigureOut">
              <a:rPr lang="en-US" smtClean="0"/>
              <a:t>10/09/2024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FC38-0F3A-4311-9D08-CA72A1F4623D}" type="datetimeFigureOut">
              <a:rPr lang="en-US" smtClean="0"/>
              <a:t>10/09/2024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CFC38-0F3A-4311-9D08-CA72A1F4623D}" type="datetimeFigureOut">
              <a:rPr lang="en-US" smtClean="0"/>
              <a:t>10/09/2024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10/09/2024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10/09/2024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10/09/2024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10/09/2024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498878" y="1200678"/>
            <a:ext cx="14526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bái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lèm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6" name="Curved Down Ribbon 5"/>
          <p:cNvSpPr/>
          <p:nvPr/>
        </p:nvSpPr>
        <p:spPr>
          <a:xfrm>
            <a:off x="261284" y="932812"/>
            <a:ext cx="2324898" cy="1422461"/>
          </a:xfrm>
          <a:prstGeom prst="ellipseRibb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Times New Roman" panose="02020603050405020304" pitchFamily="18" charset="0"/>
                <a:cs typeface="Times New Roman" panose="02020603050405020304" pitchFamily="18" charset="0"/>
              </a:rPr>
              <a:t>LÁ CỜ VIỆT NAM</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16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iCiel Cadena" panose="02000503000000020004" pitchFamily="50" charset="0"/>
              </a:rPr>
              <a:t>Quốc hiệu của nước ta là gì?</a:t>
            </a:r>
            <a:endParaRPr lang="en-US" sz="3200" dirty="0">
              <a:solidFill>
                <a:srgbClr val="00B050"/>
              </a:solidFill>
              <a:latin typeface="iCiel Cadena" panose="02000503000000020004" pitchFamily="50"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iCiel Cadena" panose="02000503000000020004" pitchFamily="50" charset="0"/>
              </a:rPr>
              <a:t>Hãy</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mô</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tả</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Quốc</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kì</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Việt</a:t>
            </a:r>
            <a:r>
              <a:rPr lang="en-US" sz="3200" dirty="0">
                <a:solidFill>
                  <a:srgbClr val="00B050"/>
                </a:solidFill>
                <a:latin typeface="iCiel Cadena" panose="02000503000000020004" pitchFamily="50"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Nêu tên bài hát và tác giả Quốc ca Việt Nam</a:t>
            </a:r>
            <a:endParaRPr lang="en-US" sz="3200" dirty="0">
              <a:solidFill>
                <a:srgbClr val="00B050"/>
              </a:solidFill>
              <a:latin typeface="iCiel Cadena" panose="02000503000000020004" pitchFamily="50" charset="0"/>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Vì sao phải nghiêm trang khi chào cờ và hát Quốc ca</a:t>
            </a:r>
            <a:endParaRPr lang="en-US" sz="3200" dirty="0">
              <a:solidFill>
                <a:srgbClr val="00B050"/>
              </a:solidFill>
              <a:latin typeface="iCiel Cadena" panose="02000503000000020004" pitchFamily="50"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828</Words>
  <Application>Microsoft Office PowerPoint</Application>
  <PresentationFormat>Widescreen</PresentationFormat>
  <Paragraphs>78</Paragraphs>
  <Slides>23</Slides>
  <Notes>9</Notes>
  <HiddenSlides>0</HiddenSlides>
  <MMClips>8</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微软雅黑</vt:lpstr>
      <vt:lpstr>宋体</vt:lpstr>
      <vt:lpstr>Arial</vt:lpstr>
      <vt:lpstr>Arima Madurai</vt:lpstr>
      <vt:lpstr>Calibri</vt:lpstr>
      <vt:lpstr>Calibri Light</vt:lpstr>
      <vt:lpstr>等线</vt:lpstr>
      <vt:lpstr>iCiel Cadena</vt:lpstr>
      <vt:lpstr>SVN-Cookies</vt:lpstr>
      <vt:lpstr>Times New Roman</vt:lpstr>
      <vt:lpstr>VNI-Avo</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Techsi.vn</cp:lastModifiedBy>
  <cp:revision>5</cp:revision>
  <dcterms:created xsi:type="dcterms:W3CDTF">2022-08-16T05:00:50Z</dcterms:created>
  <dcterms:modified xsi:type="dcterms:W3CDTF">2024-09-10T07:37:11Z</dcterms:modified>
</cp:coreProperties>
</file>