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5"/>
  </p:notesMasterIdLst>
  <p:sldIdLst>
    <p:sldId id="257" r:id="rId3"/>
    <p:sldId id="8333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8342" r:id="rId14"/>
    <p:sldId id="8344" r:id="rId15"/>
    <p:sldId id="8360" r:id="rId16"/>
    <p:sldId id="8353" r:id="rId17"/>
    <p:sldId id="8361" r:id="rId18"/>
    <p:sldId id="8362" r:id="rId19"/>
    <p:sldId id="8354" r:id="rId20"/>
    <p:sldId id="8364" r:id="rId21"/>
    <p:sldId id="8363" r:id="rId22"/>
    <p:sldId id="8365" r:id="rId23"/>
    <p:sldId id="833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22251-AA86-4377-B0A7-31D767F89161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13D0-5449-492F-9A99-6D05DAEA1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7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3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2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7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2025/5/9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728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7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53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0331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6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68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3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0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1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3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74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015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4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image" Target="../media/image19.jpg"/><Relationship Id="rId12" Type="http://schemas.openxmlformats.org/officeDocument/2006/relationships/slide" Target="slide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jp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5.png"/><Relationship Id="rId4" Type="http://schemas.openxmlformats.org/officeDocument/2006/relationships/audio" Target="../media/media5.mp3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4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slide" Target="slide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19.jpg"/><Relationship Id="rId12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image" Target="../media/image19.jpg"/><Relationship Id="rId12" Type="http://schemas.openxmlformats.org/officeDocument/2006/relationships/slide" Target="slide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slide" Target="slide9.xml"/><Relationship Id="rId4" Type="http://schemas.openxmlformats.org/officeDocument/2006/relationships/image" Target="../media/image22.jpg"/><Relationship Id="rId9" Type="http://schemas.openxmlformats.org/officeDocument/2006/relationships/image" Target="../media/image29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19.jpg"/><Relationship Id="rId12" Type="http://schemas.openxmlformats.org/officeDocument/2006/relationships/slide" Target="slide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263839" y="-896350"/>
            <a:ext cx="9852975" cy="8528394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C5BFE2-2648-9482-09B1-9F1F5AE04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9039" y="831277"/>
            <a:ext cx="1963082" cy="993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EAF747-B988-E8A8-926B-71E38764D4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4243" y="1941988"/>
            <a:ext cx="6742760" cy="1566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954536-1559-809B-E976-8231DA78B51D}"/>
              </a:ext>
            </a:extLst>
          </p:cNvPr>
          <p:cNvSpPr txBox="1"/>
          <p:nvPr/>
        </p:nvSpPr>
        <p:spPr>
          <a:xfrm>
            <a:off x="5581650" y="3467100"/>
            <a:ext cx="2628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(</a:t>
            </a:r>
            <a:r>
              <a:rPr lang="en-US" sz="4000" dirty="0" err="1"/>
              <a:t>Tiết</a:t>
            </a:r>
            <a:r>
              <a:rPr lang="en-US" sz="40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48916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2540" y="1004884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97908" y="1004884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405024">
            <a:off x="3196702" y="2252827"/>
            <a:ext cx="6052625" cy="5052909"/>
            <a:chOff x="2835079" y="2167082"/>
            <a:chExt cx="6052625" cy="5052909"/>
          </a:xfrm>
        </p:grpSpPr>
        <p:grpSp>
          <p:nvGrpSpPr>
            <p:cNvPr id="18" name="Group 17"/>
            <p:cNvGrpSpPr/>
            <p:nvPr/>
          </p:nvGrpSpPr>
          <p:grpSpPr>
            <a:xfrm>
              <a:off x="2835079" y="2167082"/>
              <a:ext cx="6052625" cy="5052909"/>
              <a:chOff x="-332543" y="-55559"/>
              <a:chExt cx="6052625" cy="505290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045807" y="2165717"/>
                <a:ext cx="1674275" cy="1936767"/>
                <a:chOff x="10016836" y="4329052"/>
                <a:chExt cx="1674275" cy="193676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60046">
                  <a:off x="10016836" y="4329052"/>
                  <a:ext cx="1674275" cy="1936767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0891" y="5360934"/>
                  <a:ext cx="453185" cy="406248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543" y="-55559"/>
                <a:ext cx="5178188" cy="5052909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606035" y="4900619"/>
              <a:ext cx="1190857" cy="983629"/>
              <a:chOff x="7606035" y="4900619"/>
              <a:chExt cx="1190857" cy="98362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582247" y="5339622"/>
                <a:ext cx="459356" cy="4117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86"/>
              <a:stretch/>
            </p:blipFill>
            <p:spPr>
              <a:xfrm rot="4539391">
                <a:off x="7745682" y="5508366"/>
                <a:ext cx="339985" cy="4117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792581" y="5081491"/>
                <a:ext cx="614102" cy="55049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87311">
                <a:off x="8214592" y="4932420"/>
                <a:ext cx="614102" cy="550499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32" b="23426"/>
            <a:stretch/>
          </p:blipFill>
          <p:spPr>
            <a:xfrm rot="19435009">
              <a:off x="7929424" y="5265451"/>
              <a:ext cx="650781" cy="446131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 CẢM ƠN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32637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826902" y="476249"/>
            <a:ext cx="1240148" cy="769440"/>
            <a:chOff x="2378637" y="1176201"/>
            <a:chExt cx="4815512" cy="9139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7" y="1255401"/>
              <a:ext cx="4652585" cy="79200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1176201"/>
              <a:ext cx="4815512" cy="91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71C2F2-E28F-566D-4D72-C20A5336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0" y="140223"/>
            <a:ext cx="1347333" cy="1603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C3189E-6C0D-8AAD-31CD-3C619DBF24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879247"/>
              </p:ext>
            </p:extLst>
          </p:nvPr>
        </p:nvGraphicFramePr>
        <p:xfrm>
          <a:off x="990600" y="1644809"/>
          <a:ext cx="10563224" cy="2766060"/>
        </p:xfrm>
        <a:graphic>
          <a:graphicData uri="http://schemas.openxmlformats.org/drawingml/2006/table">
            <a:tbl>
              <a:tblPr/>
              <a:tblGrid>
                <a:gridCol w="6019800">
                  <a:extLst>
                    <a:ext uri="{9D8B030D-6E8A-4147-A177-3AD203B41FA5}">
                      <a16:colId xmlns:a16="http://schemas.microsoft.com/office/drawing/2014/main" val="1279787627"/>
                    </a:ext>
                  </a:extLst>
                </a:gridCol>
                <a:gridCol w="4543424">
                  <a:extLst>
                    <a:ext uri="{9D8B030D-6E8A-4147-A177-3AD203B41FA5}">
                      <a16:colId xmlns:a16="http://schemas.microsoft.com/office/drawing/2014/main" val="4171049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a) 1 cm =        mm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dm =       cm =         mm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m=       dm =         cm =         mm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2 cm =        mm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3 dm =         cm =        mm</a:t>
                      </a:r>
                    </a:p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4m =        dm =         cm</a:t>
                      </a:r>
                    </a:p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 =           mm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00075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ACA197-32F6-113D-88E8-73218371BDF1}"/>
              </a:ext>
            </a:extLst>
          </p:cNvPr>
          <p:cNvSpPr/>
          <p:nvPr/>
        </p:nvSpPr>
        <p:spPr>
          <a:xfrm>
            <a:off x="2562225" y="163830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BA9894-777E-FB09-6423-B7EA122B140C}"/>
              </a:ext>
            </a:extLst>
          </p:cNvPr>
          <p:cNvSpPr/>
          <p:nvPr/>
        </p:nvSpPr>
        <p:spPr>
          <a:xfrm>
            <a:off x="2190750" y="240982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EC2404-0E84-618E-DFCF-5C2CD92FDD1E}"/>
              </a:ext>
            </a:extLst>
          </p:cNvPr>
          <p:cNvSpPr/>
          <p:nvPr/>
        </p:nvSpPr>
        <p:spPr>
          <a:xfrm>
            <a:off x="3657599" y="2409825"/>
            <a:ext cx="75247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2E40F1-AF30-99F2-2599-652EACBCEC8A}"/>
              </a:ext>
            </a:extLst>
          </p:cNvPr>
          <p:cNvSpPr/>
          <p:nvPr/>
        </p:nvSpPr>
        <p:spPr>
          <a:xfrm>
            <a:off x="1876425" y="317182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E87182-75A5-54DA-4055-756D57E35309}"/>
              </a:ext>
            </a:extLst>
          </p:cNvPr>
          <p:cNvSpPr/>
          <p:nvPr/>
        </p:nvSpPr>
        <p:spPr>
          <a:xfrm>
            <a:off x="3400425" y="3152775"/>
            <a:ext cx="7239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E7226D-B19D-5293-32F4-8D65419EA7DF}"/>
              </a:ext>
            </a:extLst>
          </p:cNvPr>
          <p:cNvSpPr/>
          <p:nvPr/>
        </p:nvSpPr>
        <p:spPr>
          <a:xfrm>
            <a:off x="5133975" y="318135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19EAF9-EF40-C621-2CD8-B69308E9ACC6}"/>
              </a:ext>
            </a:extLst>
          </p:cNvPr>
          <p:cNvSpPr/>
          <p:nvPr/>
        </p:nvSpPr>
        <p:spPr>
          <a:xfrm>
            <a:off x="8191500" y="163830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4530675-5425-4758-D851-1DB535ABD9CF}"/>
              </a:ext>
            </a:extLst>
          </p:cNvPr>
          <p:cNvSpPr/>
          <p:nvPr/>
        </p:nvSpPr>
        <p:spPr>
          <a:xfrm>
            <a:off x="8315325" y="234315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FBEFB09-2CE3-F0FF-C533-E6DA165A190C}"/>
              </a:ext>
            </a:extLst>
          </p:cNvPr>
          <p:cNvSpPr/>
          <p:nvPr/>
        </p:nvSpPr>
        <p:spPr>
          <a:xfrm>
            <a:off x="9925050" y="234315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D8EDF2-6152-1838-7339-D40B323ED109}"/>
              </a:ext>
            </a:extLst>
          </p:cNvPr>
          <p:cNvSpPr/>
          <p:nvPr/>
        </p:nvSpPr>
        <p:spPr>
          <a:xfrm>
            <a:off x="7953375" y="319087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CDA3DB8-4761-1AAF-D52F-3A091CD3A615}"/>
              </a:ext>
            </a:extLst>
          </p:cNvPr>
          <p:cNvSpPr/>
          <p:nvPr/>
        </p:nvSpPr>
        <p:spPr>
          <a:xfrm>
            <a:off x="9544050" y="316230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3CF11B-8C91-6686-F070-4064C16B24E6}"/>
              </a:ext>
            </a:extLst>
          </p:cNvPr>
          <p:cNvSpPr/>
          <p:nvPr/>
        </p:nvSpPr>
        <p:spPr>
          <a:xfrm>
            <a:off x="7410449" y="3924300"/>
            <a:ext cx="86677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950EA12-7A24-75ED-2932-101A59A51B98}"/>
              </a:ext>
            </a:extLst>
          </p:cNvPr>
          <p:cNvSpPr/>
          <p:nvPr/>
        </p:nvSpPr>
        <p:spPr>
          <a:xfrm>
            <a:off x="2552700" y="1628775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28E3D7A-C057-CD1A-A522-717AF9D63039}"/>
              </a:ext>
            </a:extLst>
          </p:cNvPr>
          <p:cNvSpPr/>
          <p:nvPr/>
        </p:nvSpPr>
        <p:spPr>
          <a:xfrm>
            <a:off x="2162175" y="240030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B95377-1597-3432-048A-5CBFB81C8802}"/>
              </a:ext>
            </a:extLst>
          </p:cNvPr>
          <p:cNvSpPr/>
          <p:nvPr/>
        </p:nvSpPr>
        <p:spPr>
          <a:xfrm>
            <a:off x="3648075" y="2400300"/>
            <a:ext cx="7620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B26D661-D7BC-E39C-AA76-89812D627DDB}"/>
              </a:ext>
            </a:extLst>
          </p:cNvPr>
          <p:cNvSpPr/>
          <p:nvPr/>
        </p:nvSpPr>
        <p:spPr>
          <a:xfrm>
            <a:off x="1866900" y="316230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2599825-0E68-3BAD-BE5D-A2A39CCFA211}"/>
              </a:ext>
            </a:extLst>
          </p:cNvPr>
          <p:cNvSpPr/>
          <p:nvPr/>
        </p:nvSpPr>
        <p:spPr>
          <a:xfrm>
            <a:off x="3400425" y="3133725"/>
            <a:ext cx="7429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E2DC93A-571E-8564-2C34-731F304989A4}"/>
              </a:ext>
            </a:extLst>
          </p:cNvPr>
          <p:cNvSpPr/>
          <p:nvPr/>
        </p:nvSpPr>
        <p:spPr>
          <a:xfrm>
            <a:off x="5095874" y="3152775"/>
            <a:ext cx="771525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27FCE35-DA32-EDB6-B082-0060CA1BFEAD}"/>
              </a:ext>
            </a:extLst>
          </p:cNvPr>
          <p:cNvSpPr/>
          <p:nvPr/>
        </p:nvSpPr>
        <p:spPr>
          <a:xfrm>
            <a:off x="8172450" y="163830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7FF9A79-C9E2-813F-CA63-5425D0B5231F}"/>
              </a:ext>
            </a:extLst>
          </p:cNvPr>
          <p:cNvSpPr/>
          <p:nvPr/>
        </p:nvSpPr>
        <p:spPr>
          <a:xfrm>
            <a:off x="8305800" y="234315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855F241-9805-06F4-F070-13040BF066F3}"/>
              </a:ext>
            </a:extLst>
          </p:cNvPr>
          <p:cNvSpPr/>
          <p:nvPr/>
        </p:nvSpPr>
        <p:spPr>
          <a:xfrm>
            <a:off x="9886949" y="2343150"/>
            <a:ext cx="73342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A053F3D-83B7-AD95-A443-33493E98347E}"/>
              </a:ext>
            </a:extLst>
          </p:cNvPr>
          <p:cNvSpPr/>
          <p:nvPr/>
        </p:nvSpPr>
        <p:spPr>
          <a:xfrm>
            <a:off x="7962900" y="318135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C1B69C4-B53D-D45A-1F25-7FD37971235B}"/>
              </a:ext>
            </a:extLst>
          </p:cNvPr>
          <p:cNvSpPr/>
          <p:nvPr/>
        </p:nvSpPr>
        <p:spPr>
          <a:xfrm>
            <a:off x="9515474" y="3143250"/>
            <a:ext cx="733425" cy="5048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32483CC-9989-3D4E-785F-D4DEB04F830F}"/>
              </a:ext>
            </a:extLst>
          </p:cNvPr>
          <p:cNvSpPr/>
          <p:nvPr/>
        </p:nvSpPr>
        <p:spPr>
          <a:xfrm>
            <a:off x="7410450" y="3876674"/>
            <a:ext cx="904875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4000</a:t>
            </a:r>
          </a:p>
        </p:txBody>
      </p:sp>
    </p:spTree>
    <p:extLst>
      <p:ext uri="{BB962C8B-B14F-4D97-AF65-F5344CB8AC3E}">
        <p14:creationId xmlns:p14="http://schemas.microsoft.com/office/powerpoint/2010/main" val="19206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826902" y="476249"/>
            <a:ext cx="1240148" cy="769440"/>
            <a:chOff x="2378637" y="1176201"/>
            <a:chExt cx="4815512" cy="9139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7" y="1255401"/>
              <a:ext cx="4652585" cy="79200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1176201"/>
              <a:ext cx="4815512" cy="91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71C2F2-E28F-566D-4D72-C20A5336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0" y="140223"/>
            <a:ext cx="1347333" cy="160338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545451-DE6B-3E7C-AC23-33FDAEA10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429908"/>
              </p:ext>
            </p:extLst>
          </p:nvPr>
        </p:nvGraphicFramePr>
        <p:xfrm>
          <a:off x="990600" y="1644809"/>
          <a:ext cx="10563224" cy="2011680"/>
        </p:xfrm>
        <a:graphic>
          <a:graphicData uri="http://schemas.openxmlformats.org/drawingml/2006/table">
            <a:tbl>
              <a:tblPr/>
              <a:tblGrid>
                <a:gridCol w="6019800">
                  <a:extLst>
                    <a:ext uri="{9D8B030D-6E8A-4147-A177-3AD203B41FA5}">
                      <a16:colId xmlns:a16="http://schemas.microsoft.com/office/drawing/2014/main" val="1279787627"/>
                    </a:ext>
                  </a:extLst>
                </a:gridCol>
                <a:gridCol w="4543424">
                  <a:extLst>
                    <a:ext uri="{9D8B030D-6E8A-4147-A177-3AD203B41FA5}">
                      <a16:colId xmlns:a16="http://schemas.microsoft.com/office/drawing/2014/main" val="4171049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b) 1 kg =           g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1 000 g =        kg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2 kg =           g 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c) 1 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 =           ml</a:t>
                      </a:r>
                    </a:p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1 000 ml =         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</a:p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3 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 =           ml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00075"/>
                  </a:ext>
                </a:extLst>
              </a:tr>
            </a:tbl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667F0D7-2298-5F81-CED6-D889EF072EA1}"/>
              </a:ext>
            </a:extLst>
          </p:cNvPr>
          <p:cNvSpPr/>
          <p:nvPr/>
        </p:nvSpPr>
        <p:spPr>
          <a:xfrm>
            <a:off x="2562224" y="1638300"/>
            <a:ext cx="84772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16BCF1C-8546-F356-3BAB-DABF92C969A2}"/>
              </a:ext>
            </a:extLst>
          </p:cNvPr>
          <p:cNvSpPr/>
          <p:nvPr/>
        </p:nvSpPr>
        <p:spPr>
          <a:xfrm>
            <a:off x="2571750" y="242887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E80D8AC-1F29-7FF7-F04C-E368D846861A}"/>
              </a:ext>
            </a:extLst>
          </p:cNvPr>
          <p:cNvSpPr/>
          <p:nvPr/>
        </p:nvSpPr>
        <p:spPr>
          <a:xfrm>
            <a:off x="2038349" y="3200400"/>
            <a:ext cx="876301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13D41E0-4BB4-460F-B674-170C798AB7B0}"/>
              </a:ext>
            </a:extLst>
          </p:cNvPr>
          <p:cNvSpPr/>
          <p:nvPr/>
        </p:nvSpPr>
        <p:spPr>
          <a:xfrm>
            <a:off x="2514599" y="1609725"/>
            <a:ext cx="885826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76D1634-EFAE-0BA6-CA98-01EDA37E2B1D}"/>
              </a:ext>
            </a:extLst>
          </p:cNvPr>
          <p:cNvSpPr/>
          <p:nvPr/>
        </p:nvSpPr>
        <p:spPr>
          <a:xfrm>
            <a:off x="8181974" y="1571625"/>
            <a:ext cx="876301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9AA8AAB-EA56-EA41-768C-26E7B32DAD54}"/>
              </a:ext>
            </a:extLst>
          </p:cNvPr>
          <p:cNvSpPr/>
          <p:nvPr/>
        </p:nvSpPr>
        <p:spPr>
          <a:xfrm>
            <a:off x="8820150" y="2190750"/>
            <a:ext cx="714376" cy="419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39E0270-B176-C130-5DD4-FDD21DCFE5F5}"/>
              </a:ext>
            </a:extLst>
          </p:cNvPr>
          <p:cNvSpPr/>
          <p:nvPr/>
        </p:nvSpPr>
        <p:spPr>
          <a:xfrm>
            <a:off x="7772400" y="2667000"/>
            <a:ext cx="9144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58FEA27-BC73-0D20-2CC7-F5CA0FC13158}"/>
              </a:ext>
            </a:extLst>
          </p:cNvPr>
          <p:cNvSpPr/>
          <p:nvPr/>
        </p:nvSpPr>
        <p:spPr>
          <a:xfrm>
            <a:off x="2552699" y="2409825"/>
            <a:ext cx="666751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42974E-AC5B-EEC1-ECC9-372B57F833A4}"/>
              </a:ext>
            </a:extLst>
          </p:cNvPr>
          <p:cNvSpPr/>
          <p:nvPr/>
        </p:nvSpPr>
        <p:spPr>
          <a:xfrm>
            <a:off x="2028824" y="3152774"/>
            <a:ext cx="885826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2000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9A87AC8-1AEE-10AE-3987-E88F13DF4F89}"/>
              </a:ext>
            </a:extLst>
          </p:cNvPr>
          <p:cNvSpPr/>
          <p:nvPr/>
        </p:nvSpPr>
        <p:spPr>
          <a:xfrm>
            <a:off x="8181974" y="1581150"/>
            <a:ext cx="885826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EA7268F-22AF-D988-97A7-D025AAB12B82}"/>
              </a:ext>
            </a:extLst>
          </p:cNvPr>
          <p:cNvSpPr/>
          <p:nvPr/>
        </p:nvSpPr>
        <p:spPr>
          <a:xfrm>
            <a:off x="8810624" y="2171699"/>
            <a:ext cx="733426" cy="4667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FCFF8E-01CA-CD70-8860-0E3A00A6C32C}"/>
              </a:ext>
            </a:extLst>
          </p:cNvPr>
          <p:cNvSpPr/>
          <p:nvPr/>
        </p:nvSpPr>
        <p:spPr>
          <a:xfrm>
            <a:off x="7762875" y="2628900"/>
            <a:ext cx="9144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24927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267FD81-FC93-2799-81BA-9EB02DEA5763}"/>
              </a:ext>
            </a:extLst>
          </p:cNvPr>
          <p:cNvGrpSpPr/>
          <p:nvPr/>
        </p:nvGrpSpPr>
        <p:grpSpPr>
          <a:xfrm>
            <a:off x="1492873" y="306527"/>
            <a:ext cx="8375027" cy="836474"/>
            <a:chOff x="2430609" y="919599"/>
            <a:chExt cx="1617388" cy="8364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54221E1-758A-A582-BAFC-4D3A8DE2305C}"/>
                </a:ext>
              </a:extLst>
            </p:cNvPr>
            <p:cNvSpPr/>
            <p:nvPr/>
          </p:nvSpPr>
          <p:spPr>
            <a:xfrm>
              <a:off x="2430609" y="919599"/>
              <a:ext cx="318721" cy="83647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DDAB3A-834B-B4EF-53D5-F0A42233871B}"/>
                </a:ext>
              </a:extLst>
            </p:cNvPr>
            <p:cNvSpPr txBox="1"/>
            <p:nvPr/>
          </p:nvSpPr>
          <p:spPr>
            <a:xfrm>
              <a:off x="2484447" y="1062472"/>
              <a:ext cx="156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4" y="0"/>
            <a:ext cx="1347333" cy="1603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D8827B-B928-D730-455C-CDFBB20C9233}"/>
              </a:ext>
            </a:extLst>
          </p:cNvPr>
          <p:cNvSpPr txBox="1"/>
          <p:nvPr/>
        </p:nvSpPr>
        <p:spPr>
          <a:xfrm>
            <a:off x="1052513" y="1409997"/>
            <a:ext cx="6581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200 mm + 100 mm</a:t>
            </a:r>
          </a:p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300 mm – 100 mm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D0E61-F204-2625-0364-6279E4586F9F}"/>
              </a:ext>
            </a:extLst>
          </p:cNvPr>
          <p:cNvSpPr txBox="1"/>
          <p:nvPr/>
        </p:nvSpPr>
        <p:spPr>
          <a:xfrm>
            <a:off x="7634288" y="1400472"/>
            <a:ext cx="5005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200 mm x 3</a:t>
            </a:r>
          </a:p>
          <a:p>
            <a:pPr algn="just"/>
            <a:endParaRPr lang="pt-BR" sz="40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600 mm : 3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1A456-0389-C7C3-A1B2-F24C826733C9}"/>
              </a:ext>
            </a:extLst>
          </p:cNvPr>
          <p:cNvSpPr txBox="1"/>
          <p:nvPr/>
        </p:nvSpPr>
        <p:spPr>
          <a:xfrm>
            <a:off x="1628775" y="1933575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300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DB4B22-C173-8D40-6E37-D8C417AB15AC}"/>
              </a:ext>
            </a:extLst>
          </p:cNvPr>
          <p:cNvSpPr txBox="1"/>
          <p:nvPr/>
        </p:nvSpPr>
        <p:spPr>
          <a:xfrm>
            <a:off x="7562850" y="192405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600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DED9D-C561-470C-1BD8-6D52F98F80F0}"/>
              </a:ext>
            </a:extLst>
          </p:cNvPr>
          <p:cNvSpPr txBox="1"/>
          <p:nvPr/>
        </p:nvSpPr>
        <p:spPr>
          <a:xfrm>
            <a:off x="923925" y="3286125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200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5B967-9A40-6A10-8FDC-4D61B07FFDA6}"/>
              </a:ext>
            </a:extLst>
          </p:cNvPr>
          <p:cNvSpPr txBox="1"/>
          <p:nvPr/>
        </p:nvSpPr>
        <p:spPr>
          <a:xfrm>
            <a:off x="7524750" y="32004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200 mm</a:t>
            </a:r>
          </a:p>
        </p:txBody>
      </p:sp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267FD81-FC93-2799-81BA-9EB02DEA5763}"/>
              </a:ext>
            </a:extLst>
          </p:cNvPr>
          <p:cNvGrpSpPr/>
          <p:nvPr/>
        </p:nvGrpSpPr>
        <p:grpSpPr>
          <a:xfrm>
            <a:off x="1492873" y="306527"/>
            <a:ext cx="8375027" cy="836474"/>
            <a:chOff x="2430609" y="919599"/>
            <a:chExt cx="1617388" cy="8364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54221E1-758A-A582-BAFC-4D3A8DE2305C}"/>
                </a:ext>
              </a:extLst>
            </p:cNvPr>
            <p:cNvSpPr/>
            <p:nvPr/>
          </p:nvSpPr>
          <p:spPr>
            <a:xfrm>
              <a:off x="2430609" y="919599"/>
              <a:ext cx="318721" cy="83647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DDAB3A-834B-B4EF-53D5-F0A42233871B}"/>
                </a:ext>
              </a:extLst>
            </p:cNvPr>
            <p:cNvSpPr txBox="1"/>
            <p:nvPr/>
          </p:nvSpPr>
          <p:spPr>
            <a:xfrm>
              <a:off x="2484447" y="1062472"/>
              <a:ext cx="156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4" y="0"/>
            <a:ext cx="1347333" cy="1603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D8827B-B928-D730-455C-CDFBB20C9233}"/>
              </a:ext>
            </a:extLst>
          </p:cNvPr>
          <p:cNvSpPr txBox="1"/>
          <p:nvPr/>
        </p:nvSpPr>
        <p:spPr>
          <a:xfrm>
            <a:off x="1052513" y="1409997"/>
            <a:ext cx="6581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300 g + 200 g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g – 300 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D0E61-F204-2625-0364-6279E4586F9F}"/>
              </a:ext>
            </a:extLst>
          </p:cNvPr>
          <p:cNvSpPr txBox="1"/>
          <p:nvPr/>
        </p:nvSpPr>
        <p:spPr>
          <a:xfrm>
            <a:off x="7634288" y="1400472"/>
            <a:ext cx="55102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g x 5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1 000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 : 5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1A456-0389-C7C3-A1B2-F24C826733C9}"/>
              </a:ext>
            </a:extLst>
          </p:cNvPr>
          <p:cNvSpPr txBox="1"/>
          <p:nvPr/>
        </p:nvSpPr>
        <p:spPr>
          <a:xfrm>
            <a:off x="1238251" y="1933575"/>
            <a:ext cx="325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500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DB4B22-C173-8D40-6E37-D8C417AB15AC}"/>
              </a:ext>
            </a:extLst>
          </p:cNvPr>
          <p:cNvSpPr txBox="1"/>
          <p:nvPr/>
        </p:nvSpPr>
        <p:spPr>
          <a:xfrm>
            <a:off x="7562850" y="192405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1 000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DED9D-C561-470C-1BD8-6D52F98F80F0}"/>
              </a:ext>
            </a:extLst>
          </p:cNvPr>
          <p:cNvSpPr txBox="1"/>
          <p:nvPr/>
        </p:nvSpPr>
        <p:spPr>
          <a:xfrm>
            <a:off x="971550" y="32766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200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5B967-9A40-6A10-8FDC-4D61B07FFDA6}"/>
              </a:ext>
            </a:extLst>
          </p:cNvPr>
          <p:cNvSpPr txBox="1"/>
          <p:nvPr/>
        </p:nvSpPr>
        <p:spPr>
          <a:xfrm>
            <a:off x="7524750" y="32004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200 g</a:t>
            </a:r>
          </a:p>
        </p:txBody>
      </p:sp>
    </p:spTree>
    <p:extLst>
      <p:ext uri="{BB962C8B-B14F-4D97-AF65-F5344CB8AC3E}">
        <p14:creationId xmlns:p14="http://schemas.microsoft.com/office/powerpoint/2010/main" val="12582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267FD81-FC93-2799-81BA-9EB02DEA5763}"/>
              </a:ext>
            </a:extLst>
          </p:cNvPr>
          <p:cNvGrpSpPr/>
          <p:nvPr/>
        </p:nvGrpSpPr>
        <p:grpSpPr>
          <a:xfrm>
            <a:off x="1492873" y="306527"/>
            <a:ext cx="8375027" cy="836474"/>
            <a:chOff x="2430609" y="919599"/>
            <a:chExt cx="1617388" cy="8364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54221E1-758A-A582-BAFC-4D3A8DE2305C}"/>
                </a:ext>
              </a:extLst>
            </p:cNvPr>
            <p:cNvSpPr/>
            <p:nvPr/>
          </p:nvSpPr>
          <p:spPr>
            <a:xfrm>
              <a:off x="2430609" y="919599"/>
              <a:ext cx="318721" cy="83647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DDAB3A-834B-B4EF-53D5-F0A42233871B}"/>
                </a:ext>
              </a:extLst>
            </p:cNvPr>
            <p:cNvSpPr txBox="1"/>
            <p:nvPr/>
          </p:nvSpPr>
          <p:spPr>
            <a:xfrm>
              <a:off x="2484447" y="1062472"/>
              <a:ext cx="156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4" y="0"/>
            <a:ext cx="1347333" cy="1603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D8827B-B928-D730-455C-CDFBB20C9233}"/>
              </a:ext>
            </a:extLst>
          </p:cNvPr>
          <p:cNvSpPr txBox="1"/>
          <p:nvPr/>
        </p:nvSpPr>
        <p:spPr>
          <a:xfrm>
            <a:off x="1052513" y="1409997"/>
            <a:ext cx="6581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400 g + 300 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700 ml – 300 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D0E61-F204-2625-0364-6279E4586F9F}"/>
              </a:ext>
            </a:extLst>
          </p:cNvPr>
          <p:cNvSpPr txBox="1"/>
          <p:nvPr/>
        </p:nvSpPr>
        <p:spPr>
          <a:xfrm>
            <a:off x="7634288" y="1400472"/>
            <a:ext cx="55102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ml : 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ml x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1A456-0389-C7C3-A1B2-F24C826733C9}"/>
              </a:ext>
            </a:extLst>
          </p:cNvPr>
          <p:cNvSpPr txBox="1"/>
          <p:nvPr/>
        </p:nvSpPr>
        <p:spPr>
          <a:xfrm>
            <a:off x="1238251" y="1933575"/>
            <a:ext cx="325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DB4B22-C173-8D40-6E37-D8C417AB15AC}"/>
              </a:ext>
            </a:extLst>
          </p:cNvPr>
          <p:cNvSpPr txBox="1"/>
          <p:nvPr/>
        </p:nvSpPr>
        <p:spPr>
          <a:xfrm>
            <a:off x="7534275" y="19050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 ml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DED9D-C561-470C-1BD8-6D52F98F80F0}"/>
              </a:ext>
            </a:extLst>
          </p:cNvPr>
          <p:cNvSpPr txBox="1"/>
          <p:nvPr/>
        </p:nvSpPr>
        <p:spPr>
          <a:xfrm>
            <a:off x="971550" y="32766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ml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5B967-9A40-6A10-8FDC-4D61B07FFDA6}"/>
              </a:ext>
            </a:extLst>
          </p:cNvPr>
          <p:cNvSpPr txBox="1"/>
          <p:nvPr/>
        </p:nvSpPr>
        <p:spPr>
          <a:xfrm>
            <a:off x="7524750" y="32004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800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1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68328" y="590549"/>
            <a:ext cx="610704" cy="828676"/>
            <a:chOff x="2430609" y="708002"/>
            <a:chExt cx="1558159" cy="122725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7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95451" y="660311"/>
            <a:ext cx="9817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A0B49-7CC9-2F49-24EE-5D97DD670FEE}"/>
              </a:ext>
            </a:extLst>
          </p:cNvPr>
          <p:cNvSpPr txBox="1"/>
          <p:nvPr/>
        </p:nvSpPr>
        <p:spPr>
          <a:xfrm>
            <a:off x="1123951" y="1508036"/>
            <a:ext cx="9817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hồ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mấy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giờ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C9BFD-D08F-430E-245A-5188E2B71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49" y="2676524"/>
            <a:ext cx="8882063" cy="21431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968FD-6798-352F-8CD6-2FDFB8DE7F54}"/>
              </a:ext>
            </a:extLst>
          </p:cNvPr>
          <p:cNvSpPr/>
          <p:nvPr/>
        </p:nvSpPr>
        <p:spPr>
          <a:xfrm>
            <a:off x="4914900" y="4276725"/>
            <a:ext cx="457199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E16FE2-8028-962D-2022-93FCAD825C8E}"/>
              </a:ext>
            </a:extLst>
          </p:cNvPr>
          <p:cNvSpPr/>
          <p:nvPr/>
        </p:nvSpPr>
        <p:spPr>
          <a:xfrm>
            <a:off x="5915025" y="4257675"/>
            <a:ext cx="504825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7B3EA0B-8C74-28AC-C28D-E63FB434FD62}"/>
              </a:ext>
            </a:extLst>
          </p:cNvPr>
          <p:cNvSpPr/>
          <p:nvPr/>
        </p:nvSpPr>
        <p:spPr>
          <a:xfrm>
            <a:off x="7867650" y="4276725"/>
            <a:ext cx="723899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13ECB6-ECCA-BCA7-8079-48700576F8BC}"/>
              </a:ext>
            </a:extLst>
          </p:cNvPr>
          <p:cNvSpPr/>
          <p:nvPr/>
        </p:nvSpPr>
        <p:spPr>
          <a:xfrm>
            <a:off x="9144000" y="4238625"/>
            <a:ext cx="504825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75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6A0B49-7CC9-2F49-24EE-5D97DD670FEE}"/>
              </a:ext>
            </a:extLst>
          </p:cNvPr>
          <p:cNvSpPr txBox="1"/>
          <p:nvPr/>
        </p:nvSpPr>
        <p:spPr>
          <a:xfrm>
            <a:off x="1114426" y="1079411"/>
            <a:ext cx="9817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63A2D0-7967-FD99-D175-0B2151D24FB4}"/>
              </a:ext>
            </a:extLst>
          </p:cNvPr>
          <p:cNvSpPr txBox="1"/>
          <p:nvPr/>
        </p:nvSpPr>
        <p:spPr>
          <a:xfrm>
            <a:off x="1123951" y="2622461"/>
            <a:ext cx="98173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7;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10;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12.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9;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11.</a:t>
            </a:r>
          </a:p>
        </p:txBody>
      </p:sp>
    </p:spTree>
    <p:extLst>
      <p:ext uri="{BB962C8B-B14F-4D97-AF65-F5344CB8AC3E}">
        <p14:creationId xmlns:p14="http://schemas.microsoft.com/office/powerpoint/2010/main" val="36730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6A0B49-7CC9-2F49-24EE-5D97DD670FEE}"/>
              </a:ext>
            </a:extLst>
          </p:cNvPr>
          <p:cNvSpPr txBox="1"/>
          <p:nvPr/>
        </p:nvSpPr>
        <p:spPr>
          <a:xfrm>
            <a:off x="1114426" y="526961"/>
            <a:ext cx="981730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c)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Chọn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trả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lời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đúng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</a:p>
          <a:p>
            <a:pPr lvl="0" algn="just"/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Nếu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ngày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28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tháng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5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Chủ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nhật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thì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ngày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1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tháng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6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cùng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năm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đó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: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A. Thứ Ba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B. Thứ Tư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C. Thứ Năm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D. Thứ Sáu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7A238D-765E-A1C2-CA89-058C31066596}"/>
              </a:ext>
            </a:extLst>
          </p:cNvPr>
          <p:cNvSpPr txBox="1"/>
          <p:nvPr/>
        </p:nvSpPr>
        <p:spPr>
          <a:xfrm>
            <a:off x="5286375" y="1847850"/>
            <a:ext cx="61817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28 tháng 5 là Chủ nhật.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29 tháng 5 là Thứ hai.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30 tháng 5 là Thứ ba.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31 tháng 5 là Thứ tư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1 tháng 6 là Thứ năm.</a:t>
            </a:r>
            <a:endParaRPr lang="en-US" sz="3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FA172D-4117-55F5-EECD-5CFAA7F09659}"/>
              </a:ext>
            </a:extLst>
          </p:cNvPr>
          <p:cNvSpPr/>
          <p:nvPr/>
        </p:nvSpPr>
        <p:spPr>
          <a:xfrm>
            <a:off x="1076325" y="2876550"/>
            <a:ext cx="485775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68328" y="590549"/>
            <a:ext cx="610704" cy="828676"/>
            <a:chOff x="2430609" y="708002"/>
            <a:chExt cx="1558159" cy="122725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7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95451" y="660311"/>
            <a:ext cx="98173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Mai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cửa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quyển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quyển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</a:p>
          <a:p>
            <a:pPr lvl="0"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7 000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chì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60 000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Mai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hết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tất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73851F-BF44-D940-2BD8-12AA58FDD24E}"/>
              </a:ext>
            </a:extLst>
          </p:cNvPr>
          <p:cNvSpPr txBox="1"/>
          <p:nvPr/>
        </p:nvSpPr>
        <p:spPr>
          <a:xfrm>
            <a:off x="1800225" y="2419350"/>
            <a:ext cx="9039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7 000 x 5 = 35 000 (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35 000 + 60 000 = 95 000 (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95 000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4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31247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90" y="1377977"/>
            <a:ext cx="2529526" cy="43138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39218" y="111790"/>
            <a:ext cx="5365537" cy="4792934"/>
            <a:chOff x="6339218" y="111790"/>
            <a:chExt cx="5365537" cy="4792934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994366">
              <a:off x="6339218" y="111790"/>
              <a:ext cx="5365537" cy="47929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001106" y="1230984"/>
              <a:ext cx="4216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dặn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phải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dẻ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no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5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srgbClr val="000000">
                    <a:lumMod val="85000"/>
                    <a:lumOff val="15000"/>
                  </a:srgb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6096E6"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140607" y="3621431"/>
            <a:ext cx="3500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000000">
                    <a:lumMod val="95000"/>
                    <a:lumOff val="5000"/>
                  </a:srgbClr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srgbClr val="000000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090624" y="5392794"/>
              <a:ext cx="35608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9,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11 </a:t>
              </a:r>
              <a:endParaRPr kumimoji="0" lang="en-US" sz="3000" b="1" i="0" u="none" strike="noStrike" kern="1200" cap="none" spc="0" normalizeH="0" baseline="0" noProof="0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7940189" y="3568010"/>
            <a:ext cx="3546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4082271" cy="1422439"/>
            <a:chOff x="7595379" y="5098536"/>
            <a:chExt cx="4082271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124508" y="5414141"/>
              <a:ext cx="35531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7,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9,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11 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43714" y="586715"/>
            <a:ext cx="700719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năm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30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là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nào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:?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5433" y="908516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405433" y="908516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86715"/>
            <a:ext cx="675640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năm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31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nào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022250" y="5315883"/>
              <a:ext cx="27505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1, 3, 5, 7, 8, 10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" action="ppaction://noaction"/>
              </p:cNvPr>
              <p:cNvSpPr txBox="1"/>
              <p:nvPr/>
            </p:nvSpPr>
            <p:spPr>
              <a:xfrm>
                <a:off x="4475871" y="4683256"/>
                <a:ext cx="598241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" action="ppaction://noaction"/>
            </p:cNvPr>
            <p:cNvSpPr txBox="1"/>
            <p:nvPr/>
          </p:nvSpPr>
          <p:spPr>
            <a:xfrm>
              <a:off x="1349692" y="5191087"/>
              <a:ext cx="25841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1, 2, 3, 7, 8, 10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5662"/>
            <a:ext cx="4104280" cy="1842018"/>
            <a:chOff x="6897095" y="2964459"/>
            <a:chExt cx="4104280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" action="ppaction://noaction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" action="ppaction://noaction"/>
            </p:cNvPr>
            <p:cNvSpPr txBox="1"/>
            <p:nvPr/>
          </p:nvSpPr>
          <p:spPr>
            <a:xfrm>
              <a:off x="7989492" y="3569018"/>
              <a:ext cx="30118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114778" cy="1864724"/>
            <a:chOff x="935980" y="2941753"/>
            <a:chExt cx="411477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65321" cy="1531482"/>
              <a:chOff x="3985437" y="2941753"/>
              <a:chExt cx="106532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" action="ppaction://noaction"/>
              </p:cNvPr>
              <p:cNvSpPr txBox="1"/>
              <p:nvPr/>
            </p:nvSpPr>
            <p:spPr>
              <a:xfrm>
                <a:off x="4396412" y="2941753"/>
                <a:ext cx="65434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" action="ppaction://noaction"/>
            </p:cNvPr>
            <p:cNvSpPr txBox="1"/>
            <p:nvPr/>
          </p:nvSpPr>
          <p:spPr>
            <a:xfrm>
              <a:off x="1297863" y="3737014"/>
              <a:ext cx="32741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11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2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614</Words>
  <Application>Microsoft Office PowerPoint</Application>
  <PresentationFormat>Widescreen</PresentationFormat>
  <Paragraphs>149</Paragraphs>
  <Slides>22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Cambria</vt:lpstr>
      <vt:lpstr>等线</vt:lpstr>
      <vt:lpstr>iCiel Cadena</vt:lpstr>
      <vt:lpstr>Tahoma</vt:lpstr>
      <vt:lpstr>UTM ViceroyJF</vt:lpstr>
      <vt:lpstr>Wingdings</vt:lpstr>
      <vt:lpstr>回顾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22</cp:revision>
  <dcterms:created xsi:type="dcterms:W3CDTF">2023-02-07T11:15:22Z</dcterms:created>
  <dcterms:modified xsi:type="dcterms:W3CDTF">2025-05-09T04:45:15Z</dcterms:modified>
</cp:coreProperties>
</file>