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3/13/2025</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3/13/2025</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63379" y="781073"/>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36821" y="1548201"/>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99290"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xmln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279</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等线</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2022-11-16T11:11:50Z</dcterms:created>
  <dcterms:modified xsi:type="dcterms:W3CDTF">2025-03-13T07:22:51Z</dcterms:modified>
</cp:coreProperties>
</file>