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</p:sldMasterIdLst>
  <p:notesMasterIdLst>
    <p:notesMasterId r:id="rId27"/>
  </p:notesMasterIdLst>
  <p:sldIdLst>
    <p:sldId id="257" r:id="rId8"/>
    <p:sldId id="286" r:id="rId9"/>
    <p:sldId id="287" r:id="rId10"/>
    <p:sldId id="330" r:id="rId11"/>
    <p:sldId id="259" r:id="rId12"/>
    <p:sldId id="313" r:id="rId13"/>
    <p:sldId id="312" r:id="rId14"/>
    <p:sldId id="314" r:id="rId15"/>
    <p:sldId id="333" r:id="rId16"/>
    <p:sldId id="331" r:id="rId17"/>
    <p:sldId id="332" r:id="rId18"/>
    <p:sldId id="407" r:id="rId19"/>
    <p:sldId id="329" r:id="rId20"/>
    <p:sldId id="327" r:id="rId21"/>
    <p:sldId id="321" r:id="rId22"/>
    <p:sldId id="405" r:id="rId23"/>
    <p:sldId id="406" r:id="rId24"/>
    <p:sldId id="300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9A3F-4D92-4A1D-B498-03F40AC0727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A0EF-0558-47FB-B2C2-1ED6B5A4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6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9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0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5A0EF-0558-47FB-B2C2-1ED6B5A4A8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0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5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0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00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1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8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5790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831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1033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1715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15817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06694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37116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7556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1348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4260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53671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3918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89889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2082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6313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46727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15848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863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2040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017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3416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28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1425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75331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673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07210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0382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3118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0013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738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2210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48319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349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38117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907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4976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7717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88043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80626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4864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44617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32335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7899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779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386563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90437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7885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2449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29190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7404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72049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571328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33499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308760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092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5544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962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64912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347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8350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8662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727288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505666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6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5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5196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7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5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8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5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07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58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56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47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822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1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117567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255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300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302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469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9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762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281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3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6389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6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43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2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3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3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3296-077A-4C52-9883-AC1E51D43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6175" y="1356325"/>
            <a:ext cx="3426249" cy="792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7EC443-2028-418A-9A84-3AE85B32D6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083" y="2346866"/>
            <a:ext cx="7315834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820816" y="2532061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850" y="2778069"/>
              <a:ext cx="3986174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</a:t>
              </a:r>
              <a:r>
                <a:rPr lang="en-US" altLang="en-US" sz="3100" b="1" dirty="0" smtClean="0">
                  <a:solidFill>
                    <a:srgbClr val="C00000"/>
                  </a:solidFill>
                </a:rPr>
                <a:t>p </a:t>
              </a:r>
              <a:r>
                <a:rPr lang="en-US" altLang="en-US" sz="3100" b="1" dirty="0" err="1" smtClean="0">
                  <a:solidFill>
                    <a:srgbClr val="C00000"/>
                  </a:solidFill>
                </a:rPr>
                <a:t>đến</a:t>
              </a:r>
              <a:r>
                <a:rPr lang="en-US" altLang="en-US" sz="3100" b="1" dirty="0" smtClean="0">
                  <a:solidFill>
                    <a:srgbClr val="C00000"/>
                  </a:solidFill>
                </a:rPr>
                <a:t>, </a:t>
              </a:r>
              <a:r>
                <a:rPr kumimoji="0" lang="vi-VN" altLang="en-US" sz="3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bạn vun đất vào hố.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0B7042-756F-4352-81B7-787F8455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2000249"/>
            <a:ext cx="3080766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867776"/>
              <a:ext cx="4391087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Cuối</a:t>
              </a:r>
              <a:r>
                <a:rPr kumimoji="0" lang="en-US" altLang="en-US" sz="31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1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kumimoji="0" lang="vi-VN" altLang="en-US" sz="3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3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kumimoji="0" lang="vi-VN" altLang="en-US" sz="3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bạn lấy nước </a:t>
              </a:r>
              <a:r>
                <a:rPr kumimoji="0" lang="vi-VN" altLang="en-US" sz="3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tưới</a:t>
              </a:r>
              <a:r>
                <a:rPr kumimoji="0" lang="en-US" altLang="en-US" sz="3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vi-VN" altLang="en-US" sz="3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kumimoji="0" lang="en-US" altLang="en-US" sz="3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C330D0-96F8-460F-9788-3390DA95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966912"/>
            <a:ext cx="3028211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104" y="1441926"/>
            <a:ext cx="91589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sáu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tuần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tham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xẻng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hố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hố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lấp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cẩn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thận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Cuối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tưới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nghĩa</a:t>
            </a:r>
            <a:r>
              <a:rPr lang="en-US" alt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altLang="en-US" sz="36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53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48D76F-C129-4FFA-A57A-64407E71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35" y="1140666"/>
            <a:ext cx="8815580" cy="11095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591725-1F50-4575-8CF1-25182CC0D831}"/>
              </a:ext>
            </a:extLst>
          </p:cNvPr>
          <p:cNvGrpSpPr/>
          <p:nvPr/>
        </p:nvGrpSpPr>
        <p:grpSpPr>
          <a:xfrm>
            <a:off x="4221278" y="2676525"/>
            <a:ext cx="4084522" cy="2838450"/>
            <a:chOff x="0" y="2686369"/>
            <a:chExt cx="5455920" cy="4503431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F17FC6D-2FF8-43E7-948B-55C7AFCB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B5FA08DD-9790-4748-9CBA-B39EFC91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13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392839-AFA1-4CA9-9CF9-3152DFAC6BB5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8DBA2A-7608-453C-8D5E-BD71F069E91B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6" name="Picture 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94F110C8-1666-4C2C-99E8-EB94A4460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CFB9DE-32FC-42F1-BA7D-F1FA4FD8C39C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đủ</a:t>
                </a:r>
                <a:r>
                  <a:rPr kumimoji="0" lang="en-US" sz="3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 phần)</a:t>
                </a:r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3199C86C-5404-4B12-9B13-33AA4F0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3BD3CD-6BF7-4A48-B241-EC2E177680A2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780B85-C788-4EF0-8B05-09DBCFADBF58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1" name="Picture 1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10EFB0D0-8F66-416D-BE54-A69178E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DF2D95-C4B0-4A3A-85CC-7B08210E7283}"/>
                  </a:ext>
                </a:extLst>
              </p:cNvPr>
              <p:cNvSpPr txBox="1"/>
              <p:nvPr/>
            </p:nvSpPr>
            <p:spPr>
              <a:xfrm>
                <a:off x="6367421" y="647318"/>
                <a:ext cx="4221478" cy="204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nội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dung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lời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hay)</a:t>
                </a:r>
              </a:p>
            </p:txBody>
          </p:sp>
        </p:grp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D2857AB3-15A5-466E-9DEB-BE4ACB43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A55AF1-91A8-48B7-B020-99DF1B340F25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806664-EDDE-4BD1-A001-507DEEB46216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6" name="Picture 1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D3C59286-7867-4753-965F-B0F80BF19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9CDC8E-FE50-423A-83AE-5841DB8C442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254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A829743C-2CFC-405F-A08F-174DEE0F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6A8BC1-FE76-4C8C-B2E6-A36C8209C5F6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D53A6420-221E-47C9-8821-76D0B9EE9DC8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xmlns="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A3872-AB4B-4ACB-9000-D5E57CF41228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8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đổi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EF3B9A-0F16-4AB2-9B85-8FD8A8BBEAEA}"/>
              </a:ext>
            </a:extLst>
          </p:cNvPr>
          <p:cNvGrpSpPr/>
          <p:nvPr/>
        </p:nvGrpSpPr>
        <p:grpSpPr>
          <a:xfrm>
            <a:off x="7154978" y="0"/>
            <a:ext cx="2340000" cy="1931485"/>
            <a:chOff x="0" y="2686369"/>
            <a:chExt cx="5455920" cy="4503431"/>
          </a:xfrm>
        </p:grpSpPr>
        <p:pic>
          <p:nvPicPr>
            <p:cNvPr id="22" name="Picture 2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812DA66-4725-494D-9237-3952A03A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8D4390CC-2C3D-438F-A6D3-0B1C7C73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40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CA25A8-BDAF-48DA-B827-2EA6D38C7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140" y="2221540"/>
            <a:ext cx="7340220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6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7298690" y="483235"/>
            <a:ext cx="4229735" cy="2678430"/>
            <a:chOff x="9759" y="923"/>
            <a:chExt cx="6661" cy="4218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9759" y="923"/>
              <a:ext cx="6661" cy="4218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10294" y="2151"/>
              <a:ext cx="5561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Cây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xanh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mang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ích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666750" y="708660"/>
            <a:ext cx="6486525" cy="2281555"/>
            <a:chOff x="1050" y="1116"/>
            <a:chExt cx="10215" cy="3593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050" y="1116"/>
              <a:ext cx="10095" cy="3593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125" y="1344"/>
              <a:ext cx="1014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Cây xanh có tác dụng ngăn chặn quá trình bốc hơi nước, giữ độ ẩm đất, không khí, kiểm soát gió và lưu thông gió</a:t>
              </a:r>
              <a:r>
                <a:rPr lang="en-US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,….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174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6610350" y="455295"/>
            <a:ext cx="5429250" cy="3297555"/>
            <a:chOff x="8675" y="879"/>
            <a:chExt cx="8550" cy="5193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8675" y="879"/>
              <a:ext cx="8550" cy="5193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9814" y="2466"/>
              <a:ext cx="6376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Hoạt động tr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ồ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ng cây có ý nghĩa như thế nào?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1012825" y="708660"/>
            <a:ext cx="5597525" cy="2545715"/>
            <a:chOff x="1595" y="1116"/>
            <a:chExt cx="8815" cy="4009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595" y="1116"/>
              <a:ext cx="8815" cy="4009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725" y="1464"/>
              <a:ext cx="858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Việc trồng cây xanh góp phần bảo vệ môi trường, bảo vệ tài nguyên rừng mà còn giúp cho đất nước có một không gian xanh.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93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C72BE"/>
          </a:solidFill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436AA7-9449-412A-8D01-3C03E3899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839" y="2405950"/>
            <a:ext cx="918137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8">
            <a:extLst>
              <a:ext uri="{FF2B5EF4-FFF2-40B4-BE49-F238E27FC236}">
                <a16:creationId xmlns:a16="http://schemas.microsoft.com/office/drawing/2014/main" id="{3364F248-F932-4496-8A3F-3D207E603331}"/>
              </a:ext>
            </a:extLst>
          </p:cNvPr>
          <p:cNvSpPr/>
          <p:nvPr/>
        </p:nvSpPr>
        <p:spPr>
          <a:xfrm>
            <a:off x="1302180" y="1879951"/>
            <a:ext cx="936796" cy="936796"/>
          </a:xfrm>
          <a:prstGeom prst="roundRect">
            <a:avLst>
              <a:gd name="adj" fmla="val 38426"/>
            </a:avLst>
          </a:prstGeom>
          <a:solidFill>
            <a:srgbClr val="00B0F0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6" name="矩形: 圆角 29">
            <a:extLst>
              <a:ext uri="{FF2B5EF4-FFF2-40B4-BE49-F238E27FC236}">
                <a16:creationId xmlns:a16="http://schemas.microsoft.com/office/drawing/2014/main" id="{0CF00119-919F-4BC3-A2F0-AAE596DAB771}"/>
              </a:ext>
            </a:extLst>
          </p:cNvPr>
          <p:cNvSpPr/>
          <p:nvPr/>
        </p:nvSpPr>
        <p:spPr>
          <a:xfrm>
            <a:off x="1237487" y="3833812"/>
            <a:ext cx="949041" cy="891416"/>
          </a:xfrm>
          <a:prstGeom prst="roundRect">
            <a:avLst>
              <a:gd name="adj" fmla="val 38426"/>
            </a:avLst>
          </a:prstGeom>
          <a:solidFill>
            <a:srgbClr val="FAC10E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</a:rPr>
              <a:t>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C57102-E524-4078-847B-3093F720BE0D}"/>
              </a:ext>
            </a:extLst>
          </p:cNvPr>
          <p:cNvSpPr txBox="1"/>
          <p:nvPr/>
        </p:nvSpPr>
        <p:spPr>
          <a:xfrm>
            <a:off x="2264225" y="1756699"/>
            <a:ext cx="8513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được đoạn văn kể về hoạt động (trồng cây) mà bản thân được chứng kiến (qua quan sát tranh)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882421-30AB-4E33-8B15-7B49A2A5ECA0}"/>
              </a:ext>
            </a:extLst>
          </p:cNvPr>
          <p:cNvSpPr txBox="1"/>
          <p:nvPr/>
        </p:nvSpPr>
        <p:spPr>
          <a:xfrm>
            <a:off x="2181225" y="3757612"/>
            <a:ext cx="8803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/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với người thân về ý nghĩa của hoạt động trồng cây. Biết cảm nhận và yêu quý vẻ đẹp của thiên nhiên.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35EA64-AE15-420C-A399-79781356637F}"/>
              </a:ext>
            </a:extLst>
          </p:cNvPr>
          <p:cNvSpPr/>
          <p:nvPr/>
        </p:nvSpPr>
        <p:spPr>
          <a:xfrm>
            <a:off x="824139" y="822960"/>
            <a:ext cx="10543722" cy="526288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437765-17E4-4F0A-8140-9646A74CEE08}"/>
              </a:ext>
            </a:extLst>
          </p:cNvPr>
          <p:cNvSpPr/>
          <p:nvPr/>
        </p:nvSpPr>
        <p:spPr>
          <a:xfrm>
            <a:off x="2238976" y="241300"/>
            <a:ext cx="7714048" cy="1134457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E09F8A-38DF-4E06-9880-C02E865D3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66534" b="93093"/>
          <a:stretch/>
        </p:blipFill>
        <p:spPr>
          <a:xfrm>
            <a:off x="2264225" y="397691"/>
            <a:ext cx="1000828" cy="83312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46B849DC-C41D-4307-8C27-97E609FA7374}"/>
              </a:ext>
            </a:extLst>
          </p:cNvPr>
          <p:cNvSpPr/>
          <p:nvPr/>
        </p:nvSpPr>
        <p:spPr>
          <a:xfrm>
            <a:off x="9911080" y="4564380"/>
            <a:ext cx="2280920" cy="22809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7372B-38BF-4833-8B7C-6B9E9174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499" y="316953"/>
            <a:ext cx="6230652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DCD0F3-F115-4F0E-A829-CD24B0B2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62" y="2180392"/>
            <a:ext cx="917527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836C7D8E-F77F-4DF8-808E-DA9CE2B83747}"/>
              </a:ext>
            </a:extLst>
          </p:cNvPr>
          <p:cNvSpPr/>
          <p:nvPr/>
        </p:nvSpPr>
        <p:spPr>
          <a:xfrm>
            <a:off x="1327067" y="214010"/>
            <a:ext cx="5797633" cy="3106134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5799A59-7770-4ACD-B8A9-E9302AC6F290}"/>
              </a:ext>
            </a:extLst>
          </p:cNvPr>
          <p:cNvSpPr/>
          <p:nvPr/>
        </p:nvSpPr>
        <p:spPr>
          <a:xfrm>
            <a:off x="4824530" y="3481847"/>
            <a:ext cx="5233870" cy="3027810"/>
          </a:xfrm>
          <a:prstGeom prst="cloud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098" y="1074541"/>
            <a:ext cx="51128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/>
            <a:r>
              <a:rPr lang="vi-V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về hoạt động ngoài trời mà em được tham gia.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48D2FE01-1379-4864-A017-9D5974C5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13" y="4407080"/>
            <a:ext cx="46417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>
              <a:defRPr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Em có cảm nghĩ gì khi tham gia hoạt động đó?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4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719D3C-92D7-4892-B109-05AFA13B8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040" y="2321746"/>
            <a:ext cx="7340220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6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D5F9C3-F977-4E0E-A849-8B3AD1A80EBA}"/>
              </a:ext>
            </a:extLst>
          </p:cNvPr>
          <p:cNvSpPr/>
          <p:nvPr/>
        </p:nvSpPr>
        <p:spPr>
          <a:xfrm>
            <a:off x="466725" y="174625"/>
            <a:ext cx="10915650" cy="1111250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DCD31523-A2D5-4933-BA79-F88E34B6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84" y="220371"/>
            <a:ext cx="100134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100" b="1" dirty="0">
                <a:solidFill>
                  <a:srgbClr val="C00000"/>
                </a:solidFill>
              </a:rPr>
              <a:t>Quan sát tranh, viết đoạn văn kể lại hoạt động của các bạn nhỏ trong tranh.</a:t>
            </a:r>
            <a:endParaRPr kumimoji="0" lang="vi-VN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01A07-31FF-4E07-A345-4C48C667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1895474"/>
            <a:ext cx="9763128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68530B-739F-4700-9448-FCE700AFDBFF}"/>
              </a:ext>
            </a:extLst>
          </p:cNvPr>
          <p:cNvGrpSpPr/>
          <p:nvPr/>
        </p:nvGrpSpPr>
        <p:grpSpPr>
          <a:xfrm>
            <a:off x="2940583" y="294878"/>
            <a:ext cx="6167414" cy="1543448"/>
            <a:chOff x="3426358" y="1428353"/>
            <a:chExt cx="6167414" cy="1543448"/>
          </a:xfrm>
        </p:grpSpPr>
        <p:sp>
          <p:nvSpPr>
            <p:cNvPr id="4" name="任意多边形: 形状 59">
              <a:extLst>
                <a:ext uri="{FF2B5EF4-FFF2-40B4-BE49-F238E27FC236}">
                  <a16:creationId xmlns:a16="http://schemas.microsoft.com/office/drawing/2014/main" id="{E732CF48-E64A-4A47-A17E-D602F5540EB1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6" name="文本框 44">
              <a:extLst>
                <a:ext uri="{FF2B5EF4-FFF2-40B4-BE49-F238E27FC236}">
                  <a16:creationId xmlns:a16="http://schemas.microsoft.com/office/drawing/2014/main" id="{CB04F6DE-2F6E-438A-AD25-A14360411A45}"/>
                </a:ext>
              </a:extLst>
            </p:cNvPr>
            <p:cNvSpPr txBox="1"/>
            <p:nvPr/>
          </p:nvSpPr>
          <p:spPr>
            <a:xfrm>
              <a:off x="3426358" y="1781232"/>
              <a:ext cx="61462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hiện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trong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tranh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0587B2-84E7-457F-B8BE-C4D1B6850754}"/>
              </a:ext>
            </a:extLst>
          </p:cNvPr>
          <p:cNvCxnSpPr>
            <a:cxnSpLocks/>
          </p:cNvCxnSpPr>
          <p:nvPr/>
        </p:nvCxnSpPr>
        <p:spPr>
          <a:xfrm flipH="1">
            <a:off x="2505075" y="1781175"/>
            <a:ext cx="3895725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739379-71E5-43EC-927A-B3DC3FA49C3A}"/>
              </a:ext>
            </a:extLst>
          </p:cNvPr>
          <p:cNvGrpSpPr/>
          <p:nvPr/>
        </p:nvGrpSpPr>
        <p:grpSpPr>
          <a:xfrm>
            <a:off x="0" y="2257028"/>
            <a:ext cx="2962275" cy="1295797"/>
            <a:chOff x="3426358" y="1428353"/>
            <a:chExt cx="6167414" cy="1543448"/>
          </a:xfrm>
        </p:grpSpPr>
        <p:sp>
          <p:nvSpPr>
            <p:cNvPr id="11" name="任意多边形: 形状 59">
              <a:extLst>
                <a:ext uri="{FF2B5EF4-FFF2-40B4-BE49-F238E27FC236}">
                  <a16:creationId xmlns:a16="http://schemas.microsoft.com/office/drawing/2014/main" id="{44E4E279-8313-4CEA-860C-B918C75C3FA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2" name="文本框 44">
              <a:extLst>
                <a:ext uri="{FF2B5EF4-FFF2-40B4-BE49-F238E27FC236}">
                  <a16:creationId xmlns:a16="http://schemas.microsoft.com/office/drawing/2014/main" id="{D02D7AF2-1896-4C3E-AD3E-A09C5522868E}"/>
                </a:ext>
              </a:extLst>
            </p:cNvPr>
            <p:cNvSpPr txBox="1"/>
            <p:nvPr/>
          </p:nvSpPr>
          <p:spPr>
            <a:xfrm>
              <a:off x="3426358" y="1645087"/>
              <a:ext cx="6146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a.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395DAB-3D91-4D0E-AB30-73B802B896F3}"/>
              </a:ext>
            </a:extLst>
          </p:cNvPr>
          <p:cNvCxnSpPr>
            <a:cxnSpLocks/>
            <a:stCxn id="4" idx="61"/>
          </p:cNvCxnSpPr>
          <p:nvPr/>
        </p:nvCxnSpPr>
        <p:spPr>
          <a:xfrm flipH="1">
            <a:off x="5972175" y="1747899"/>
            <a:ext cx="450011" cy="585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7AB16A-58EA-4A58-ACB0-65794395D4BA}"/>
              </a:ext>
            </a:extLst>
          </p:cNvPr>
          <p:cNvGrpSpPr/>
          <p:nvPr/>
        </p:nvGrpSpPr>
        <p:grpSpPr>
          <a:xfrm>
            <a:off x="3228976" y="2257028"/>
            <a:ext cx="2781300" cy="1400572"/>
            <a:chOff x="3426358" y="1428353"/>
            <a:chExt cx="6167414" cy="1543448"/>
          </a:xfrm>
        </p:grpSpPr>
        <p:sp>
          <p:nvSpPr>
            <p:cNvPr id="15" name="任意多边形: 形状 59">
              <a:extLst>
                <a:ext uri="{FF2B5EF4-FFF2-40B4-BE49-F238E27FC236}">
                  <a16:creationId xmlns:a16="http://schemas.microsoft.com/office/drawing/2014/main" id="{97B26B63-08F4-4DE5-A7AD-D0F8DC7D716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6" name="文本框 44">
              <a:extLst>
                <a:ext uri="{FF2B5EF4-FFF2-40B4-BE49-F238E27FC236}">
                  <a16:creationId xmlns:a16="http://schemas.microsoft.com/office/drawing/2014/main" id="{BC7D1C77-E425-4ACC-80F7-7D3E1B5655E6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b.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cụ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D1B7BA-6EA2-404B-9FAC-88CF41AF61AF}"/>
              </a:ext>
            </a:extLst>
          </p:cNvPr>
          <p:cNvCxnSpPr>
            <a:cxnSpLocks/>
            <a:endCxn id="20" idx="22"/>
          </p:cNvCxnSpPr>
          <p:nvPr/>
        </p:nvCxnSpPr>
        <p:spPr>
          <a:xfrm>
            <a:off x="6448425" y="1781175"/>
            <a:ext cx="1071861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6D2288-A694-48F7-8546-7A34289147CE}"/>
              </a:ext>
            </a:extLst>
          </p:cNvPr>
          <p:cNvGrpSpPr/>
          <p:nvPr/>
        </p:nvGrpSpPr>
        <p:grpSpPr>
          <a:xfrm>
            <a:off x="6076951" y="2218928"/>
            <a:ext cx="2838450" cy="1438672"/>
            <a:chOff x="3426358" y="1428353"/>
            <a:chExt cx="6167414" cy="1543448"/>
          </a:xfrm>
        </p:grpSpPr>
        <p:sp>
          <p:nvSpPr>
            <p:cNvPr id="20" name="任意多边形: 形状 59">
              <a:extLst>
                <a:ext uri="{FF2B5EF4-FFF2-40B4-BE49-F238E27FC236}">
                  <a16:creationId xmlns:a16="http://schemas.microsoft.com/office/drawing/2014/main" id="{82611C95-8655-406C-8807-EA240D97548B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1" name="文本框 44">
              <a:extLst>
                <a:ext uri="{FF2B5EF4-FFF2-40B4-BE49-F238E27FC236}">
                  <a16:creationId xmlns:a16="http://schemas.microsoft.com/office/drawing/2014/main" id="{61BD4DFC-3533-4DA8-A739-A285851B0571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quả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F3851D-B5E0-4B12-B838-F546B4237B2A}"/>
              </a:ext>
            </a:extLst>
          </p:cNvPr>
          <p:cNvCxnSpPr>
            <a:cxnSpLocks/>
            <a:endCxn id="28" idx="22"/>
          </p:cNvCxnSpPr>
          <p:nvPr/>
        </p:nvCxnSpPr>
        <p:spPr>
          <a:xfrm>
            <a:off x="6553200" y="1819275"/>
            <a:ext cx="3957936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4D3DA7-B3A7-4F02-B147-8DA89CFEC766}"/>
              </a:ext>
            </a:extLst>
          </p:cNvPr>
          <p:cNvGrpSpPr/>
          <p:nvPr/>
        </p:nvGrpSpPr>
        <p:grpSpPr>
          <a:xfrm>
            <a:off x="9067801" y="2257028"/>
            <a:ext cx="2838450" cy="1438672"/>
            <a:chOff x="3426358" y="1428353"/>
            <a:chExt cx="6167414" cy="1543448"/>
          </a:xfrm>
        </p:grpSpPr>
        <p:sp>
          <p:nvSpPr>
            <p:cNvPr id="28" name="任意多边形: 形状 59">
              <a:extLst>
                <a:ext uri="{FF2B5EF4-FFF2-40B4-BE49-F238E27FC236}">
                  <a16:creationId xmlns:a16="http://schemas.microsoft.com/office/drawing/2014/main" id="{4EFEEA4D-2AEC-48A3-9CD9-187B395DB487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9" name="文本框 44">
              <a:extLst>
                <a:ext uri="{FF2B5EF4-FFF2-40B4-BE49-F238E27FC236}">
                  <a16:creationId xmlns:a16="http://schemas.microsoft.com/office/drawing/2014/main" id="{EF4CCD31-A019-44FD-856D-774A2FC47E5A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d.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xét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em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54D084-919F-41FC-A5F3-128C6C687B3C}"/>
              </a:ext>
            </a:extLst>
          </p:cNvPr>
          <p:cNvCxnSpPr>
            <a:cxnSpLocks/>
            <a:stCxn id="15" idx="61"/>
            <a:endCxn id="33" idx="22"/>
          </p:cNvCxnSpPr>
          <p:nvPr/>
        </p:nvCxnSpPr>
        <p:spPr>
          <a:xfrm flipH="1">
            <a:off x="1972842" y="3575543"/>
            <a:ext cx="2826222" cy="643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C4B918-CAF3-4A7B-A9D5-7C05792A46E4}"/>
              </a:ext>
            </a:extLst>
          </p:cNvPr>
          <p:cNvGrpSpPr/>
          <p:nvPr/>
        </p:nvGrpSpPr>
        <p:grpSpPr>
          <a:xfrm>
            <a:off x="1047752" y="4219179"/>
            <a:ext cx="1819274" cy="790972"/>
            <a:chOff x="3426358" y="1428353"/>
            <a:chExt cx="6167414" cy="1543448"/>
          </a:xfrm>
        </p:grpSpPr>
        <p:sp>
          <p:nvSpPr>
            <p:cNvPr id="33" name="任意多边形: 形状 59">
              <a:extLst>
                <a:ext uri="{FF2B5EF4-FFF2-40B4-BE49-F238E27FC236}">
                  <a16:creationId xmlns:a16="http://schemas.microsoft.com/office/drawing/2014/main" id="{9FC5C0B4-5FEE-4960-B215-12A9BFD2FF2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4" name="文本框 44">
              <a:extLst>
                <a:ext uri="{FF2B5EF4-FFF2-40B4-BE49-F238E27FC236}">
                  <a16:creationId xmlns:a16="http://schemas.microsoft.com/office/drawing/2014/main" id="{2B8DAFA7-67D9-4DAC-97EF-A6E8BA681087}"/>
                </a:ext>
              </a:extLst>
            </p:cNvPr>
            <p:cNvSpPr txBox="1"/>
            <p:nvPr/>
          </p:nvSpPr>
          <p:spPr>
            <a:xfrm>
              <a:off x="3426358" y="1645087"/>
              <a:ext cx="6146266" cy="6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1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381E17-B83C-4E4F-BFFF-E3BC53A2495C}"/>
              </a:ext>
            </a:extLst>
          </p:cNvPr>
          <p:cNvCxnSpPr>
            <a:cxnSpLocks/>
            <a:stCxn id="15" idx="61"/>
            <a:endCxn id="39" idx="22"/>
          </p:cNvCxnSpPr>
          <p:nvPr/>
        </p:nvCxnSpPr>
        <p:spPr>
          <a:xfrm flipH="1">
            <a:off x="3973092" y="3575543"/>
            <a:ext cx="825972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5A3877-E2E8-4552-89F7-59AB6DA20AD8}"/>
              </a:ext>
            </a:extLst>
          </p:cNvPr>
          <p:cNvGrpSpPr/>
          <p:nvPr/>
        </p:nvGrpSpPr>
        <p:grpSpPr>
          <a:xfrm>
            <a:off x="3048002" y="4228704"/>
            <a:ext cx="1819274" cy="790972"/>
            <a:chOff x="3426358" y="1428353"/>
            <a:chExt cx="6167414" cy="1543448"/>
          </a:xfrm>
        </p:grpSpPr>
        <p:sp>
          <p:nvSpPr>
            <p:cNvPr id="39" name="任意多边形: 形状 59">
              <a:extLst>
                <a:ext uri="{FF2B5EF4-FFF2-40B4-BE49-F238E27FC236}">
                  <a16:creationId xmlns:a16="http://schemas.microsoft.com/office/drawing/2014/main" id="{75828329-DD95-4270-B422-71714C6311D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文本框 44">
              <a:extLst>
                <a:ext uri="{FF2B5EF4-FFF2-40B4-BE49-F238E27FC236}">
                  <a16:creationId xmlns:a16="http://schemas.microsoft.com/office/drawing/2014/main" id="{24C4D612-39A8-4470-BA50-502B4BAEB2AF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2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8C964F-5B93-4D70-BEB0-5218B196487D}"/>
              </a:ext>
            </a:extLst>
          </p:cNvPr>
          <p:cNvCxnSpPr>
            <a:cxnSpLocks/>
            <a:stCxn id="15" idx="61"/>
            <a:endCxn id="44" idx="22"/>
          </p:cNvCxnSpPr>
          <p:nvPr/>
        </p:nvCxnSpPr>
        <p:spPr>
          <a:xfrm>
            <a:off x="4799064" y="3575543"/>
            <a:ext cx="1067075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EBCA46-6339-48B4-A5A5-66F9936F20ED}"/>
              </a:ext>
            </a:extLst>
          </p:cNvPr>
          <p:cNvGrpSpPr/>
          <p:nvPr/>
        </p:nvGrpSpPr>
        <p:grpSpPr>
          <a:xfrm>
            <a:off x="5086352" y="4228704"/>
            <a:ext cx="1533523" cy="790972"/>
            <a:chOff x="3426358" y="1428353"/>
            <a:chExt cx="6167414" cy="1543448"/>
          </a:xfrm>
        </p:grpSpPr>
        <p:sp>
          <p:nvSpPr>
            <p:cNvPr id="44" name="任意多边形: 形状 59">
              <a:extLst>
                <a:ext uri="{FF2B5EF4-FFF2-40B4-BE49-F238E27FC236}">
                  <a16:creationId xmlns:a16="http://schemas.microsoft.com/office/drawing/2014/main" id="{E03C48FB-9104-46A4-BA07-45FD711BE5C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7842D3E-D8F2-47B3-8BA6-B11A2B1E3FF6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3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2163FE4-B72F-4260-9121-57193FFD6125}"/>
              </a:ext>
            </a:extLst>
          </p:cNvPr>
          <p:cNvCxnSpPr>
            <a:cxnSpLocks/>
            <a:stCxn id="15" idx="61"/>
            <a:endCxn id="49" idx="22"/>
          </p:cNvCxnSpPr>
          <p:nvPr/>
        </p:nvCxnSpPr>
        <p:spPr>
          <a:xfrm>
            <a:off x="4799064" y="3575543"/>
            <a:ext cx="2914925" cy="605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FFB17E-26B5-4B5E-9EF4-3F93AA943C97}"/>
              </a:ext>
            </a:extLst>
          </p:cNvPr>
          <p:cNvGrpSpPr/>
          <p:nvPr/>
        </p:nvGrpSpPr>
        <p:grpSpPr>
          <a:xfrm>
            <a:off x="6934202" y="4181079"/>
            <a:ext cx="1533523" cy="790972"/>
            <a:chOff x="3426358" y="1428353"/>
            <a:chExt cx="6167414" cy="1543448"/>
          </a:xfrm>
        </p:grpSpPr>
        <p:sp>
          <p:nvSpPr>
            <p:cNvPr id="49" name="任意多边形: 形状 59">
              <a:extLst>
                <a:ext uri="{FF2B5EF4-FFF2-40B4-BE49-F238E27FC236}">
                  <a16:creationId xmlns:a16="http://schemas.microsoft.com/office/drawing/2014/main" id="{CECCDF23-EFAB-44FF-A728-9121AA9ADB3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50" name="文本框 44">
              <a:extLst>
                <a:ext uri="{FF2B5EF4-FFF2-40B4-BE49-F238E27FC236}">
                  <a16:creationId xmlns:a16="http://schemas.microsoft.com/office/drawing/2014/main" id="{B26405F7-A99A-4198-AB92-AD720D401B41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4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692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2666659"/>
            <a:chOff x="6717727" y="2616200"/>
            <a:chExt cx="4514850" cy="228316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778069"/>
              <a:ext cx="4141694" cy="2121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>
                <a:spcBef>
                  <a:spcPct val="50000"/>
                </a:spcBef>
                <a:buNone/>
              </a:pPr>
              <a:r>
                <a:rPr lang="vi-VN" altLang="en-US" sz="3100" b="1" dirty="0">
                  <a:solidFill>
                    <a:srgbClr val="C00000"/>
                  </a:solidFill>
                </a:rPr>
                <a:t>Các bạn đang cùng trồng cây. Đầu tiên các bạn </a:t>
              </a:r>
              <a:r>
                <a:rPr lang="vi-VN" altLang="en-US" sz="3100" b="1" dirty="0" smtClean="0">
                  <a:solidFill>
                    <a:srgbClr val="C00000"/>
                  </a:solidFill>
                </a:rPr>
                <a:t>đào</a:t>
              </a:r>
              <a:r>
                <a:rPr lang="en-US" altLang="en-US" sz="3100" b="1" dirty="0" smtClean="0">
                  <a:solidFill>
                    <a:srgbClr val="C00000"/>
                  </a:solidFill>
                </a:rPr>
                <a:t> </a:t>
              </a:r>
              <a:r>
                <a:rPr lang="en-US" altLang="en-US" sz="3100" b="1" dirty="0" err="1" smtClean="0">
                  <a:solidFill>
                    <a:srgbClr val="C00000"/>
                  </a:solidFill>
                </a:rPr>
                <a:t>một</a:t>
              </a:r>
              <a:r>
                <a:rPr lang="en-US" altLang="en-US" sz="3100" b="1" dirty="0" smtClean="0">
                  <a:solidFill>
                    <a:srgbClr val="C00000"/>
                  </a:solidFill>
                </a:rPr>
                <a:t> </a:t>
              </a:r>
              <a:r>
                <a:rPr lang="en-US" altLang="en-US" sz="3100" b="1" dirty="0" err="1" smtClean="0">
                  <a:solidFill>
                    <a:srgbClr val="C00000"/>
                  </a:solidFill>
                </a:rPr>
                <a:t>chiếc</a:t>
              </a:r>
              <a:r>
                <a:rPr lang="vi-VN" altLang="en-US" sz="3100" b="1" dirty="0" smtClean="0">
                  <a:solidFill>
                    <a:srgbClr val="C00000"/>
                  </a:solidFill>
                </a:rPr>
                <a:t> hố</a:t>
              </a:r>
              <a:r>
                <a:rPr lang="en-US" altLang="en-US" sz="3100" b="1" dirty="0" smtClean="0">
                  <a:solidFill>
                    <a:srgbClr val="C00000"/>
                  </a:solidFill>
                </a:rPr>
                <a:t> </a:t>
              </a:r>
              <a:r>
                <a:rPr lang="en-US" altLang="en-US" sz="3100" b="1" dirty="0" err="1" smtClean="0">
                  <a:solidFill>
                    <a:srgbClr val="C00000"/>
                  </a:solidFill>
                </a:rPr>
                <a:t>vừa</a:t>
              </a:r>
              <a:r>
                <a:rPr lang="en-US" altLang="en-US" sz="3100" b="1" dirty="0" smtClean="0">
                  <a:solidFill>
                    <a:srgbClr val="C00000"/>
                  </a:solidFill>
                </a:rPr>
                <a:t> </a:t>
              </a:r>
              <a:r>
                <a:rPr lang="en-US" altLang="en-US" sz="3100" b="1" dirty="0" err="1" smtClean="0">
                  <a:solidFill>
                    <a:srgbClr val="C00000"/>
                  </a:solidFill>
                </a:rPr>
                <a:t>đủ</a:t>
              </a:r>
              <a:r>
                <a:rPr lang="en-US" altLang="en-US" sz="3100" b="1" dirty="0" smtClean="0">
                  <a:solidFill>
                    <a:srgbClr val="C00000"/>
                  </a:solidFill>
                </a:rPr>
                <a:t> </a:t>
              </a:r>
              <a:r>
                <a:rPr lang="en-US" altLang="en-US" sz="3100" b="1" dirty="0" err="1" smtClean="0">
                  <a:solidFill>
                    <a:srgbClr val="C00000"/>
                  </a:solidFill>
                </a:rPr>
                <a:t>để</a:t>
              </a:r>
              <a:r>
                <a:rPr lang="en-US" altLang="en-US" sz="3100" b="1" dirty="0" smtClean="0">
                  <a:solidFill>
                    <a:srgbClr val="C00000"/>
                  </a:solidFill>
                </a:rPr>
                <a:t> </a:t>
              </a:r>
              <a:r>
                <a:rPr lang="en-US" altLang="en-US" sz="3100" b="1" dirty="0" err="1" smtClean="0">
                  <a:solidFill>
                    <a:srgbClr val="C00000"/>
                  </a:solidFill>
                </a:rPr>
                <a:t>đặt</a:t>
              </a:r>
              <a:r>
                <a:rPr lang="en-US" altLang="en-US" sz="3100" b="1" dirty="0" smtClean="0">
                  <a:solidFill>
                    <a:srgbClr val="C00000"/>
                  </a:solidFill>
                </a:rPr>
                <a:t> </a:t>
              </a:r>
              <a:r>
                <a:rPr lang="en-US" altLang="en-US" sz="3100" b="1" dirty="0" err="1" smtClean="0">
                  <a:solidFill>
                    <a:srgbClr val="C00000"/>
                  </a:solidFill>
                </a:rPr>
                <a:t>cây</a:t>
              </a:r>
              <a:r>
                <a:rPr lang="vi-VN" altLang="en-US" sz="3100" b="1" dirty="0" smtClean="0">
                  <a:solidFill>
                    <a:srgbClr val="C00000"/>
                  </a:solidFill>
                </a:rPr>
                <a:t>. 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8CBB1F-05C4-4B39-AA06-0674B7AD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1709737"/>
            <a:ext cx="4102239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044" y="2957483"/>
              <a:ext cx="4141694" cy="89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kumimoji="0" lang="en-US" altLang="en-US" sz="3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altLang="en-US" sz="3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en-US" altLang="en-US" sz="31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altLang="en-US" sz="3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bạn đặt cây </a:t>
              </a:r>
              <a:r>
                <a:rPr kumimoji="0" lang="en-US" altLang="en-US" sz="3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altLang="en-US" sz="31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1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hố</a:t>
              </a:r>
              <a:r>
                <a:rPr kumimoji="0" lang="en-US" altLang="en-US" sz="31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1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altLang="en-US" sz="31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1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kumimoji="0" lang="vi-VN" altLang="en-US" sz="3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4096E0-2A1A-48C7-B6B6-42C98773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766887"/>
            <a:ext cx="3557620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320</Words>
  <Application>Microsoft Office PowerPoint</Application>
  <PresentationFormat>Widescreen</PresentationFormat>
  <Paragraphs>50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SimSun</vt:lpstr>
      <vt:lpstr>arial</vt:lpstr>
      <vt:lpstr>arial</vt:lpstr>
      <vt:lpstr>Arial-SGK-TV</vt:lpstr>
      <vt:lpstr>Calibri</vt:lpstr>
      <vt:lpstr>Calibri Light</vt:lpstr>
      <vt:lpstr>等线</vt:lpstr>
      <vt:lpstr>Times New Roman</vt:lpstr>
      <vt:lpstr>字魂20号-石头体</vt:lpstr>
      <vt:lpstr>字魂35号-经典雅黑</vt:lpstr>
      <vt:lpstr>字魂80号-萌趣小鱼体</vt:lpstr>
      <vt:lpstr>思源黑体 CN Bold</vt:lpstr>
      <vt:lpstr>Office 主题</vt:lpstr>
      <vt:lpstr>2_Office 主题</vt:lpstr>
      <vt:lpstr>1_Office 主题</vt:lpstr>
      <vt:lpstr>3_Office 主题</vt:lpstr>
      <vt:lpstr>4_Office 主题</vt:lpstr>
      <vt:lpstr>5_Office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32</cp:revision>
  <dcterms:created xsi:type="dcterms:W3CDTF">2022-10-20T10:02:20Z</dcterms:created>
  <dcterms:modified xsi:type="dcterms:W3CDTF">2025-02-07T01:21:35Z</dcterms:modified>
</cp:coreProperties>
</file>