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av" ContentType="audio/x-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4" r:id="rId1"/>
    <p:sldMasterId id="2147483767" r:id="rId2"/>
  </p:sldMasterIdLst>
  <p:notesMasterIdLst>
    <p:notesMasterId r:id="rId15"/>
  </p:notesMasterIdLst>
  <p:sldIdLst>
    <p:sldId id="264" r:id="rId3"/>
    <p:sldId id="659" r:id="rId4"/>
    <p:sldId id="286" r:id="rId5"/>
    <p:sldId id="338" r:id="rId6"/>
    <p:sldId id="291" r:id="rId7"/>
    <p:sldId id="652" r:id="rId8"/>
    <p:sldId id="660" r:id="rId9"/>
    <p:sldId id="662" r:id="rId10"/>
    <p:sldId id="661" r:id="rId11"/>
    <p:sldId id="330" r:id="rId12"/>
    <p:sldId id="655" r:id="rId13"/>
    <p:sldId id="328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794" autoAdjust="0"/>
    <p:restoredTop sz="88799" autoAdjust="0"/>
  </p:normalViewPr>
  <p:slideViewPr>
    <p:cSldViewPr snapToGrid="0">
      <p:cViewPr varScale="1">
        <p:scale>
          <a:sx n="121" d="100"/>
          <a:sy n="121" d="100"/>
        </p:scale>
        <p:origin x="-416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6191966-5D7B-4B09-972F-41ED18B181D2}" type="datetimeFigureOut">
              <a:rPr lang="en-US" smtClean="0"/>
              <a:t>11/27/25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2CAABA0-BF6A-4CB4-8DF5-40A5EB8A77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31456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6666107-053E-402F-B027-3BF806044D53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6735329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248886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149E2E-8E5D-18AD-186A-851166FA32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17F00D0-FAA7-8FB9-2ABD-71BE5583CA0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8A3135B-D539-666E-6FE5-216FEE58BAB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EACED71-83C0-AE67-595F-435272CE64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3AAC6E-C304-49DC-B43F-ACF82047886D}" type="datetimeFigureOut">
              <a:rPr lang="vi-VN" smtClean="0"/>
              <a:t>27/11/25</a:t>
            </a:fld>
            <a:endParaRPr lang="vi-V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CE960D0-0C67-1EB3-1431-D47771B225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79773CE-2CD3-8135-61FE-C943D32E0D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D70165-86C9-4CAB-ABA9-F9D37FFB3182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0343350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0FB88E-64EC-D145-5119-85820DF430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0BD37E1-DB6F-BDE4-47D4-4F8625907EF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B1D5674-31BA-9708-AE75-833C81C363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3AAC6E-C304-49DC-B43F-ACF82047886D}" type="datetimeFigureOut">
              <a:rPr lang="vi-VN" smtClean="0"/>
              <a:t>27/11/25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F5804AE-A118-58A0-F2C5-543E8F61E2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4A3A778-6BBB-72B8-45A1-FF4D1184F5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D70165-86C9-4CAB-ABA9-F9D37FFB3182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58633352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8DDE64D-C763-5085-CB6B-DB1C816365D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01AEE91-7D6B-D453-2A1B-42146C3AA17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404E233-F72F-8536-3345-7B03E9C754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3AAC6E-C304-49DC-B43F-ACF82047886D}" type="datetimeFigureOut">
              <a:rPr lang="vi-VN" smtClean="0"/>
              <a:t>27/11/25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9070AC7-9A5A-5DAC-4ED1-6E1B74B3C7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5295D64-5937-85B7-CE9C-DFF60DE0D0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D70165-86C9-4CAB-ABA9-F9D37FFB3182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7060513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6B4BAE-F33C-13A7-2EB4-41F2E8190E4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10CAE92-5D2F-B91A-96E8-6C66B986F8A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12A670C-F4E4-60B9-EC83-0150ACA918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3AAC6E-C304-49DC-B43F-ACF82047886D}" type="datetimeFigureOut">
              <a:rPr lang="vi-VN" smtClean="0"/>
              <a:t>27/11/25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2503F5C-4951-CBC6-8D86-34CB60330E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4D9CD77-5EC5-3569-462D-3E48FAB87B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D70165-86C9-4CAB-ABA9-F9D37FFB3182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2184228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AB1843-F7E0-2220-59F8-E86A53DF83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481F8F5-4FBE-00D1-8630-52C24303A51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70B50CB-671B-FD89-F194-411DEECFD7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3AAC6E-C304-49DC-B43F-ACF82047886D}" type="datetimeFigureOut">
              <a:rPr lang="vi-VN" smtClean="0"/>
              <a:t>27/11/25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226D107-330F-BC56-CDFB-04DF018F4F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04CE706-1D2F-BC73-EBDC-13BCABBBF9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D70165-86C9-4CAB-ABA9-F9D37FFB3182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7734569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2D600F-CC85-A372-F374-AB7E4B5102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4DFD141-AC8C-CF3D-1033-22705315A07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1838485-A5AE-4018-3BFA-D4BCC2BAB7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3AAC6E-C304-49DC-B43F-ACF82047886D}" type="datetimeFigureOut">
              <a:rPr lang="vi-VN" smtClean="0"/>
              <a:t>27/11/25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64E2809-A555-3677-B6FD-1FDB3C5FB8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2C3FAAF-2EA1-1A3F-202B-7BFE936587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D70165-86C9-4CAB-ABA9-F9D37FFB3182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6191409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2E3D34-D8FF-C982-74C0-E7AFA0A965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B7C4737-54DB-6D5A-6E91-4CE652CE61B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5D81C24-BF02-BDB0-65D8-E92DAED1CA7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6046F3F-9E2F-FA2A-48C3-5332E3338E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3AAC6E-C304-49DC-B43F-ACF82047886D}" type="datetimeFigureOut">
              <a:rPr lang="vi-VN" smtClean="0"/>
              <a:t>27/11/25</a:t>
            </a:fld>
            <a:endParaRPr lang="vi-V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636F3CC-B11B-D398-EDA5-1EA4AAB538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0BE9933-0378-1713-F455-60D716C9C6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D70165-86C9-4CAB-ABA9-F9D37FFB3182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7422855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E4009E-AD56-88E4-B74C-CE40241FA9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4056984-3740-9E6F-DF93-090BA3FFBFE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F2FAE3D-9274-DB90-7850-C18CB2F2BE3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DF43232-3685-44C3-0824-6DDA06911C1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21D21D8-D8C1-39C5-7EB7-87434B0215B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D789B92-88E9-C96E-7DD6-4B62ACDE32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3AAC6E-C304-49DC-B43F-ACF82047886D}" type="datetimeFigureOut">
              <a:rPr lang="vi-VN" smtClean="0"/>
              <a:t>27/11/25</a:t>
            </a:fld>
            <a:endParaRPr lang="vi-VN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39194A0-3892-F97B-233A-61A297ED26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8199A34-B1D9-90CF-B204-7DE71B5E37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D70165-86C9-4CAB-ABA9-F9D37FFB3182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9954544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555C1E-3C6A-BECC-F205-481E12A7CC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58D459E-B119-2F15-C994-13052250C3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3AAC6E-C304-49DC-B43F-ACF82047886D}" type="datetimeFigureOut">
              <a:rPr lang="vi-VN" smtClean="0"/>
              <a:t>27/11/25</a:t>
            </a:fld>
            <a:endParaRPr lang="vi-VN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0C3AFDA-6FA6-FACA-F2E5-E6FA7F7E6F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BE2CAC1-ABEE-DB74-293A-971754750B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D70165-86C9-4CAB-ABA9-F9D37FFB3182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6837839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674185B-5371-AE81-1EB8-0FCF2BC5ED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3AAC6E-C304-49DC-B43F-ACF82047886D}" type="datetimeFigureOut">
              <a:rPr lang="vi-VN" smtClean="0"/>
              <a:t>27/11/25</a:t>
            </a:fld>
            <a:endParaRPr lang="vi-VN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9F5AC73-CDB7-BD8C-1DE1-32BF77A701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8E3E10E-97E0-51C5-5253-2CF7BA1220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D70165-86C9-4CAB-ABA9-F9D37FFB3182}" type="slidenum">
              <a:rPr lang="vi-VN" smtClean="0"/>
              <a:t>‹#›</a:t>
            </a:fld>
            <a:endParaRPr lang="vi-VN"/>
          </a:p>
        </p:txBody>
      </p:sp>
      <p:pic>
        <p:nvPicPr>
          <p:cNvPr id="5" name="Picture 4" descr="Logo&#10;&#10;Description automatically generated">
            <a:extLst>
              <a:ext uri="{FF2B5EF4-FFF2-40B4-BE49-F238E27FC236}">
                <a16:creationId xmlns:a16="http://schemas.microsoft.com/office/drawing/2014/main" id="{D7125786-6F20-521E-F10B-DCCADEB0E4B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5" b="-5"/>
          <a:stretch/>
        </p:blipFill>
        <p:spPr>
          <a:xfrm>
            <a:off x="12372069" y="1602658"/>
            <a:ext cx="2807558" cy="2807558"/>
          </a:xfrm>
          <a:custGeom>
            <a:avLst/>
            <a:gdLst/>
            <a:ahLst/>
            <a:cxnLst/>
            <a:rect l="l" t="t" r="r" b="b"/>
            <a:pathLst>
              <a:path w="3741748" h="3741748">
                <a:moveTo>
                  <a:pt x="1870874" y="0"/>
                </a:moveTo>
                <a:cubicBezTo>
                  <a:pt x="2904129" y="0"/>
                  <a:pt x="3741748" y="837619"/>
                  <a:pt x="3741748" y="1870874"/>
                </a:cubicBezTo>
                <a:cubicBezTo>
                  <a:pt x="3741748" y="2904129"/>
                  <a:pt x="2904129" y="3741748"/>
                  <a:pt x="1870874" y="3741748"/>
                </a:cubicBezTo>
                <a:cubicBezTo>
                  <a:pt x="837619" y="3741748"/>
                  <a:pt x="0" y="2904129"/>
                  <a:pt x="0" y="1870874"/>
                </a:cubicBezTo>
                <a:cubicBezTo>
                  <a:pt x="0" y="837619"/>
                  <a:pt x="837619" y="0"/>
                  <a:pt x="1870874" y="0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42696628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45C540-3410-0A70-24AF-D3B5010F75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07163F9-18FC-A559-2576-AF2C29DEF80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A2B2B5F-1101-1E39-1D4B-F51EB4A36FD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3B13B72-6B9E-B7A4-867E-1F645037FF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3AAC6E-C304-49DC-B43F-ACF82047886D}" type="datetimeFigureOut">
              <a:rPr lang="vi-VN" smtClean="0"/>
              <a:t>27/11/25</a:t>
            </a:fld>
            <a:endParaRPr lang="vi-V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C8A9A32-7251-11F4-64F1-4FCCBE4E77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3D5068B-C08F-DB48-8A87-3E9A025722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D70165-86C9-4CAB-ABA9-F9D37FFB3182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6261437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4.xml"/><Relationship Id="rId7" Type="http://schemas.openxmlformats.org/officeDocument/2006/relationships/slideLayout" Target="../slideLayouts/slideLayout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6" Type="http://schemas.openxmlformats.org/officeDocument/2006/relationships/slideLayout" Target="../slideLayouts/slideLayout7.xml"/><Relationship Id="rId11" Type="http://schemas.openxmlformats.org/officeDocument/2006/relationships/slideLayout" Target="../slideLayouts/slideLayout12.xml"/><Relationship Id="rId5" Type="http://schemas.openxmlformats.org/officeDocument/2006/relationships/slideLayout" Target="../slideLayouts/slideLayout6.xml"/><Relationship Id="rId10" Type="http://schemas.openxmlformats.org/officeDocument/2006/relationships/slideLayout" Target="../slideLayouts/slideLayout11.xml"/><Relationship Id="rId4" Type="http://schemas.openxmlformats.org/officeDocument/2006/relationships/slideLayout" Target="../slideLayouts/slideLayout5.xml"/><Relationship Id="rId9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round pink circle with white text and a black background&#10;&#10;AI-generated content may be incorrect.">
            <a:extLst>
              <a:ext uri="{FF2B5EF4-FFF2-40B4-BE49-F238E27FC236}">
                <a16:creationId xmlns:a16="http://schemas.microsoft.com/office/drawing/2014/main" id="{2070D267-0663-BD97-28FE-CBC6F1764B09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13186" y="91606"/>
            <a:ext cx="1477062" cy="14770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1862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</p:sldLayoutIdLst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BB620A2-7303-5C95-E15E-6E4DEF9781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DF42F7F-8318-33EB-6344-35866E9809F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F6F2B7C-27F5-0DB5-76C0-08A446A3969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3AAC6E-C304-49DC-B43F-ACF82047886D}" type="datetimeFigureOut">
              <a:rPr lang="vi-VN" smtClean="0"/>
              <a:t>27/11/25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265E3A8-DDBC-9929-9882-FB8C477E324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5674FC1-C7D1-384E-1A8C-07402A4746B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D70165-86C9-4CAB-ABA9-F9D37FFB3182}" type="slidenum">
              <a:rPr lang="vi-VN" smtClean="0"/>
              <a:t>‹#›</a:t>
            </a:fld>
            <a:endParaRPr lang="vi-VN"/>
          </a:p>
        </p:txBody>
      </p:sp>
      <p:pic>
        <p:nvPicPr>
          <p:cNvPr id="8" name="Picture 7" descr="A round pink circle with white text and a black background&#10;&#10;AI-generated content may be incorrect.">
            <a:extLst>
              <a:ext uri="{FF2B5EF4-FFF2-40B4-BE49-F238E27FC236}">
                <a16:creationId xmlns:a16="http://schemas.microsoft.com/office/drawing/2014/main" id="{272CDB79-A158-D1DB-06F8-9A15E338D378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13186" y="91606"/>
            <a:ext cx="1477062" cy="14770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92636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8" r:id="rId1"/>
    <p:sldLayoutId id="2147483769" r:id="rId2"/>
    <p:sldLayoutId id="2147483770" r:id="rId3"/>
    <p:sldLayoutId id="2147483771" r:id="rId4"/>
    <p:sldLayoutId id="2147483772" r:id="rId5"/>
    <p:sldLayoutId id="2147483773" r:id="rId6"/>
    <p:sldLayoutId id="2147483774" r:id="rId7"/>
    <p:sldLayoutId id="2147483775" r:id="rId8"/>
    <p:sldLayoutId id="2147483776" r:id="rId9"/>
    <p:sldLayoutId id="2147483777" r:id="rId10"/>
    <p:sldLayoutId id="2147483778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8.svg"/><Relationship Id="rId5" Type="http://schemas.openxmlformats.org/officeDocument/2006/relationships/image" Target="../media/image7.png"/><Relationship Id="rId4" Type="http://schemas.openxmlformats.org/officeDocument/2006/relationships/image" Target="../media/image6.sv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image" Target="../media/image26.png"/><Relationship Id="rId7" Type="http://schemas.openxmlformats.org/officeDocument/2006/relationships/image" Target="../media/image2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8.emf"/><Relationship Id="rId5" Type="http://schemas.openxmlformats.org/officeDocument/2006/relationships/image" Target="../media/image27.emf"/><Relationship Id="rId4" Type="http://schemas.microsoft.com/office/2007/relationships/hdphoto" Target="../media/hdphoto3.wdp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7" Type="http://schemas.openxmlformats.org/officeDocument/2006/relationships/audio" Target="../media/audio1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7.png"/><Relationship Id="rId5" Type="http://schemas.openxmlformats.org/officeDocument/2006/relationships/image" Target="../media/image14.png"/><Relationship Id="rId4" Type="http://schemas.microsoft.com/office/2007/relationships/hdphoto" Target="../media/hdphoto1.wdp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3.xml"/><Relationship Id="rId5" Type="http://schemas.openxmlformats.org/officeDocument/2006/relationships/audio" Target="../media/audio1.wav"/><Relationship Id="rId4" Type="http://schemas.openxmlformats.org/officeDocument/2006/relationships/image" Target="../media/image2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3.xml"/><Relationship Id="rId6" Type="http://schemas.microsoft.com/office/2007/relationships/hdphoto" Target="../media/hdphoto2.wdp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Graphic 29">
            <a:extLst>
              <a:ext uri="{FF2B5EF4-FFF2-40B4-BE49-F238E27FC236}">
                <a16:creationId xmlns:a16="http://schemas.microsoft.com/office/drawing/2014/main" id="{FF18E870-DD45-2C2D-D84A-2ECCFC2018A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 r="58344"/>
          <a:stretch/>
        </p:blipFill>
        <p:spPr>
          <a:xfrm>
            <a:off x="4658730" y="3298776"/>
            <a:ext cx="3039290" cy="2181225"/>
          </a:xfrm>
          <a:prstGeom prst="rect">
            <a:avLst/>
          </a:prstGeom>
        </p:spPr>
      </p:pic>
      <p:pic>
        <p:nvPicPr>
          <p:cNvPr id="31" name="Graphic 30">
            <a:extLst>
              <a:ext uri="{FF2B5EF4-FFF2-40B4-BE49-F238E27FC236}">
                <a16:creationId xmlns:a16="http://schemas.microsoft.com/office/drawing/2014/main" id="{4034E427-341E-B779-8FE3-20E9528EECD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 r="58344"/>
          <a:stretch/>
        </p:blipFill>
        <p:spPr>
          <a:xfrm rot="20152372">
            <a:off x="9668975" y="2031538"/>
            <a:ext cx="3039290" cy="2181225"/>
          </a:xfrm>
          <a:prstGeom prst="rect">
            <a:avLst/>
          </a:prstGeom>
        </p:spPr>
      </p:pic>
      <p:pic>
        <p:nvPicPr>
          <p:cNvPr id="6144" name="Graphic 6143">
            <a:extLst>
              <a:ext uri="{FF2B5EF4-FFF2-40B4-BE49-F238E27FC236}">
                <a16:creationId xmlns:a16="http://schemas.microsoft.com/office/drawing/2014/main" id="{3A954409-DF54-F287-8D75-33B2EAC5570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 r="80622"/>
          <a:stretch/>
        </p:blipFill>
        <p:spPr>
          <a:xfrm>
            <a:off x="3321673" y="1886159"/>
            <a:ext cx="1413870" cy="2181225"/>
          </a:xfrm>
          <a:prstGeom prst="rect">
            <a:avLst/>
          </a:prstGeom>
        </p:spPr>
      </p:pic>
      <p:pic>
        <p:nvPicPr>
          <p:cNvPr id="6145" name="Graphic 6144">
            <a:extLst>
              <a:ext uri="{FF2B5EF4-FFF2-40B4-BE49-F238E27FC236}">
                <a16:creationId xmlns:a16="http://schemas.microsoft.com/office/drawing/2014/main" id="{F6254630-0C64-A9FF-DF1C-12A60482C45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 r="80622"/>
          <a:stretch/>
        </p:blipFill>
        <p:spPr>
          <a:xfrm rot="1618634">
            <a:off x="3528371" y="5178075"/>
            <a:ext cx="1413870" cy="2181225"/>
          </a:xfrm>
          <a:prstGeom prst="rect">
            <a:avLst/>
          </a:prstGeom>
        </p:spPr>
      </p:pic>
      <p:pic>
        <p:nvPicPr>
          <p:cNvPr id="6147" name="Graphic 6146">
            <a:extLst>
              <a:ext uri="{FF2B5EF4-FFF2-40B4-BE49-F238E27FC236}">
                <a16:creationId xmlns:a16="http://schemas.microsoft.com/office/drawing/2014/main" id="{8C600C39-5846-2897-AA58-2A30700CBBA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331152" y="6011512"/>
            <a:ext cx="333375" cy="514350"/>
          </a:xfrm>
          <a:prstGeom prst="rect">
            <a:avLst/>
          </a:prstGeom>
        </p:spPr>
      </p:pic>
      <p:pic>
        <p:nvPicPr>
          <p:cNvPr id="6149" name="Graphic 6148">
            <a:extLst>
              <a:ext uri="{FF2B5EF4-FFF2-40B4-BE49-F238E27FC236}">
                <a16:creationId xmlns:a16="http://schemas.microsoft.com/office/drawing/2014/main" id="{BC0D2307-C815-175D-A12C-CEEBCC69D1D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220571" y="65390"/>
            <a:ext cx="333375" cy="514350"/>
          </a:xfrm>
          <a:prstGeom prst="rect">
            <a:avLst/>
          </a:prstGeom>
        </p:spPr>
      </p:pic>
      <p:pic>
        <p:nvPicPr>
          <p:cNvPr id="6151" name="Graphic 6150">
            <a:extLst>
              <a:ext uri="{FF2B5EF4-FFF2-40B4-BE49-F238E27FC236}">
                <a16:creationId xmlns:a16="http://schemas.microsoft.com/office/drawing/2014/main" id="{0D4C43DB-814A-E531-A4D1-C6C8BE0FC44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612971" y="168006"/>
            <a:ext cx="640141" cy="987646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37807A72-BBC9-1553-49FC-03634CA5C58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590584" y="1679945"/>
            <a:ext cx="7680350" cy="2112096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4B8E7876-79F5-C9AD-8553-5E9DE503C848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235810" y="702198"/>
            <a:ext cx="2633700" cy="10729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47444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图片包含 电子产品&#10;&#10;描述已自动生成">
            <a:extLst>
              <a:ext uri="{FF2B5EF4-FFF2-40B4-BE49-F238E27FC236}">
                <a16:creationId xmlns:a16="http://schemas.microsoft.com/office/drawing/2014/main" id="{E6399BFA-C98A-4D94-9354-1AC665F61968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423" b="10931"/>
          <a:stretch/>
        </p:blipFill>
        <p:spPr>
          <a:xfrm>
            <a:off x="170121" y="-318977"/>
            <a:ext cx="11409385" cy="7176977"/>
          </a:xfrm>
          <a:prstGeom prst="rect">
            <a:avLst/>
          </a:prstGeom>
        </p:spPr>
      </p:pic>
      <p:sp>
        <p:nvSpPr>
          <p:cNvPr id="12" name="文本框 11">
            <a:extLst>
              <a:ext uri="{FF2B5EF4-FFF2-40B4-BE49-F238E27FC236}">
                <a16:creationId xmlns:a16="http://schemas.microsoft.com/office/drawing/2014/main" id="{C169B737-EC30-47B3-AC31-F13656B96046}"/>
              </a:ext>
            </a:extLst>
          </p:cNvPr>
          <p:cNvSpPr txBox="1"/>
          <p:nvPr/>
        </p:nvSpPr>
        <p:spPr>
          <a:xfrm>
            <a:off x="1506517" y="1385768"/>
            <a:ext cx="9178965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 defTabSz="457200"/>
            <a:r>
              <a:rPr lang="en-US" altLang="zh-CN" sz="4800" b="1" u="sng" dirty="0">
                <a:solidFill>
                  <a:srgbClr val="FFFF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V</a:t>
            </a:r>
            <a:r>
              <a:rPr lang="vi-VN" altLang="zh-CN" sz="4800" b="1" u="sng" dirty="0">
                <a:solidFill>
                  <a:srgbClr val="FFFF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ề nhà</a:t>
            </a:r>
            <a:r>
              <a:rPr lang="en-US" altLang="zh-CN" sz="4800" b="1" u="sng" dirty="0">
                <a:solidFill>
                  <a:srgbClr val="FFFF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:</a:t>
            </a:r>
          </a:p>
          <a:p>
            <a:pPr lvl="0" algn="ctr" defTabSz="457200"/>
            <a:r>
              <a:rPr lang="en-US" altLang="zh-CN" sz="4000" dirty="0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C</a:t>
            </a:r>
            <a:r>
              <a:rPr lang="vi-VN" altLang="zh-CN" sz="4000" dirty="0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ùng với người thân</a:t>
            </a:r>
            <a:r>
              <a:rPr lang="en-US" altLang="zh-CN" sz="4000" dirty="0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altLang="zh-CN" sz="4000" dirty="0" err="1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làm</a:t>
            </a:r>
            <a:r>
              <a:rPr lang="en-US" altLang="zh-CN" sz="4000" dirty="0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vi-VN" altLang="zh-CN" sz="4000" dirty="0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một tấm bưu thiếp để gửi tặng thầy cô nhân ngày Nhà giáo Việt Nam 20 – 11.</a:t>
            </a:r>
          </a:p>
        </p:txBody>
      </p:sp>
    </p:spTree>
    <p:extLst>
      <p:ext uri="{BB962C8B-B14F-4D97-AF65-F5344CB8AC3E}">
        <p14:creationId xmlns:p14="http://schemas.microsoft.com/office/powerpoint/2010/main" val="1269441354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1" name="Rectangle 1030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1026" name="Picture 2" descr="Hoạt động trải nghiệm lớp 3 Tuần 12 trang 36, 37, 38 | Kết nối tri thức">
            <a:extLst>
              <a:ext uri="{FF2B5EF4-FFF2-40B4-BE49-F238E27FC236}">
                <a16:creationId xmlns:a16="http://schemas.microsoft.com/office/drawing/2014/main" id="{146A2451-1E14-5C17-B4AE-6596F19122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273"/>
          <a:stretch>
            <a:fillRect/>
          </a:stretch>
        </p:blipFill>
        <p:spPr bwMode="auto">
          <a:xfrm>
            <a:off x="20" y="1282"/>
            <a:ext cx="12191980" cy="68567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7916746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0">
        <p15:prstTrans prst="peelOff"/>
      </p:transition>
    </mc:Choice>
    <mc:Fallback xmlns="">
      <p:transition spd="slow" advClick="0" advTm="0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8FAAD291-A931-49F1-FFE0-B72B08F527D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contrast="20000"/>
                    </a14:imgEffect>
                  </a14:imgLayer>
                </a14:imgProps>
              </a:ext>
            </a:extLst>
          </a:blip>
          <a:srcRect t="453" b="3075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FAF9566E-812E-849B-D601-63E3DD70302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19189429">
            <a:off x="10114193" y="3456275"/>
            <a:ext cx="2595860" cy="339408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B340D4E8-A945-EFAC-0751-71DDA8225FF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2837166">
            <a:off x="-276747" y="3471827"/>
            <a:ext cx="2274849" cy="336297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CCBFA18C-393C-7C7F-F646-CBC74B0684C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473019" y="1998922"/>
            <a:ext cx="7053872" cy="3047616"/>
          </a:xfrm>
          <a:prstGeom prst="rect">
            <a:avLst/>
          </a:prstGeom>
        </p:spPr>
      </p:pic>
      <p:pic>
        <p:nvPicPr>
          <p:cNvPr id="9" name="Picture 8" descr="A round pink circle with white text and a black background&#10;&#10;AI-generated content may be incorrect.">
            <a:extLst>
              <a:ext uri="{FF2B5EF4-FFF2-40B4-BE49-F238E27FC236}">
                <a16:creationId xmlns:a16="http://schemas.microsoft.com/office/drawing/2014/main" id="{218A42AE-2D36-12E4-8525-A80F17F193D6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13186" y="91606"/>
            <a:ext cx="1477062" cy="14770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17713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7695F3A2-E3E1-2F46-C752-C4F0625776D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>
            <a:extLst>
              <a:ext uri="{FF2B5EF4-FFF2-40B4-BE49-F238E27FC236}">
                <a16:creationId xmlns:a16="http://schemas.microsoft.com/office/drawing/2014/main" id="{68455129-D527-B9F3-A6B2-A7674D7CCB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79280" y="152400"/>
            <a:ext cx="1361440" cy="13614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A neon colored word on a black background&#10;&#10;AI-generated content may be incorrect.">
            <a:extLst>
              <a:ext uri="{FF2B5EF4-FFF2-40B4-BE49-F238E27FC236}">
                <a16:creationId xmlns:a16="http://schemas.microsoft.com/office/drawing/2014/main" id="{B6396993-09CA-87C5-9797-DB01930E11E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5528" y="3116106"/>
            <a:ext cx="10473836" cy="35603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37440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图片包含 电子产品&#10;&#10;描述已自动生成">
            <a:extLst>
              <a:ext uri="{FF2B5EF4-FFF2-40B4-BE49-F238E27FC236}">
                <a16:creationId xmlns:a16="http://schemas.microsoft.com/office/drawing/2014/main" id="{38C9316E-28E3-4172-BFB8-F86F00E4FEF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532" y="137160"/>
            <a:ext cx="6858000" cy="6858000"/>
          </a:xfrm>
          <a:prstGeom prst="rect">
            <a:avLst/>
          </a:prstGeom>
        </p:spPr>
      </p:pic>
      <p:sp>
        <p:nvSpPr>
          <p:cNvPr id="6" name="文本框 5">
            <a:extLst>
              <a:ext uri="{FF2B5EF4-FFF2-40B4-BE49-F238E27FC236}">
                <a16:creationId xmlns:a16="http://schemas.microsoft.com/office/drawing/2014/main" id="{AB1C8C4B-C06B-41F6-BAC3-DF4601B3400B}"/>
              </a:ext>
            </a:extLst>
          </p:cNvPr>
          <p:cNvSpPr txBox="1"/>
          <p:nvPr/>
        </p:nvSpPr>
        <p:spPr>
          <a:xfrm>
            <a:off x="1347019" y="2431684"/>
            <a:ext cx="5751871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 defTabSz="457200"/>
            <a:r>
              <a:rPr lang="en-US" altLang="zh-CN" sz="4400" b="1" dirty="0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1. </a:t>
            </a:r>
            <a:r>
              <a:rPr lang="en-US" altLang="zh-CN" sz="4400" b="1" dirty="0" err="1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Hát</a:t>
            </a:r>
            <a:r>
              <a:rPr lang="en-US" altLang="zh-CN" sz="4400" b="1" dirty="0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altLang="zh-CN" sz="4400" b="1" dirty="0" err="1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về</a:t>
            </a:r>
            <a:r>
              <a:rPr lang="en-US" altLang="zh-CN" sz="4400" b="1" dirty="0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altLang="zh-CN" sz="4400" b="1" dirty="0" err="1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thầy</a:t>
            </a:r>
            <a:r>
              <a:rPr lang="en-US" altLang="zh-CN" sz="4400" b="1" dirty="0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altLang="zh-CN" sz="4400" b="1" dirty="0" err="1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cô</a:t>
            </a:r>
            <a:r>
              <a:rPr lang="en-US" altLang="zh-CN" sz="4400" b="1" dirty="0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altLang="zh-CN" sz="4400" b="1" dirty="0" err="1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và</a:t>
            </a:r>
            <a:r>
              <a:rPr lang="en-US" altLang="zh-CN" sz="4400" b="1" dirty="0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altLang="zh-CN" sz="4400" b="1" dirty="0" err="1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mái</a:t>
            </a:r>
            <a:r>
              <a:rPr lang="en-US" altLang="zh-CN" sz="4400" b="1" dirty="0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altLang="zh-CN" sz="4400" b="1" dirty="0" err="1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trường</a:t>
            </a:r>
            <a:endParaRPr kumimoji="0" lang="zh-CN" altLang="en-US" sz="4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 panose="02040503050406030204" pitchFamily="18" charset="0"/>
              <a:ea typeface="字魂7号-温暖童稚体" panose="00000500000000000000" pitchFamily="2" charset="-122"/>
              <a:cs typeface="Arial" panose="020B0604020202020204" pitchFamily="34" charset="0"/>
            </a:endParaRPr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5DE50358-EF6E-43D4-913A-02E1DAEBF434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223" t="3674" r="12227" b="16771"/>
          <a:stretch/>
        </p:blipFill>
        <p:spPr>
          <a:xfrm>
            <a:off x="5049535" y="1402080"/>
            <a:ext cx="7142466" cy="5455920"/>
          </a:xfrm>
          <a:prstGeom prst="rect">
            <a:avLst/>
          </a:prstGeom>
        </p:spPr>
      </p:pic>
      <p:pic>
        <p:nvPicPr>
          <p:cNvPr id="2" name="Picture 1" descr="A round pink circle with white text and a black background&#10;&#10;AI-generated content may be incorrect.">
            <a:extLst>
              <a:ext uri="{FF2B5EF4-FFF2-40B4-BE49-F238E27FC236}">
                <a16:creationId xmlns:a16="http://schemas.microsoft.com/office/drawing/2014/main" id="{F31BA9F1-8DF7-1ABC-826A-BFEE9CB7F11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13186" y="91606"/>
            <a:ext cx="1477062" cy="14770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92868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C93644CF-0349-0CF1-94A5-115C4A96DD3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contrast="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AA9275CB-683C-1B48-01DA-27F24FF2F981}"/>
              </a:ext>
            </a:extLst>
          </p:cNvPr>
          <p:cNvSpPr/>
          <p:nvPr/>
        </p:nvSpPr>
        <p:spPr>
          <a:xfrm>
            <a:off x="264160" y="187589"/>
            <a:ext cx="11663680" cy="6482821"/>
          </a:xfrm>
          <a:prstGeom prst="roundRect">
            <a:avLst>
              <a:gd name="adj" fmla="val 8204"/>
            </a:avLst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pic>
        <p:nvPicPr>
          <p:cNvPr id="3" name="图片 3" descr="图片包含 电子产品&#10;&#10;描述已自动生成">
            <a:extLst>
              <a:ext uri="{FF2B5EF4-FFF2-40B4-BE49-F238E27FC236}">
                <a16:creationId xmlns:a16="http://schemas.microsoft.com/office/drawing/2014/main" id="{85854D46-AADB-B359-73D1-454421CB4EDB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2875" y="438626"/>
            <a:ext cx="10049125" cy="7519843"/>
          </a:xfrm>
          <a:prstGeom prst="rect">
            <a:avLst/>
          </a:prstGeom>
        </p:spPr>
      </p:pic>
      <p:sp>
        <p:nvSpPr>
          <p:cNvPr id="11" name="文本框 5">
            <a:extLst>
              <a:ext uri="{FF2B5EF4-FFF2-40B4-BE49-F238E27FC236}">
                <a16:creationId xmlns:a16="http://schemas.microsoft.com/office/drawing/2014/main" id="{9AD39FB1-B335-4311-D914-261EABB44CE6}"/>
              </a:ext>
            </a:extLst>
          </p:cNvPr>
          <p:cNvSpPr txBox="1"/>
          <p:nvPr/>
        </p:nvSpPr>
        <p:spPr>
          <a:xfrm>
            <a:off x="3667113" y="2776726"/>
            <a:ext cx="731632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 defTabSz="457200"/>
            <a:r>
              <a:rPr lang="en-US" altLang="zh-CN" sz="5400" dirty="0">
                <a:solidFill>
                  <a:srgbClr val="FFFF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Chia </a:t>
            </a:r>
            <a:r>
              <a:rPr lang="en-US" altLang="zh-CN" sz="5400" dirty="0" err="1">
                <a:solidFill>
                  <a:srgbClr val="FFFF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sẻ</a:t>
            </a:r>
            <a:r>
              <a:rPr lang="en-US" altLang="zh-CN" sz="5400" dirty="0">
                <a:solidFill>
                  <a:srgbClr val="FFFF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altLang="zh-CN" sz="5400" dirty="0" err="1">
                <a:solidFill>
                  <a:srgbClr val="FFFF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cảm</a:t>
            </a:r>
            <a:r>
              <a:rPr lang="en-US" altLang="zh-CN" sz="5400" dirty="0">
                <a:solidFill>
                  <a:srgbClr val="FFFF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altLang="zh-CN" sz="5400" dirty="0" err="1">
                <a:solidFill>
                  <a:srgbClr val="FFFF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xúc</a:t>
            </a:r>
            <a:r>
              <a:rPr lang="en-US" altLang="zh-CN" sz="5400" dirty="0">
                <a:solidFill>
                  <a:srgbClr val="FFFF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altLang="zh-CN" sz="5400" dirty="0" err="1">
                <a:solidFill>
                  <a:srgbClr val="FFFF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mà</a:t>
            </a:r>
            <a:r>
              <a:rPr lang="en-US" altLang="zh-CN" sz="5400" dirty="0">
                <a:solidFill>
                  <a:srgbClr val="FFFF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altLang="zh-CN" sz="5400" dirty="0" err="1">
                <a:solidFill>
                  <a:srgbClr val="FFFF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bài</a:t>
            </a:r>
            <a:r>
              <a:rPr lang="en-US" altLang="zh-CN" sz="5400" dirty="0">
                <a:solidFill>
                  <a:srgbClr val="FFFF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altLang="zh-CN" sz="5400" dirty="0" err="1">
                <a:solidFill>
                  <a:srgbClr val="FFFF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hát</a:t>
            </a:r>
            <a:r>
              <a:rPr lang="en-US" altLang="zh-CN" sz="5400" dirty="0">
                <a:solidFill>
                  <a:srgbClr val="FFFF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altLang="zh-CN" sz="5400" dirty="0" err="1">
                <a:solidFill>
                  <a:srgbClr val="FFFF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đã</a:t>
            </a:r>
            <a:r>
              <a:rPr lang="en-US" altLang="zh-CN" sz="5400" dirty="0">
                <a:solidFill>
                  <a:srgbClr val="FFFF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altLang="zh-CN" sz="5400" dirty="0" err="1">
                <a:solidFill>
                  <a:srgbClr val="FFFF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mang</a:t>
            </a:r>
            <a:r>
              <a:rPr lang="en-US" altLang="zh-CN" sz="5400" dirty="0">
                <a:solidFill>
                  <a:srgbClr val="FFFF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altLang="zh-CN" sz="5400" dirty="0" err="1">
                <a:solidFill>
                  <a:srgbClr val="FFFF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lại</a:t>
            </a:r>
            <a:r>
              <a:rPr lang="en-US" altLang="zh-CN" sz="5400" dirty="0">
                <a:solidFill>
                  <a:srgbClr val="FFFF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altLang="zh-CN" sz="5400" dirty="0" err="1">
                <a:solidFill>
                  <a:srgbClr val="FFFF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cho</a:t>
            </a:r>
            <a:r>
              <a:rPr lang="en-US" altLang="zh-CN" sz="5400" dirty="0">
                <a:solidFill>
                  <a:srgbClr val="FFFF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altLang="zh-CN" sz="5400" dirty="0" err="1">
                <a:solidFill>
                  <a:srgbClr val="FFFF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em</a:t>
            </a:r>
            <a:endParaRPr kumimoji="0" lang="en-US" altLang="zh-CN" sz="5400" b="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Calibri" panose="020F0502020204030204" pitchFamily="34" charset="0"/>
            </a:endParaRP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07267909-BC13-F754-C109-8B8261824A8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-188145" y="3945340"/>
            <a:ext cx="3503791" cy="29126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373582"/>
      </p:ext>
    </p:extLst>
  </p:cSld>
  <p:clrMapOvr>
    <a:masterClrMapping/>
  </p:clrMapOvr>
  <p:transition spd="slow">
    <p:wipe/>
  </p:transition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42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100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8" dur="10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" dur="10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0" presetID="42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2" dur="1000"/>
                                            <p:tgtEl>
                                              <p:spTgt spid="11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3" dur="10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4" dur="10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5" presetID="2" presetClass="entr" presetSubtype="4" fill="hold" nodeType="with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17" dur="10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18" dur="10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15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2" name="whoosh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1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42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100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8" dur="10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" dur="10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0" presetID="42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2" dur="1000"/>
                                            <p:tgtEl>
                                              <p:spTgt spid="11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3" dur="10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4" dur="10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5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7" dur="10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8" dur="10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15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7" name="whoosh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1" grpId="0"/>
        </p:bldLst>
      </p:timing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14D40376-542E-7CCD-25A8-A7D30490A98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79B1638D-4005-D9AB-1D40-D276D7F87DE5}"/>
              </a:ext>
            </a:extLst>
          </p:cNvPr>
          <p:cNvSpPr txBox="1"/>
          <p:nvPr/>
        </p:nvSpPr>
        <p:spPr>
          <a:xfrm>
            <a:off x="1982126" y="2234471"/>
            <a:ext cx="8387960" cy="30469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/>
            <a:r>
              <a:rPr lang="vi-VN" sz="48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Thầy cô trong mắt em là những hình ảnh thân thương hiện lên trong trí nhớ, trí tưởng tượng của em.</a:t>
            </a:r>
          </a:p>
        </p:txBody>
      </p:sp>
    </p:spTree>
    <p:extLst>
      <p:ext uri="{BB962C8B-B14F-4D97-AF65-F5344CB8AC3E}">
        <p14:creationId xmlns:p14="http://schemas.microsoft.com/office/powerpoint/2010/main" val="169685950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图片包含 电子产品&#10;&#10;描述已自动生成">
            <a:extLst>
              <a:ext uri="{FF2B5EF4-FFF2-40B4-BE49-F238E27FC236}">
                <a16:creationId xmlns:a16="http://schemas.microsoft.com/office/drawing/2014/main" id="{38C9316E-28E3-4172-BFB8-F86F00E4FEF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532" y="137160"/>
            <a:ext cx="6858000" cy="6858000"/>
          </a:xfrm>
          <a:prstGeom prst="rect">
            <a:avLst/>
          </a:prstGeom>
        </p:spPr>
      </p:pic>
      <p:sp>
        <p:nvSpPr>
          <p:cNvPr id="6" name="文本框 5">
            <a:extLst>
              <a:ext uri="{FF2B5EF4-FFF2-40B4-BE49-F238E27FC236}">
                <a16:creationId xmlns:a16="http://schemas.microsoft.com/office/drawing/2014/main" id="{AB1C8C4B-C06B-41F6-BAC3-DF4601B3400B}"/>
              </a:ext>
            </a:extLst>
          </p:cNvPr>
          <p:cNvSpPr txBox="1"/>
          <p:nvPr/>
        </p:nvSpPr>
        <p:spPr>
          <a:xfrm>
            <a:off x="1347019" y="2431684"/>
            <a:ext cx="575187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 defTabSz="457200"/>
            <a:r>
              <a:rPr lang="en-US" altLang="zh-CN" sz="4800" b="1" dirty="0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2. Chia </a:t>
            </a:r>
            <a:r>
              <a:rPr lang="en-US" altLang="zh-CN" sz="4800" b="1" dirty="0" err="1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sẻ</a:t>
            </a:r>
            <a:r>
              <a:rPr lang="en-US" altLang="zh-CN" sz="4800" b="1" dirty="0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altLang="zh-CN" sz="4800" b="1" dirty="0" err="1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kỉ</a:t>
            </a:r>
            <a:r>
              <a:rPr lang="en-US" altLang="zh-CN" sz="4800" b="1" dirty="0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altLang="zh-CN" sz="4800" b="1" dirty="0" err="1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niệm</a:t>
            </a:r>
            <a:r>
              <a:rPr lang="en-US" altLang="zh-CN" sz="4800" b="1" dirty="0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altLang="zh-CN" sz="4800" b="1" dirty="0" err="1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về</a:t>
            </a:r>
            <a:r>
              <a:rPr lang="en-US" altLang="zh-CN" sz="4800" b="1" dirty="0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altLang="zh-CN" sz="4800" b="1" dirty="0" err="1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thầy</a:t>
            </a:r>
            <a:r>
              <a:rPr lang="en-US" altLang="zh-CN" sz="4800" b="1" dirty="0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altLang="zh-CN" sz="4800" b="1" dirty="0" err="1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cô</a:t>
            </a:r>
            <a:endParaRPr kumimoji="0" lang="zh-CN" altLang="en-US" sz="4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 panose="02040503050406030204" pitchFamily="18" charset="0"/>
              <a:ea typeface="字魂7号-温暖童稚体" panose="00000500000000000000" pitchFamily="2" charset="-122"/>
              <a:cs typeface="Arial" panose="020B0604020202020204" pitchFamily="34" charset="0"/>
            </a:endParaRPr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5DE50358-EF6E-43D4-913A-02E1DAEBF434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223" t="3674" r="12227" b="16771"/>
          <a:stretch/>
        </p:blipFill>
        <p:spPr>
          <a:xfrm>
            <a:off x="5049535" y="1402080"/>
            <a:ext cx="7142466" cy="5455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70614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B03E5E50-BCF2-2066-92F4-082F75D2273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89586" cy="68580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5C8A61EF-172D-01E9-D95E-19FE042F714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4251" y="2296734"/>
            <a:ext cx="4182218" cy="4224894"/>
          </a:xfrm>
          <a:prstGeom prst="rect">
            <a:avLst/>
          </a:prstGeom>
        </p:spPr>
      </p:pic>
      <p:grpSp>
        <p:nvGrpSpPr>
          <p:cNvPr id="12" name="Group 11">
            <a:extLst>
              <a:ext uri="{FF2B5EF4-FFF2-40B4-BE49-F238E27FC236}">
                <a16:creationId xmlns:a16="http://schemas.microsoft.com/office/drawing/2014/main" id="{B9840F68-CBDB-A61A-A540-69A924C02101}"/>
              </a:ext>
            </a:extLst>
          </p:cNvPr>
          <p:cNvGrpSpPr/>
          <p:nvPr/>
        </p:nvGrpSpPr>
        <p:grpSpPr>
          <a:xfrm>
            <a:off x="4501352" y="3444948"/>
            <a:ext cx="7290052" cy="2059261"/>
            <a:chOff x="4490720" y="2572606"/>
            <a:chExt cx="7290052" cy="2059261"/>
          </a:xfrm>
        </p:grpSpPr>
        <p:sp>
          <p:nvSpPr>
            <p:cNvPr id="11" name="Rectangle: Rounded Corners 10">
              <a:extLst>
                <a:ext uri="{FF2B5EF4-FFF2-40B4-BE49-F238E27FC236}">
                  <a16:creationId xmlns:a16="http://schemas.microsoft.com/office/drawing/2014/main" id="{269EA61B-AF64-3B19-8484-7C4ACEC7F5BB}"/>
                </a:ext>
              </a:extLst>
            </p:cNvPr>
            <p:cNvSpPr/>
            <p:nvPr/>
          </p:nvSpPr>
          <p:spPr>
            <a:xfrm>
              <a:off x="4490720" y="2572606"/>
              <a:ext cx="7290052" cy="2059261"/>
            </a:xfrm>
            <a:prstGeom prst="roundRect">
              <a:avLst/>
            </a:prstGeom>
            <a:solidFill>
              <a:srgbClr val="FFFFCC"/>
            </a:solidFill>
            <a:ln w="19050">
              <a:solidFill>
                <a:srgbClr val="00B050"/>
              </a:solidFill>
              <a:prstDash val="lg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6A1D8E5E-90AD-F238-8117-4D41D19D3AFE}"/>
                </a:ext>
              </a:extLst>
            </p:cNvPr>
            <p:cNvSpPr txBox="1"/>
            <p:nvPr/>
          </p:nvSpPr>
          <p:spPr>
            <a:xfrm>
              <a:off x="4688524" y="2882828"/>
              <a:ext cx="7085830" cy="132343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571500" marR="0" lvl="0" indent="-57150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vi-VN" sz="4000" b="0" i="0" u="none" strike="noStrike" kern="1200" cap="none" spc="0" normalizeH="0" baseline="0" noProof="0" dirty="0">
                  <a:ln>
                    <a:noFill/>
                  </a:ln>
                  <a:solidFill>
                    <a:srgbClr val="333333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“Tớ nhớ nhất là...” </a:t>
              </a:r>
              <a:endPara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endParaRPr>
            </a:p>
            <a:p>
              <a:pPr marL="571500" marR="0" lvl="0" indent="-57150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vi-VN" sz="4000" b="0" i="0" u="none" strike="noStrike" kern="1200" cap="none" spc="0" normalizeH="0" baseline="0" noProof="0" dirty="0">
                  <a:ln>
                    <a:noFill/>
                  </a:ln>
                  <a:solidFill>
                    <a:srgbClr val="333333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“Tớ không thể quên được.... </a:t>
              </a:r>
            </a:p>
          </p:txBody>
        </p:sp>
      </p:grpSp>
      <p:sp>
        <p:nvSpPr>
          <p:cNvPr id="2" name="文本框 2">
            <a:extLst>
              <a:ext uri="{FF2B5EF4-FFF2-40B4-BE49-F238E27FC236}">
                <a16:creationId xmlns:a16="http://schemas.microsoft.com/office/drawing/2014/main" id="{2EF97590-F597-9E1C-E345-004CF1FBED40}"/>
              </a:ext>
            </a:extLst>
          </p:cNvPr>
          <p:cNvSpPr txBox="1"/>
          <p:nvPr/>
        </p:nvSpPr>
        <p:spPr>
          <a:xfrm>
            <a:off x="2536235" y="1597080"/>
            <a:ext cx="9655765" cy="1200329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 lvl="0" algn="ctr">
              <a:defRPr/>
            </a:pPr>
            <a:r>
              <a:rPr lang="en-US" altLang="zh-CN" sz="36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Chia </a:t>
            </a:r>
            <a:r>
              <a:rPr lang="en-US" altLang="zh-CN" sz="36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sẻ</a:t>
            </a:r>
            <a:r>
              <a:rPr lang="en-US" altLang="zh-CN" sz="36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zh-CN" sz="36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với</a:t>
            </a:r>
            <a:r>
              <a:rPr lang="en-US" altLang="zh-CN" sz="36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zh-CN" sz="36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bạn</a:t>
            </a:r>
            <a:r>
              <a:rPr lang="en-US" altLang="zh-CN" sz="36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zh-CN" sz="36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về</a:t>
            </a:r>
            <a:r>
              <a:rPr lang="en-US" altLang="zh-CN" sz="36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zh-CN" sz="36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một</a:t>
            </a:r>
            <a:r>
              <a:rPr lang="en-US" altLang="zh-CN" sz="36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zh-CN" sz="36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kỉ</a:t>
            </a:r>
            <a:r>
              <a:rPr lang="en-US" altLang="zh-CN" sz="36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zh-CN" sz="36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niệm</a:t>
            </a:r>
            <a:r>
              <a:rPr lang="en-US" altLang="zh-CN" sz="36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zh-CN" sz="36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của</a:t>
            </a:r>
            <a:r>
              <a:rPr lang="en-US" altLang="zh-CN" sz="36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zh-CN" sz="36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mình</a:t>
            </a:r>
            <a:r>
              <a:rPr lang="en-US" altLang="zh-CN" sz="36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zh-CN" sz="36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với</a:t>
            </a:r>
            <a:r>
              <a:rPr lang="en-US" altLang="zh-CN" sz="36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zh-CN" sz="36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một</a:t>
            </a:r>
            <a:r>
              <a:rPr lang="en-US" altLang="zh-CN" sz="36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zh-CN" sz="36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thầy</a:t>
            </a:r>
            <a:r>
              <a:rPr lang="en-US" altLang="zh-CN" sz="36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zh-CN" sz="36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hoặc</a:t>
            </a:r>
            <a:r>
              <a:rPr lang="en-US" altLang="zh-CN" sz="36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zh-CN" sz="36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cô</a:t>
            </a:r>
            <a:r>
              <a:rPr lang="en-US" altLang="zh-CN" sz="36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zh-CN" sz="36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mà</a:t>
            </a:r>
            <a:r>
              <a:rPr lang="en-US" altLang="zh-CN" sz="36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zh-CN" sz="36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mình</a:t>
            </a:r>
            <a:r>
              <a:rPr lang="en-US" altLang="zh-CN" sz="36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zh-CN" sz="36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yêu</a:t>
            </a:r>
            <a:r>
              <a:rPr lang="en-US" altLang="zh-CN" sz="36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zh-CN" sz="36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quý</a:t>
            </a:r>
            <a:endParaRPr kumimoji="0" lang="zh-CN" altLang="en-US" sz="36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mbria" panose="02040503050406030204" pitchFamily="18" charset="0"/>
              <a:ea typeface="叶根友微刚细赞" panose="03000509000000000000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20579226"/>
      </p:ext>
    </p:extLst>
  </p:cSld>
  <p:clrMapOvr>
    <a:masterClrMapping/>
  </p:clrMapOvr>
  <p:transition spd="slow">
    <p:randomBar dir="vert"/>
  </p:transition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2" fill="hold" nodeType="with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7" dur="10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8" dur="10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5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2" name="whoosh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2" presetClass="entr" presetSubtype="4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3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4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5" fill="hold">
                          <p:stCondLst>
                            <p:cond delay="indefinite"/>
                          </p:stCondLst>
                          <p:childTnLst>
                            <p:par>
                              <p:cTn id="1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7" presetID="22" presetClass="entr" presetSubtype="8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9" dur="50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0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0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5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5" name="whoosh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2" presetClass="entr" presetSubtype="4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3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4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5" fill="hold">
                          <p:stCondLst>
                            <p:cond delay="indefinite"/>
                          </p:stCondLst>
                          <p:childTnLst>
                            <p:par>
                              <p:cTn id="1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7" presetID="22" presetClass="entr" presetSubtype="8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9" dur="50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" grpId="0"/>
        </p:bldLst>
      </p:timing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BDF6897-7CE7-7655-B221-394508A5631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627DB94A-0061-C793-42C4-F2301C68FEE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89586" cy="6858000"/>
          </a:xfrm>
          <a:prstGeom prst="rect">
            <a:avLst/>
          </a:prstGeom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id="{83EE3789-E142-A8B4-034A-F207B9095671}"/>
              </a:ext>
            </a:extLst>
          </p:cNvPr>
          <p:cNvGrpSpPr/>
          <p:nvPr/>
        </p:nvGrpSpPr>
        <p:grpSpPr>
          <a:xfrm>
            <a:off x="1612177" y="-215265"/>
            <a:ext cx="8522423" cy="6558915"/>
            <a:chOff x="697777" y="299085"/>
            <a:chExt cx="9727106" cy="6558915"/>
          </a:xfrm>
        </p:grpSpPr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6E2DEC56-35DE-FAD4-C6A4-629AFCAA0132}"/>
                </a:ext>
              </a:extLst>
            </p:cNvPr>
            <p:cNvGrpSpPr/>
            <p:nvPr/>
          </p:nvGrpSpPr>
          <p:grpSpPr>
            <a:xfrm>
              <a:off x="697777" y="299085"/>
              <a:ext cx="9727106" cy="6558915"/>
              <a:chOff x="2064844" y="2123198"/>
              <a:chExt cx="7476759" cy="4723822"/>
            </a:xfrm>
          </p:grpSpPr>
          <p:grpSp>
            <p:nvGrpSpPr>
              <p:cNvPr id="6" name="Group 5">
                <a:extLst>
                  <a:ext uri="{FF2B5EF4-FFF2-40B4-BE49-F238E27FC236}">
                    <a16:creationId xmlns:a16="http://schemas.microsoft.com/office/drawing/2014/main" id="{FD28E1A3-D52E-2CBD-FD2A-4999E5D6B52E}"/>
                  </a:ext>
                </a:extLst>
              </p:cNvPr>
              <p:cNvGrpSpPr/>
              <p:nvPr/>
            </p:nvGrpSpPr>
            <p:grpSpPr>
              <a:xfrm>
                <a:off x="2064844" y="2123198"/>
                <a:ext cx="7476759" cy="4723822"/>
                <a:chOff x="887869" y="1107960"/>
                <a:chExt cx="7476759" cy="4723822"/>
              </a:xfrm>
            </p:grpSpPr>
            <p:pic>
              <p:nvPicPr>
                <p:cNvPr id="13" name="图片 4">
                  <a:extLst>
                    <a:ext uri="{FF2B5EF4-FFF2-40B4-BE49-F238E27FC236}">
                      <a16:creationId xmlns:a16="http://schemas.microsoft.com/office/drawing/2014/main" id="{F58AD348-F409-1E09-6CDC-B8A0E11F142A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887869" y="1107960"/>
                  <a:ext cx="7476759" cy="4723822"/>
                </a:xfrm>
                <a:prstGeom prst="rect">
                  <a:avLst/>
                </a:prstGeom>
              </p:spPr>
            </p:pic>
            <p:sp>
              <p:nvSpPr>
                <p:cNvPr id="14" name="Rectangle 13">
                  <a:extLst>
                    <a:ext uri="{FF2B5EF4-FFF2-40B4-BE49-F238E27FC236}">
                      <a16:creationId xmlns:a16="http://schemas.microsoft.com/office/drawing/2014/main" id="{DFCA74A7-429C-3A52-570B-E9062713B191}"/>
                    </a:ext>
                  </a:extLst>
                </p:cNvPr>
                <p:cNvSpPr/>
                <p:nvPr/>
              </p:nvSpPr>
              <p:spPr>
                <a:xfrm>
                  <a:off x="3034849" y="1788542"/>
                  <a:ext cx="3282118" cy="789709"/>
                </a:xfrm>
                <a:prstGeom prst="rect">
                  <a:avLst/>
                </a:prstGeom>
                <a:solidFill>
                  <a:srgbClr val="FDD000"/>
                </a:solidFill>
                <a:ln>
                  <a:solidFill>
                    <a:srgbClr val="FDD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8" name="矩形: 圆角 17">
                <a:extLst>
                  <a:ext uri="{FF2B5EF4-FFF2-40B4-BE49-F238E27FC236}">
                    <a16:creationId xmlns:a16="http://schemas.microsoft.com/office/drawing/2014/main" id="{0B8B1BDA-EC65-DCFA-5FAC-CC10317E58A2}"/>
                  </a:ext>
                </a:extLst>
              </p:cNvPr>
              <p:cNvSpPr/>
              <p:nvPr/>
            </p:nvSpPr>
            <p:spPr>
              <a:xfrm>
                <a:off x="2838333" y="3748592"/>
                <a:ext cx="6029099" cy="2424546"/>
              </a:xfrm>
              <a:prstGeom prst="roundRect">
                <a:avLst>
                  <a:gd name="adj" fmla="val 11805"/>
                </a:avLst>
              </a:prstGeom>
              <a:solidFill>
                <a:schemeClr val="bg1">
                  <a:alpha val="92000"/>
                </a:schemeClr>
              </a:solidFill>
              <a:ln w="28575">
                <a:solidFill>
                  <a:schemeClr val="tx1">
                    <a:lumMod val="85000"/>
                    <a:lumOff val="15000"/>
                  </a:schemeClr>
                </a:solidFill>
                <a:prstDash val="dash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4800" dirty="0">
                  <a:solidFill>
                    <a:srgbClr val="0070C0"/>
                  </a:solidFill>
                </a:endParaRPr>
              </a:p>
            </p:txBody>
          </p:sp>
        </p:grpSp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2B4D13D3-5EBA-E4EE-FCDB-5B31722A008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l="20840" t="7807"/>
            <a:stretch/>
          </p:blipFill>
          <p:spPr>
            <a:xfrm>
              <a:off x="3543300" y="1028700"/>
              <a:ext cx="4599176" cy="1545655"/>
            </a:xfrm>
            <a:prstGeom prst="rect">
              <a:avLst/>
            </a:prstGeom>
          </p:spPr>
        </p:pic>
      </p:grpSp>
      <p:sp>
        <p:nvSpPr>
          <p:cNvPr id="15" name="TextBox 14">
            <a:extLst>
              <a:ext uri="{FF2B5EF4-FFF2-40B4-BE49-F238E27FC236}">
                <a16:creationId xmlns:a16="http://schemas.microsoft.com/office/drawing/2014/main" id="{03B0A574-AB84-FDF5-E550-57DC2DECCDDB}"/>
              </a:ext>
            </a:extLst>
          </p:cNvPr>
          <p:cNvSpPr txBox="1"/>
          <p:nvPr/>
        </p:nvSpPr>
        <p:spPr>
          <a:xfrm>
            <a:off x="3182073" y="2304522"/>
            <a:ext cx="5874804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err="1">
                <a:latin typeface="Cambria" panose="02040503050406030204" pitchFamily="18" charset="0"/>
                <a:ea typeface="Cambria" panose="02040503050406030204" pitchFamily="18" charset="0"/>
              </a:rPr>
              <a:t>Ơn</a:t>
            </a:r>
            <a:r>
              <a:rPr lang="en-US" sz="44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b="1" dirty="0" err="1">
                <a:latin typeface="Cambria" panose="02040503050406030204" pitchFamily="18" charset="0"/>
                <a:ea typeface="Cambria" panose="02040503050406030204" pitchFamily="18" charset="0"/>
              </a:rPr>
              <a:t>thầy</a:t>
            </a:r>
            <a:r>
              <a:rPr lang="en-US" sz="44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b="1" dirty="0" err="1">
                <a:latin typeface="Cambria" panose="02040503050406030204" pitchFamily="18" charset="0"/>
                <a:ea typeface="Cambria" panose="02040503050406030204" pitchFamily="18" charset="0"/>
              </a:rPr>
              <a:t>cô</a:t>
            </a:r>
            <a:r>
              <a:rPr lang="en-US" sz="44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b="1" dirty="0" err="1">
                <a:latin typeface="Cambria" panose="02040503050406030204" pitchFamily="18" charset="0"/>
                <a:ea typeface="Cambria" panose="02040503050406030204" pitchFamily="18" charset="0"/>
              </a:rPr>
              <a:t>dạy</a:t>
            </a:r>
            <a:r>
              <a:rPr lang="en-US" sz="44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b="1" dirty="0" err="1">
                <a:latin typeface="Cambria" panose="02040503050406030204" pitchFamily="18" charset="0"/>
                <a:ea typeface="Cambria" panose="02040503050406030204" pitchFamily="18" charset="0"/>
              </a:rPr>
              <a:t>dỗ</a:t>
            </a:r>
            <a:endParaRPr lang="en-US" sz="4400" b="1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r>
              <a:rPr lang="en-US" sz="4400" b="1" dirty="0" err="1">
                <a:latin typeface="Cambria" panose="02040503050406030204" pitchFamily="18" charset="0"/>
                <a:ea typeface="Cambria" panose="02040503050406030204" pitchFamily="18" charset="0"/>
              </a:rPr>
              <a:t>Trò</a:t>
            </a:r>
            <a:r>
              <a:rPr lang="en-US" sz="44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b="1" dirty="0" err="1">
                <a:latin typeface="Cambria" panose="02040503050406030204" pitchFamily="18" charset="0"/>
                <a:ea typeface="Cambria" panose="02040503050406030204" pitchFamily="18" charset="0"/>
              </a:rPr>
              <a:t>mới</a:t>
            </a:r>
            <a:r>
              <a:rPr lang="en-US" sz="44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b="1" dirty="0" err="1">
                <a:latin typeface="Cambria" panose="02040503050406030204" pitchFamily="18" charset="0"/>
                <a:ea typeface="Cambria" panose="02040503050406030204" pitchFamily="18" charset="0"/>
              </a:rPr>
              <a:t>có</a:t>
            </a:r>
            <a:r>
              <a:rPr lang="en-US" sz="44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b="1" dirty="0" err="1">
                <a:latin typeface="Cambria" panose="02040503050406030204" pitchFamily="18" charset="0"/>
                <a:ea typeface="Cambria" panose="02040503050406030204" pitchFamily="18" charset="0"/>
              </a:rPr>
              <a:t>hôm</a:t>
            </a:r>
            <a:r>
              <a:rPr lang="en-US" sz="4400" b="1" dirty="0">
                <a:latin typeface="Cambria" panose="02040503050406030204" pitchFamily="18" charset="0"/>
                <a:ea typeface="Cambria" panose="02040503050406030204" pitchFamily="18" charset="0"/>
              </a:rPr>
              <a:t> nay</a:t>
            </a:r>
          </a:p>
          <a:p>
            <a:r>
              <a:rPr lang="en-US" sz="4400" b="1" dirty="0" err="1">
                <a:latin typeface="Cambria" panose="02040503050406030204" pitchFamily="18" charset="0"/>
                <a:ea typeface="Cambria" panose="02040503050406030204" pitchFamily="18" charset="0"/>
              </a:rPr>
              <a:t>Gặp</a:t>
            </a:r>
            <a:r>
              <a:rPr lang="en-US" sz="44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b="1" dirty="0" err="1">
                <a:latin typeface="Cambria" panose="02040503050406030204" pitchFamily="18" charset="0"/>
                <a:ea typeface="Cambria" panose="02040503050406030204" pitchFamily="18" charset="0"/>
              </a:rPr>
              <a:t>thầy</a:t>
            </a:r>
            <a:r>
              <a:rPr lang="en-US" sz="44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b="1" dirty="0" err="1">
                <a:latin typeface="Cambria" panose="02040503050406030204" pitchFamily="18" charset="0"/>
                <a:ea typeface="Cambria" panose="02040503050406030204" pitchFamily="18" charset="0"/>
              </a:rPr>
              <a:t>cô</a:t>
            </a:r>
            <a:r>
              <a:rPr lang="en-US" sz="44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b="1" dirty="0" err="1">
                <a:latin typeface="Cambria" panose="02040503050406030204" pitchFamily="18" charset="0"/>
                <a:ea typeface="Cambria" panose="02040503050406030204" pitchFamily="18" charset="0"/>
              </a:rPr>
              <a:t>vòng</a:t>
            </a:r>
            <a:r>
              <a:rPr lang="en-US" sz="44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b="1" dirty="0" err="1">
                <a:latin typeface="Cambria" panose="02040503050406030204" pitchFamily="18" charset="0"/>
                <a:ea typeface="Cambria" panose="02040503050406030204" pitchFamily="18" charset="0"/>
              </a:rPr>
              <a:t>tay</a:t>
            </a:r>
            <a:endParaRPr lang="en-US" sz="4400" b="1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r>
              <a:rPr lang="en-US" sz="4400" b="1" dirty="0" err="1">
                <a:latin typeface="Cambria" panose="02040503050406030204" pitchFamily="18" charset="0"/>
                <a:ea typeface="Cambria" panose="02040503050406030204" pitchFamily="18" charset="0"/>
              </a:rPr>
              <a:t>Cúi</a:t>
            </a:r>
            <a:r>
              <a:rPr lang="en-US" sz="44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b="1" dirty="0" err="1">
                <a:latin typeface="Cambria" panose="02040503050406030204" pitchFamily="18" charset="0"/>
                <a:ea typeface="Cambria" panose="02040503050406030204" pitchFamily="18" charset="0"/>
              </a:rPr>
              <a:t>đầu</a:t>
            </a:r>
            <a:r>
              <a:rPr lang="en-US" sz="44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b="1" dirty="0" err="1">
                <a:latin typeface="Cambria" panose="02040503050406030204" pitchFamily="18" charset="0"/>
                <a:ea typeface="Cambria" panose="02040503050406030204" pitchFamily="18" charset="0"/>
              </a:rPr>
              <a:t>chào</a:t>
            </a:r>
            <a:r>
              <a:rPr lang="en-US" sz="44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b="1" dirty="0" err="1">
                <a:latin typeface="Cambria" panose="02040503050406030204" pitchFamily="18" charset="0"/>
                <a:ea typeface="Cambria" panose="02040503050406030204" pitchFamily="18" charset="0"/>
              </a:rPr>
              <a:t>lễ</a:t>
            </a:r>
            <a:r>
              <a:rPr lang="en-US" sz="44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b="1" dirty="0" err="1">
                <a:latin typeface="Cambria" panose="02040503050406030204" pitchFamily="18" charset="0"/>
                <a:ea typeface="Cambria" panose="02040503050406030204" pitchFamily="18" charset="0"/>
              </a:rPr>
              <a:t>phép</a:t>
            </a:r>
            <a:r>
              <a:rPr lang="en-US" sz="4400" b="1" dirty="0"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3A594168-E74F-A5E9-2CBF-1849DE8FD1A3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4682" b="100000" l="16204" r="100000">
                        <a14:foregroundMark x1="80000" y1="10444" x2="77593" y2="20288"/>
                        <a14:foregroundMark x1="66481" y1="45018" x2="67037" y2="48619"/>
                        <a14:foregroundMark x1="64630" y1="46459" x2="65000" y2="47419"/>
                        <a14:foregroundMark x1="69630" y1="13565" x2="69630" y2="19568"/>
                        <a14:foregroundMark x1="53519" y1="39736" x2="50741" y2="45738"/>
                        <a14:foregroundMark x1="50000" y1="56303" x2="54074" y2="60624"/>
                        <a14:foregroundMark x1="55926" y1="60624" x2="55926" y2="74550"/>
                        <a14:foregroundMark x1="55926" y1="57023" x2="61111" y2="65906"/>
                        <a14:foregroundMark x1="52222" y1="75510" x2="57778" y2="75510"/>
                        <a14:foregroundMark x1="40556" y1="40936" x2="34444" y2="46939"/>
                        <a14:foregroundMark x1="34815" y1="56062" x2="33704" y2="65186"/>
                        <a14:foregroundMark x1="41111" y1="64466" x2="37778" y2="80312"/>
                        <a14:foregroundMark x1="90370" y1="75270" x2="89444" y2="90396"/>
                        <a14:foregroundMark x1="48889" y1="56303" x2="51296" y2="55822"/>
                        <a14:foregroundMark x1="72963" y1="12845" x2="80741" y2="17167"/>
                        <a14:foregroundMark x1="81852" y1="17407" x2="83889" y2="29892"/>
                        <a14:foregroundMark x1="72222" y1="34694" x2="70926" y2="40456"/>
                      </a14:backgroundRemoval>
                    </a14:imgEffect>
                  </a14:imgLayer>
                </a14:imgProps>
              </a:ext>
            </a:extLst>
          </a:blip>
          <a:srcRect r="5541" b="5951"/>
          <a:stretch/>
        </p:blipFill>
        <p:spPr>
          <a:xfrm>
            <a:off x="7600950" y="3285787"/>
            <a:ext cx="4591050" cy="35256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4975651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4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12748F17-818D-8728-32E1-129810BA436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>
            <a:extLst>
              <a:ext uri="{FF2B5EF4-FFF2-40B4-BE49-F238E27FC236}">
                <a16:creationId xmlns:a16="http://schemas.microsoft.com/office/drawing/2014/main" id="{803B9626-B09F-5FEC-A057-B60A893193C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79280" y="152400"/>
            <a:ext cx="1361440" cy="13614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 descr="A yellow and pink text on a black background&#10;&#10;AI-generated content may be incorrect.">
            <a:extLst>
              <a:ext uri="{FF2B5EF4-FFF2-40B4-BE49-F238E27FC236}">
                <a16:creationId xmlns:a16="http://schemas.microsoft.com/office/drawing/2014/main" id="{9BFB9D17-BC19-A29A-268D-0AA4409AD1B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6998" y="3201822"/>
            <a:ext cx="9455716" cy="31762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11858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1_Office Theme">
  <a:themeElements>
    <a:clrScheme name="自定义 2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F79646"/>
      </a:hlink>
      <a:folHlink>
        <a:srgbClr val="F79646"/>
      </a:folHlink>
    </a:clrScheme>
    <a:fontScheme name="Office 主题​​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86</TotalTime>
  <Words>136</Words>
  <Application>Microsoft Macintosh PowerPoint</Application>
  <PresentationFormat>Widescreen</PresentationFormat>
  <Paragraphs>14</Paragraphs>
  <Slides>12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12</vt:i4>
      </vt:variant>
    </vt:vector>
  </HeadingPairs>
  <TitlesOfParts>
    <vt:vector size="19" baseType="lpstr">
      <vt:lpstr>Arial</vt:lpstr>
      <vt:lpstr>Calibri</vt:lpstr>
      <vt:lpstr>Calibri Light</vt:lpstr>
      <vt:lpstr>Cambria</vt:lpstr>
      <vt:lpstr>Times New Roman</vt:lpstr>
      <vt:lpstr>1_Office Theme</vt:lpstr>
      <vt:lpstr>2_Office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 Tran</dc:creator>
  <cp:lastModifiedBy>Microsoft Office User</cp:lastModifiedBy>
  <cp:revision>47</cp:revision>
  <dcterms:created xsi:type="dcterms:W3CDTF">2022-08-06T10:05:40Z</dcterms:created>
  <dcterms:modified xsi:type="dcterms:W3CDTF">2025-11-27T05:37:06Z</dcterms:modified>
</cp:coreProperties>
</file>