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02" r:id="rId3"/>
  </p:sldMasterIdLst>
  <p:notesMasterIdLst>
    <p:notesMasterId r:id="rId18"/>
  </p:notesMasterIdLst>
  <p:sldIdLst>
    <p:sldId id="263" r:id="rId4"/>
    <p:sldId id="401" r:id="rId5"/>
    <p:sldId id="349" r:id="rId6"/>
    <p:sldId id="355" r:id="rId7"/>
    <p:sldId id="319" r:id="rId8"/>
    <p:sldId id="354" r:id="rId9"/>
    <p:sldId id="350" r:id="rId10"/>
    <p:sldId id="2661" r:id="rId11"/>
    <p:sldId id="2662" r:id="rId12"/>
    <p:sldId id="321" r:id="rId13"/>
    <p:sldId id="2657" r:id="rId14"/>
    <p:sldId id="2659" r:id="rId15"/>
    <p:sldId id="2660"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1761" autoAdjust="0"/>
  </p:normalViewPr>
  <p:slideViewPr>
    <p:cSldViewPr snapToGrid="0">
      <p:cViewPr varScale="1">
        <p:scale>
          <a:sx n="112" d="100"/>
          <a:sy n="112" d="100"/>
        </p:scale>
        <p:origin x="7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E212C-B8FE-4430-9B97-088AC46C3C03}" type="datetimeFigureOut">
              <a:rPr lang="en-US" smtClean="0"/>
              <a:t>11/27/25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B3E84-8531-456C-9A10-7BF72ACB49D6}" type="slidenum">
              <a:rPr lang="en-US" smtClean="0"/>
              <a:t>‹#›</a:t>
            </a:fld>
            <a:endParaRPr lang="en-US"/>
          </a:p>
        </p:txBody>
      </p:sp>
    </p:spTree>
    <p:extLst>
      <p:ext uri="{BB962C8B-B14F-4D97-AF65-F5344CB8AC3E}">
        <p14:creationId xmlns:p14="http://schemas.microsoft.com/office/powerpoint/2010/main" val="1598544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1</a:t>
            </a:fld>
            <a:endParaRPr lang="en-US"/>
          </a:p>
        </p:txBody>
      </p:sp>
    </p:spTree>
    <p:extLst>
      <p:ext uri="{BB962C8B-B14F-4D97-AF65-F5344CB8AC3E}">
        <p14:creationId xmlns:p14="http://schemas.microsoft.com/office/powerpoint/2010/main" val="329404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8</a:t>
            </a:fld>
            <a:endParaRPr lang="en-US"/>
          </a:p>
        </p:txBody>
      </p:sp>
    </p:spTree>
    <p:extLst>
      <p:ext uri="{BB962C8B-B14F-4D97-AF65-F5344CB8AC3E}">
        <p14:creationId xmlns:p14="http://schemas.microsoft.com/office/powerpoint/2010/main" val="163741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Nhấn vào món ăn để quay lại hoặc mũi tên quay lại.</a:t>
            </a:r>
          </a:p>
        </p:txBody>
      </p:sp>
    </p:spTree>
    <p:extLst>
      <p:ext uri="{BB962C8B-B14F-4D97-AF65-F5344CB8AC3E}">
        <p14:creationId xmlns:p14="http://schemas.microsoft.com/office/powerpoint/2010/main" val="2867726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em</a:t>
            </a:r>
            <a:r>
              <a:rPr lang="en-US" dirty="0"/>
              <a:t> </a:t>
            </a:r>
            <a:r>
              <a:rPr lang="en-US" dirty="0" err="1"/>
              <a:t>bé</a:t>
            </a:r>
            <a:r>
              <a:rPr lang="en-US" dirty="0"/>
              <a:t> </a:t>
            </a:r>
            <a:r>
              <a:rPr lang="en-US" dirty="0" err="1"/>
              <a:t>để</a:t>
            </a:r>
            <a:r>
              <a:rPr lang="en-US" dirty="0"/>
              <a:t> quay </a:t>
            </a:r>
            <a:r>
              <a:rPr lang="en-US" dirty="0" err="1"/>
              <a:t>về</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11</a:t>
            </a:fld>
            <a:endParaRPr lang="en-US"/>
          </a:p>
        </p:txBody>
      </p:sp>
    </p:spTree>
    <p:extLst>
      <p:ext uri="{BB962C8B-B14F-4D97-AF65-F5344CB8AC3E}">
        <p14:creationId xmlns:p14="http://schemas.microsoft.com/office/powerpoint/2010/main" val="2882940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7128177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5849575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97658047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9471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837859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2025/11/27</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64092346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2025/11/27</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869815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2025/11/27</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99413693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2025/11/27</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15049995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2025/11/27</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3952483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2025/11/27</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49960484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2002700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2025/11/27</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9730951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2025/11/27</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035391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2025/11/27</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82571023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2025/11/27</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78285139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32397774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892395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6018376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135333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049918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560865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2025/11/27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1261973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36443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616203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166500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569289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06219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75950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069072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467959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2025/11/27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3523605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9E3E6F-DAE1-4F34-A6AF-636EA22045BF}" type="datetimeFigureOut">
              <a:rPr lang="zh-CN" altLang="en-US" smtClean="0"/>
              <a:t>2025/11/27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46161656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9E3E6F-DAE1-4F34-A6AF-636EA22045BF}" type="datetimeFigureOut">
              <a:rPr lang="zh-CN" altLang="en-US" smtClean="0"/>
              <a:t>2025/11/27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71834837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9E3E6F-DAE1-4F34-A6AF-636EA22045BF}" type="datetimeFigureOut">
              <a:rPr lang="zh-CN" altLang="en-US" smtClean="0"/>
              <a:t>2025/11/27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6432943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2025/11/27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8714116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2025/11/27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72087515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509E3E6F-DAE1-4F34-A6AF-636EA22045BF}" type="datetimeFigureOut">
              <a:rPr lang="zh-CN" altLang="en-US" smtClean="0"/>
              <a:pPr/>
              <a:t>2025/11/27</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6E00D485-99CD-4423-90E1-03335F6FFA62}" type="slidenum">
              <a:rPr lang="zh-CN" altLang="en-US" smtClean="0"/>
              <a:pPr/>
              <a:t>‹#›</a:t>
            </a:fld>
            <a:endParaRPr lang="zh-CN" altLang="en-US" dirty="0"/>
          </a:p>
        </p:txBody>
      </p:sp>
      <p:pic>
        <p:nvPicPr>
          <p:cNvPr id="8" name="Picture 7" descr="A round pink circle with white text and a black background&#10;&#10;AI-generated content may be incorrect.">
            <a:extLst>
              <a:ext uri="{FF2B5EF4-FFF2-40B4-BE49-F238E27FC236}">
                <a16:creationId xmlns:a16="http://schemas.microsoft.com/office/drawing/2014/main" id="{4DB0F2EF-F31E-A330-33A8-55319B2901D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42090" y="186199"/>
            <a:ext cx="1611070" cy="1611070"/>
          </a:xfrm>
          <a:prstGeom prst="rect">
            <a:avLst/>
          </a:prstGeom>
        </p:spPr>
      </p:pic>
    </p:spTree>
    <p:extLst>
      <p:ext uri="{BB962C8B-B14F-4D97-AF65-F5344CB8AC3E}">
        <p14:creationId xmlns:p14="http://schemas.microsoft.com/office/powerpoint/2010/main" val="2896385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EEB7F9D9-2A8C-C92C-4091-3681E3FCAA9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42090" y="186199"/>
            <a:ext cx="1611070" cy="1611070"/>
          </a:xfrm>
          <a:prstGeom prst="rect">
            <a:avLst/>
          </a:prstGeom>
        </p:spPr>
      </p:pic>
    </p:spTree>
    <p:extLst>
      <p:ext uri="{BB962C8B-B14F-4D97-AF65-F5344CB8AC3E}">
        <p14:creationId xmlns:p14="http://schemas.microsoft.com/office/powerpoint/2010/main" val="20213043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11/27/25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6206726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slide" Target="slide11.xml"/><Relationship Id="rId18" Type="http://schemas.openxmlformats.org/officeDocument/2006/relationships/image" Target="../media/image33.png"/><Relationship Id="rId3" Type="http://schemas.openxmlformats.org/officeDocument/2006/relationships/slideLayout" Target="../slideLayouts/slideLayout24.xml"/><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2.png"/><Relationship Id="rId2" Type="http://schemas.openxmlformats.org/officeDocument/2006/relationships/audio" Target="../media/media1.mp3"/><Relationship Id="rId16" Type="http://schemas.openxmlformats.org/officeDocument/2006/relationships/slide" Target="slide13.xml"/><Relationship Id="rId1" Type="http://schemas.microsoft.com/office/2007/relationships/media" Target="../media/media1.mp3"/><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slide" Target="slide12.xml"/><Relationship Id="rId10" Type="http://schemas.openxmlformats.org/officeDocument/2006/relationships/image" Target="../media/image28.png"/><Relationship Id="rId19" Type="http://schemas.openxmlformats.org/officeDocument/2006/relationships/image" Target="../media/image34.png"/><Relationship Id="rId4" Type="http://schemas.openxmlformats.org/officeDocument/2006/relationships/notesSlide" Target="../notesSlides/notesSlide3.xml"/><Relationship Id="rId9" Type="http://schemas.openxmlformats.org/officeDocument/2006/relationships/image" Target="../media/image27.png"/><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24.xml"/><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5.png"/><Relationship Id="rId11" Type="http://schemas.openxmlformats.org/officeDocument/2006/relationships/image" Target="../media/image37.png"/><Relationship Id="rId5" Type="http://schemas.openxmlformats.org/officeDocument/2006/relationships/audio" Target="../media/audio1.wav"/><Relationship Id="rId10" Type="http://schemas.openxmlformats.org/officeDocument/2006/relationships/image" Target="../media/image32.png"/><Relationship Id="rId4" Type="http://schemas.openxmlformats.org/officeDocument/2006/relationships/notesSlide" Target="../notesSlides/notesSlide4.xml"/><Relationship Id="rId9" Type="http://schemas.openxmlformats.org/officeDocument/2006/relationships/slide" Target="slide10.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24.xml"/><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7.png"/><Relationship Id="rId5" Type="http://schemas.openxmlformats.org/officeDocument/2006/relationships/image" Target="../media/image35.png"/><Relationship Id="rId10" Type="http://schemas.openxmlformats.org/officeDocument/2006/relationships/image" Target="../media/image32.png"/><Relationship Id="rId4" Type="http://schemas.openxmlformats.org/officeDocument/2006/relationships/audio" Target="../media/audio1.wav"/><Relationship Id="rId9" Type="http://schemas.openxmlformats.org/officeDocument/2006/relationships/slide" Target="slide10.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24.xml"/><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8.png"/><Relationship Id="rId5" Type="http://schemas.openxmlformats.org/officeDocument/2006/relationships/image" Target="../media/image35.png"/><Relationship Id="rId10" Type="http://schemas.openxmlformats.org/officeDocument/2006/relationships/image" Target="../media/image32.png"/><Relationship Id="rId4" Type="http://schemas.openxmlformats.org/officeDocument/2006/relationships/audio" Target="../media/audio1.wav"/><Relationship Id="rId9" Type="http://schemas.openxmlformats.org/officeDocument/2006/relationships/slide" Target="slide10.xml"/></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18" Type="http://schemas.openxmlformats.org/officeDocument/2006/relationships/image" Target="../media/image51.png"/><Relationship Id="rId3" Type="http://schemas.openxmlformats.org/officeDocument/2006/relationships/image" Target="../media/image11.svg"/><Relationship Id="rId7" Type="http://schemas.openxmlformats.org/officeDocument/2006/relationships/image" Target="../media/image13.svg"/><Relationship Id="rId12" Type="http://schemas.openxmlformats.org/officeDocument/2006/relationships/image" Target="../media/image45.png"/><Relationship Id="rId17" Type="http://schemas.openxmlformats.org/officeDocument/2006/relationships/image" Target="../media/image50.svg"/><Relationship Id="rId2" Type="http://schemas.openxmlformats.org/officeDocument/2006/relationships/image" Target="../media/image10.png"/><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33.xml"/><Relationship Id="rId6" Type="http://schemas.openxmlformats.org/officeDocument/2006/relationships/image" Target="../media/image12.png"/><Relationship Id="rId11" Type="http://schemas.openxmlformats.org/officeDocument/2006/relationships/image" Target="../media/image44.svg"/><Relationship Id="rId5" Type="http://schemas.openxmlformats.org/officeDocument/2006/relationships/image" Target="../media/image40.svg"/><Relationship Id="rId15" Type="http://schemas.openxmlformats.org/officeDocument/2006/relationships/image" Target="../media/image48.svg"/><Relationship Id="rId10" Type="http://schemas.openxmlformats.org/officeDocument/2006/relationships/image" Target="../media/image43.png"/><Relationship Id="rId19" Type="http://schemas.openxmlformats.org/officeDocument/2006/relationships/image" Target="../media/image52.svg"/><Relationship Id="rId4" Type="http://schemas.openxmlformats.org/officeDocument/2006/relationships/image" Target="../media/image39.png"/><Relationship Id="rId9" Type="http://schemas.openxmlformats.org/officeDocument/2006/relationships/image" Target="../media/image42.svg"/><Relationship Id="rId1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3.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33.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55" y="-67945"/>
            <a:ext cx="2997200" cy="4258945"/>
          </a:xfrm>
          <a:prstGeom prst="rect">
            <a:avLst/>
          </a:prstGeom>
        </p:spPr>
      </p:pic>
      <p:pic>
        <p:nvPicPr>
          <p:cNvPr id="17" name="图片 1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9081770" y="-249555"/>
            <a:ext cx="2512695" cy="2444115"/>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93846732-B097-4965-81E0-8B4C8C1F3C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75" y="3590925"/>
            <a:ext cx="3390900" cy="3390900"/>
          </a:xfrm>
          <a:prstGeom prst="rect">
            <a:avLst/>
          </a:prstGeom>
        </p:spPr>
      </p:pic>
      <p:pic>
        <p:nvPicPr>
          <p:cNvPr id="22" name="Picture 21">
            <a:extLst>
              <a:ext uri="{FF2B5EF4-FFF2-40B4-BE49-F238E27FC236}">
                <a16:creationId xmlns:a16="http://schemas.microsoft.com/office/drawing/2014/main" id="{D9EAF80B-144A-429C-94FF-8725D3C8AB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3126" y="4008622"/>
            <a:ext cx="3638874" cy="2729156"/>
          </a:xfrm>
          <a:prstGeom prst="rect">
            <a:avLst/>
          </a:prstGeom>
        </p:spPr>
      </p:pic>
      <p:pic>
        <p:nvPicPr>
          <p:cNvPr id="3" name="Picture 2">
            <a:extLst>
              <a:ext uri="{FF2B5EF4-FFF2-40B4-BE49-F238E27FC236}">
                <a16:creationId xmlns:a16="http://schemas.microsoft.com/office/drawing/2014/main" id="{AFACBA0E-1553-4EA0-6F6B-80433FECAF9C}"/>
              </a:ext>
            </a:extLst>
          </p:cNvPr>
          <p:cNvPicPr>
            <a:picLocks noChangeAspect="1"/>
          </p:cNvPicPr>
          <p:nvPr/>
        </p:nvPicPr>
        <p:blipFill>
          <a:blip r:embed="rId7"/>
          <a:stretch>
            <a:fillRect/>
          </a:stretch>
        </p:blipFill>
        <p:spPr>
          <a:xfrm>
            <a:off x="3530279" y="2694758"/>
            <a:ext cx="5248141" cy="2850727"/>
          </a:xfrm>
          <a:prstGeom prst="rect">
            <a:avLst/>
          </a:prstGeom>
        </p:spPr>
      </p:pic>
      <p:pic>
        <p:nvPicPr>
          <p:cNvPr id="5" name="Picture 4">
            <a:extLst>
              <a:ext uri="{FF2B5EF4-FFF2-40B4-BE49-F238E27FC236}">
                <a16:creationId xmlns:a16="http://schemas.microsoft.com/office/drawing/2014/main" id="{629D2203-0F75-3506-C4C7-BDD32A5B1744}"/>
              </a:ext>
            </a:extLst>
          </p:cNvPr>
          <p:cNvPicPr>
            <a:picLocks noChangeAspect="1"/>
          </p:cNvPicPr>
          <p:nvPr/>
        </p:nvPicPr>
        <p:blipFill>
          <a:blip r:embed="rId8"/>
          <a:stretch>
            <a:fillRect/>
          </a:stretch>
        </p:blipFill>
        <p:spPr>
          <a:xfrm>
            <a:off x="4194901" y="1800818"/>
            <a:ext cx="4334632" cy="1103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2b2181ee0ddf3198d036ec9f3094f086.png">
            <a:extLst>
              <a:ext uri="{FF2B5EF4-FFF2-40B4-BE49-F238E27FC236}">
                <a16:creationId xmlns:a16="http://schemas.microsoft.com/office/drawing/2014/main" id="{2F5BE5BA-E4A7-42CA-A9F7-594BF186F546}"/>
              </a:ext>
            </a:extLst>
          </p:cNvPr>
          <p:cNvPicPr>
            <a:picLocks noChangeAspect="1"/>
          </p:cNvPicPr>
          <p:nvPr/>
        </p:nvPicPr>
        <p:blipFill>
          <a:blip r:embed="rId5" cstate="print"/>
          <a:stretch>
            <a:fillRect/>
          </a:stretch>
        </p:blipFill>
        <p:spPr>
          <a:xfrm flipH="1">
            <a:off x="9144000" y="3048000"/>
            <a:ext cx="3048000" cy="3810000"/>
          </a:xfrm>
          <a:prstGeom prst="rect">
            <a:avLst/>
          </a:prstGeom>
        </p:spPr>
      </p:pic>
      <p:pic>
        <p:nvPicPr>
          <p:cNvPr id="37" name="Picture 36" descr="2b2181ee0ddf3198d036ec9f3094f086.png">
            <a:extLst>
              <a:ext uri="{FF2B5EF4-FFF2-40B4-BE49-F238E27FC236}">
                <a16:creationId xmlns:a16="http://schemas.microsoft.com/office/drawing/2014/main" id="{DFE2173D-AD17-4998-BFB9-D30D3A08B8D2}"/>
              </a:ext>
            </a:extLst>
          </p:cNvPr>
          <p:cNvPicPr>
            <a:picLocks noChangeAspect="1"/>
          </p:cNvPicPr>
          <p:nvPr/>
        </p:nvPicPr>
        <p:blipFill>
          <a:blip r:embed="rId6" cstate="print"/>
          <a:stretch>
            <a:fillRect/>
          </a:stretch>
        </p:blipFill>
        <p:spPr>
          <a:xfrm>
            <a:off x="0" y="3048000"/>
            <a:ext cx="2985589" cy="3810000"/>
          </a:xfrm>
          <a:prstGeom prst="rect">
            <a:avLst/>
          </a:prstGeom>
        </p:spPr>
      </p:pic>
      <p:pic>
        <p:nvPicPr>
          <p:cNvPr id="38" name="Picture 37" descr="ae22ebc57a38542b1b8a66c597ea7458.png">
            <a:extLst>
              <a:ext uri="{FF2B5EF4-FFF2-40B4-BE49-F238E27FC236}">
                <a16:creationId xmlns:a16="http://schemas.microsoft.com/office/drawing/2014/main" id="{09E92317-B5FC-40FE-81B7-2D7FA9C69C33}"/>
              </a:ext>
            </a:extLst>
          </p:cNvPr>
          <p:cNvPicPr>
            <a:picLocks noChangeAspect="1"/>
          </p:cNvPicPr>
          <p:nvPr/>
        </p:nvPicPr>
        <p:blipFill>
          <a:blip r:embed="rId7" cstate="print"/>
          <a:stretch>
            <a:fillRect/>
          </a:stretch>
        </p:blipFill>
        <p:spPr>
          <a:xfrm>
            <a:off x="1524000" y="1219200"/>
            <a:ext cx="9144000" cy="6858000"/>
          </a:xfrm>
          <a:prstGeom prst="rect">
            <a:avLst/>
          </a:prstGeom>
        </p:spPr>
      </p:pic>
      <p:pic>
        <p:nvPicPr>
          <p:cNvPr id="39" name="Picture 38" descr="5631c7a98ca2287e2d680a324b15e383.png">
            <a:extLst>
              <a:ext uri="{FF2B5EF4-FFF2-40B4-BE49-F238E27FC236}">
                <a16:creationId xmlns:a16="http://schemas.microsoft.com/office/drawing/2014/main" id="{0EA8D3D8-50B3-4F8D-BB81-5CC881DFB51F}"/>
              </a:ext>
            </a:extLst>
          </p:cNvPr>
          <p:cNvPicPr>
            <a:picLocks noChangeAspect="1"/>
          </p:cNvPicPr>
          <p:nvPr/>
        </p:nvPicPr>
        <p:blipFill>
          <a:blip r:embed="rId8" cstate="print"/>
          <a:stretch>
            <a:fillRect/>
          </a:stretch>
        </p:blipFill>
        <p:spPr>
          <a:xfrm>
            <a:off x="5181600" y="990603"/>
            <a:ext cx="1625600" cy="1823329"/>
          </a:xfrm>
          <a:prstGeom prst="rect">
            <a:avLst/>
          </a:prstGeom>
        </p:spPr>
      </p:pic>
      <p:pic>
        <p:nvPicPr>
          <p:cNvPr id="40" name="Picture 39" descr="fe1747c4d7e277ba1ee4105e3bc7af1c.png">
            <a:extLst>
              <a:ext uri="{FF2B5EF4-FFF2-40B4-BE49-F238E27FC236}">
                <a16:creationId xmlns:a16="http://schemas.microsoft.com/office/drawing/2014/main" id="{E00F5113-E429-45EF-ADFD-21ABBAE42773}"/>
              </a:ext>
            </a:extLst>
          </p:cNvPr>
          <p:cNvPicPr>
            <a:picLocks noChangeAspect="1"/>
          </p:cNvPicPr>
          <p:nvPr/>
        </p:nvPicPr>
        <p:blipFill>
          <a:blip r:embed="rId9" cstate="print"/>
          <a:stretch>
            <a:fillRect/>
          </a:stretch>
        </p:blipFill>
        <p:spPr>
          <a:xfrm>
            <a:off x="3657600" y="1905000"/>
            <a:ext cx="2438400" cy="1981200"/>
          </a:xfrm>
          <a:prstGeom prst="rect">
            <a:avLst/>
          </a:prstGeom>
        </p:spPr>
      </p:pic>
      <p:pic>
        <p:nvPicPr>
          <p:cNvPr id="42" name="Picture 41" descr="a0f932e5084a2d27268758dfe1be070a.png">
            <a:extLst>
              <a:ext uri="{FF2B5EF4-FFF2-40B4-BE49-F238E27FC236}">
                <a16:creationId xmlns:a16="http://schemas.microsoft.com/office/drawing/2014/main" id="{336D86FD-68DE-4590-9BD4-011F106A8B30}"/>
              </a:ext>
            </a:extLst>
          </p:cNvPr>
          <p:cNvPicPr>
            <a:picLocks noChangeAspect="1"/>
          </p:cNvPicPr>
          <p:nvPr/>
        </p:nvPicPr>
        <p:blipFill>
          <a:blip r:embed="rId10" cstate="print"/>
          <a:stretch>
            <a:fillRect/>
          </a:stretch>
        </p:blipFill>
        <p:spPr>
          <a:xfrm>
            <a:off x="3759200" y="3505203"/>
            <a:ext cx="1930400" cy="1295781"/>
          </a:xfrm>
          <a:prstGeom prst="rect">
            <a:avLst/>
          </a:prstGeom>
        </p:spPr>
      </p:pic>
      <p:pic>
        <p:nvPicPr>
          <p:cNvPr id="43" name="Picture 42" descr="bf30f7e2896d1260827521fda40d5ad6.png">
            <a:extLst>
              <a:ext uri="{FF2B5EF4-FFF2-40B4-BE49-F238E27FC236}">
                <a16:creationId xmlns:a16="http://schemas.microsoft.com/office/drawing/2014/main" id="{BF15E753-3630-4E33-8391-4566AB785A1A}"/>
              </a:ext>
            </a:extLst>
          </p:cNvPr>
          <p:cNvPicPr>
            <a:picLocks noChangeAspect="1"/>
          </p:cNvPicPr>
          <p:nvPr/>
        </p:nvPicPr>
        <p:blipFill>
          <a:blip r:embed="rId11" cstate="print"/>
          <a:stretch>
            <a:fillRect/>
          </a:stretch>
        </p:blipFill>
        <p:spPr>
          <a:xfrm>
            <a:off x="6096000" y="3276600"/>
            <a:ext cx="2133600" cy="1619702"/>
          </a:xfrm>
          <a:prstGeom prst="rect">
            <a:avLst/>
          </a:prstGeom>
        </p:spPr>
      </p:pic>
      <p:pic>
        <p:nvPicPr>
          <p:cNvPr id="44" name="Picture 43" descr="4341eebecc67e47aa570993296a53316.png">
            <a:extLst>
              <a:ext uri="{FF2B5EF4-FFF2-40B4-BE49-F238E27FC236}">
                <a16:creationId xmlns:a16="http://schemas.microsoft.com/office/drawing/2014/main" id="{58C16616-2F57-4EDF-8A17-7E9D25641399}"/>
              </a:ext>
            </a:extLst>
          </p:cNvPr>
          <p:cNvPicPr>
            <a:picLocks noChangeAspect="1"/>
          </p:cNvPicPr>
          <p:nvPr/>
        </p:nvPicPr>
        <p:blipFill>
          <a:blip r:embed="rId12" cstate="print"/>
          <a:stretch>
            <a:fillRect/>
          </a:stretch>
        </p:blipFill>
        <p:spPr>
          <a:xfrm>
            <a:off x="8128002" y="2514603"/>
            <a:ext cx="1119124" cy="1258385"/>
          </a:xfrm>
          <a:prstGeom prst="rect">
            <a:avLst/>
          </a:prstGeom>
        </p:spPr>
      </p:pic>
      <p:pic>
        <p:nvPicPr>
          <p:cNvPr id="45" name="Picture 44" descr="43b282e5574b9381f3f2c3655d492a4e.png">
            <a:hlinkClick r:id="rId13" action="ppaction://hlinksldjump"/>
            <a:extLst>
              <a:ext uri="{FF2B5EF4-FFF2-40B4-BE49-F238E27FC236}">
                <a16:creationId xmlns:a16="http://schemas.microsoft.com/office/drawing/2014/main" id="{78AC5BE0-D6A6-4256-91EE-04E147A73BD6}"/>
              </a:ext>
            </a:extLst>
          </p:cNvPr>
          <p:cNvPicPr>
            <a:picLocks noChangeAspect="1"/>
          </p:cNvPicPr>
          <p:nvPr/>
        </p:nvPicPr>
        <p:blipFill>
          <a:blip r:embed="rId14" cstate="print"/>
          <a:stretch>
            <a:fillRect/>
          </a:stretch>
        </p:blipFill>
        <p:spPr>
          <a:xfrm>
            <a:off x="7670800" y="114303"/>
            <a:ext cx="1320800" cy="990600"/>
          </a:xfrm>
          <a:prstGeom prst="rect">
            <a:avLst/>
          </a:prstGeom>
        </p:spPr>
      </p:pic>
      <p:pic>
        <p:nvPicPr>
          <p:cNvPr id="46" name="Picture 45" descr="43b282e5574b9381f3f2c3655d492a4e.png">
            <a:hlinkClick r:id="rId15" action="ppaction://hlinksldjump"/>
            <a:extLst>
              <a:ext uri="{FF2B5EF4-FFF2-40B4-BE49-F238E27FC236}">
                <a16:creationId xmlns:a16="http://schemas.microsoft.com/office/drawing/2014/main" id="{CDEDD37E-247E-4998-BD9B-D090C661D326}"/>
              </a:ext>
            </a:extLst>
          </p:cNvPr>
          <p:cNvPicPr>
            <a:picLocks noChangeAspect="1"/>
          </p:cNvPicPr>
          <p:nvPr/>
        </p:nvPicPr>
        <p:blipFill>
          <a:blip r:embed="rId14" cstate="print"/>
          <a:stretch>
            <a:fillRect/>
          </a:stretch>
        </p:blipFill>
        <p:spPr>
          <a:xfrm>
            <a:off x="9378190" y="114303"/>
            <a:ext cx="1177921" cy="990600"/>
          </a:xfrm>
          <a:prstGeom prst="rect">
            <a:avLst/>
          </a:prstGeom>
        </p:spPr>
      </p:pic>
      <p:pic>
        <p:nvPicPr>
          <p:cNvPr id="47" name="Picture 46" descr="43b282e5574b9381f3f2c3655d492a4e.png">
            <a:hlinkClick r:id="rId16" action="ppaction://hlinksldjump"/>
            <a:extLst>
              <a:ext uri="{FF2B5EF4-FFF2-40B4-BE49-F238E27FC236}">
                <a16:creationId xmlns:a16="http://schemas.microsoft.com/office/drawing/2014/main" id="{20FB4B2D-669C-4DB8-A15F-488EE40D6F26}"/>
              </a:ext>
            </a:extLst>
          </p:cNvPr>
          <p:cNvPicPr>
            <a:picLocks noChangeAspect="1"/>
          </p:cNvPicPr>
          <p:nvPr/>
        </p:nvPicPr>
        <p:blipFill>
          <a:blip r:embed="rId14" cstate="print"/>
          <a:stretch>
            <a:fillRect/>
          </a:stretch>
        </p:blipFill>
        <p:spPr>
          <a:xfrm>
            <a:off x="10745289" y="114303"/>
            <a:ext cx="1320800" cy="990600"/>
          </a:xfrm>
          <a:prstGeom prst="rect">
            <a:avLst/>
          </a:prstGeom>
        </p:spPr>
      </p:pic>
      <p:pic>
        <p:nvPicPr>
          <p:cNvPr id="51" name="Picture 2">
            <a:hlinkClick r:id="" action="ppaction://noaction"/>
            <a:extLst>
              <a:ext uri="{FF2B5EF4-FFF2-40B4-BE49-F238E27FC236}">
                <a16:creationId xmlns:a16="http://schemas.microsoft.com/office/drawing/2014/main" id="{77D4C738-7709-444A-A0FE-768F14C816F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5487" y="1902267"/>
            <a:ext cx="5108575"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Tieng-tinh-tinh-www_nhacchuongvui_com">
            <a:hlinkClick r:id="" action="ppaction://media"/>
            <a:extLst>
              <a:ext uri="{FF2B5EF4-FFF2-40B4-BE49-F238E27FC236}">
                <a16:creationId xmlns:a16="http://schemas.microsoft.com/office/drawing/2014/main" id="{8570F3D9-E1F6-46A0-84FA-79CBBE1E864A}"/>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040331" y="6316135"/>
            <a:ext cx="541867" cy="541867"/>
          </a:xfrm>
          <a:prstGeom prst="rect">
            <a:avLst/>
          </a:prstGeom>
        </p:spPr>
      </p:pic>
      <p:pic>
        <p:nvPicPr>
          <p:cNvPr id="53" name="Tieng-tinh-tinh-www_nhacchuongvui_com">
            <a:hlinkClick r:id="" action="ppaction://media"/>
            <a:extLst>
              <a:ext uri="{FF2B5EF4-FFF2-40B4-BE49-F238E27FC236}">
                <a16:creationId xmlns:a16="http://schemas.microsoft.com/office/drawing/2014/main" id="{E6662BE1-CD8B-4A37-A1BB-889CA9BD287E}"/>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459846" y="4191645"/>
            <a:ext cx="541867" cy="1685752"/>
          </a:xfrm>
          <a:prstGeom prst="rect">
            <a:avLst/>
          </a:prstGeom>
        </p:spPr>
      </p:pic>
      <p:pic>
        <p:nvPicPr>
          <p:cNvPr id="54" name="Tieng-tinh-tinh-www_nhacchuongvui_com">
            <a:hlinkClick r:id="" action="ppaction://media"/>
            <a:extLst>
              <a:ext uri="{FF2B5EF4-FFF2-40B4-BE49-F238E27FC236}">
                <a16:creationId xmlns:a16="http://schemas.microsoft.com/office/drawing/2014/main" id="{708F38E7-F577-4A32-AAB0-12D5464291DA}"/>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539432" y="2813932"/>
            <a:ext cx="813946" cy="1685752"/>
          </a:xfrm>
          <a:prstGeom prst="rect">
            <a:avLst/>
          </a:prstGeom>
        </p:spPr>
      </p:pic>
      <p:pic>
        <p:nvPicPr>
          <p:cNvPr id="3" name="Picture 2">
            <a:extLst>
              <a:ext uri="{FF2B5EF4-FFF2-40B4-BE49-F238E27FC236}">
                <a16:creationId xmlns:a16="http://schemas.microsoft.com/office/drawing/2014/main" id="{B2CE2672-20F3-4B65-AE32-7875D2F557B8}"/>
              </a:ext>
            </a:extLst>
          </p:cNvPr>
          <p:cNvPicPr>
            <a:picLocks noChangeAspect="1"/>
          </p:cNvPicPr>
          <p:nvPr/>
        </p:nvPicPr>
        <p:blipFill>
          <a:blip r:embed="rId19"/>
          <a:stretch>
            <a:fillRect/>
          </a:stretch>
        </p:blipFill>
        <p:spPr>
          <a:xfrm>
            <a:off x="-208006" y="-239719"/>
            <a:ext cx="8321761" cy="1603387"/>
          </a:xfrm>
          <a:prstGeom prst="rect">
            <a:avLst/>
          </a:prstGeom>
        </p:spPr>
      </p:pic>
    </p:spTree>
    <p:extLst>
      <p:ext uri="{BB962C8B-B14F-4D97-AF65-F5344CB8AC3E}">
        <p14:creationId xmlns:p14="http://schemas.microsoft.com/office/powerpoint/2010/main" val="207796118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52"/>
                </p:tgtEl>
              </p:cMediaNode>
            </p:audio>
            <p:seq concurrent="1" nextAc="seek">
              <p:cTn id="9" restart="whenNotActive" fill="hold" evtFilter="cancelBubble" nodeType="interactiveSeq">
                <p:stCondLst>
                  <p:cond evt="onClick" delay="0">
                    <p:tgtEl>
                      <p:spTgt spid="45"/>
                    </p:tgtEl>
                  </p:cond>
                </p:stCondLst>
                <p:endSync evt="end" delay="0">
                  <p:rtn val="all"/>
                </p:endSync>
                <p:childTnLst>
                  <p:par>
                    <p:cTn id="10" fill="hold">
                      <p:stCondLst>
                        <p:cond delay="0"/>
                      </p:stCondLst>
                      <p:childTnLst>
                        <p:par>
                          <p:cTn id="11" fill="hold">
                            <p:stCondLst>
                              <p:cond delay="0"/>
                            </p:stCondLst>
                            <p:childTnLst>
                              <p:par>
                                <p:cTn id="12" presetID="6" presetClass="entr" presetSubtype="16"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circle(in)">
                                      <p:cBhvr>
                                        <p:cTn id="14" dur="2000"/>
                                        <p:tgtEl>
                                          <p:spTgt spid="40"/>
                                        </p:tgtEl>
                                      </p:cBhvr>
                                    </p:animEffect>
                                  </p:childTnLst>
                                </p:cTn>
                              </p:par>
                            </p:childTnLst>
                          </p:cTn>
                        </p:par>
                        <p:par>
                          <p:cTn id="15" fill="hold">
                            <p:stCondLst>
                              <p:cond delay="2000"/>
                            </p:stCondLst>
                            <p:childTnLst>
                              <p:par>
                                <p:cTn id="16" presetID="1" presetClass="mediacall" presetSubtype="0" fill="hold" nodeType="afterEffect">
                                  <p:stCondLst>
                                    <p:cond delay="0"/>
                                  </p:stCondLst>
                                  <p:childTnLst>
                                    <p:cmd type="call" cmd="playFrom(0.0)">
                                      <p:cBhvr>
                                        <p:cTn id="17" dur="3448" fill="hold"/>
                                        <p:tgtEl>
                                          <p:spTgt spid="52"/>
                                        </p:tgtEl>
                                      </p:cBhvr>
                                    </p:cmd>
                                  </p:childTnLst>
                                </p:cTn>
                              </p:par>
                            </p:childTnLst>
                          </p:cTn>
                        </p:par>
                      </p:childTnLst>
                    </p:cTn>
                  </p:par>
                </p:childTnLst>
              </p:cTn>
              <p:nextCondLst>
                <p:cond evt="onClick" delay="0">
                  <p:tgtEl>
                    <p:spTgt spid="45"/>
                  </p:tgtEl>
                </p:cond>
              </p:nextCondLst>
            </p:seq>
            <p:audio>
              <p:cMediaNode vol="80000">
                <p:cTn id="18" fill="hold" display="0">
                  <p:stCondLst>
                    <p:cond delay="indefinite"/>
                  </p:stCondLst>
                  <p:endCondLst>
                    <p:cond evt="onStopAudio" delay="0">
                      <p:tgtEl>
                        <p:sldTgt/>
                      </p:tgtEl>
                    </p:cond>
                  </p:endCondLst>
                </p:cTn>
                <p:tgtEl>
                  <p:spTgt spid="53"/>
                </p:tgtEl>
              </p:cMediaNode>
            </p:audio>
            <p:seq concurrent="1" nextAc="seek">
              <p:cTn id="19" restart="whenNotActive" fill="hold" evtFilter="cancelBubble" nodeType="interactiveSeq">
                <p:stCondLst>
                  <p:cond evt="onClick" delay="0">
                    <p:tgtEl>
                      <p:spTgt spid="46"/>
                    </p:tgtEl>
                  </p:cond>
                </p:stCondLst>
                <p:endSync evt="end" delay="0">
                  <p:rtn val="all"/>
                </p:endSync>
                <p:childTnLst>
                  <p:par>
                    <p:cTn id="20" fill="hold">
                      <p:stCondLst>
                        <p:cond delay="0"/>
                      </p:stCondLst>
                      <p:childTnLst>
                        <p:par>
                          <p:cTn id="21" fill="hold">
                            <p:stCondLst>
                              <p:cond delay="0"/>
                            </p:stCondLst>
                            <p:childTnLst>
                              <p:par>
                                <p:cTn id="22" presetID="6" presetClass="entr" presetSubtype="16"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circle(in)">
                                      <p:cBhvr>
                                        <p:cTn id="24" dur="2000"/>
                                        <p:tgtEl>
                                          <p:spTgt spid="42"/>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3448" fill="hold"/>
                                        <p:tgtEl>
                                          <p:spTgt spid="54"/>
                                        </p:tgtEl>
                                      </p:cBhvr>
                                    </p:cmd>
                                  </p:childTnLst>
                                </p:cTn>
                              </p:par>
                            </p:childTnLst>
                          </p:cTn>
                        </p:par>
                      </p:childTnLst>
                    </p:cTn>
                  </p:par>
                </p:childTnLst>
              </p:cTn>
              <p:nextCondLst>
                <p:cond evt="onClick" delay="0">
                  <p:tgtEl>
                    <p:spTgt spid="46"/>
                  </p:tgtEl>
                </p:cond>
              </p:nextCondLst>
            </p:seq>
            <p:audio>
              <p:cMediaNode vol="80000">
                <p:cTn id="28" fill="hold" display="0">
                  <p:stCondLst>
                    <p:cond delay="indefinite"/>
                  </p:stCondLst>
                  <p:endCondLst>
                    <p:cond evt="onStopAudio" delay="0">
                      <p:tgtEl>
                        <p:sldTgt/>
                      </p:tgtEl>
                    </p:cond>
                  </p:endCondLst>
                </p:cTn>
                <p:tgtEl>
                  <p:spTgt spid="54"/>
                </p:tgtEl>
              </p:cMediaNode>
            </p:audio>
            <p:seq concurrent="1" nextAc="seek">
              <p:cTn id="29" restart="whenNotActive" fill="hold" evtFilter="cancelBubble" nodeType="interactiveSeq">
                <p:stCondLst>
                  <p:cond evt="onClick" delay="0">
                    <p:tgtEl>
                      <p:spTgt spid="47"/>
                    </p:tgtEl>
                  </p:cond>
                </p:stCondLst>
                <p:endSync evt="end" delay="0">
                  <p:rtn val="all"/>
                </p:endSync>
                <p:childTnLst>
                  <p:par>
                    <p:cTn id="30" fill="hold">
                      <p:stCondLst>
                        <p:cond delay="0"/>
                      </p:stCondLst>
                      <p:childTnLst>
                        <p:par>
                          <p:cTn id="31" fill="hold">
                            <p:stCondLst>
                              <p:cond delay="0"/>
                            </p:stCondLst>
                            <p:childTnLst>
                              <p:par>
                                <p:cTn id="32" presetID="6" presetClass="entr" presetSubtype="16"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circle(in)">
                                      <p:cBhvr>
                                        <p:cTn id="34" dur="2000"/>
                                        <p:tgtEl>
                                          <p:spTgt spid="43"/>
                                        </p:tgtEl>
                                      </p:cBhvr>
                                    </p:animEffect>
                                  </p:childTnLst>
                                </p:cTn>
                              </p:par>
                            </p:childTnLst>
                          </p:cTn>
                        </p:par>
                        <p:par>
                          <p:cTn id="35" fill="hold">
                            <p:stCondLst>
                              <p:cond delay="2000"/>
                            </p:stCondLst>
                            <p:childTnLst>
                              <p:par>
                                <p:cTn id="36" presetID="1" presetClass="mediacall" presetSubtype="0" fill="hold" nodeType="afterEffect">
                                  <p:stCondLst>
                                    <p:cond delay="0"/>
                                  </p:stCondLst>
                                  <p:childTnLst>
                                    <p:cmd type="call" cmd="playFrom(0.0)">
                                      <p:cBhvr>
                                        <p:cTn id="37" dur="3448" fill="hold"/>
                                        <p:tgtEl>
                                          <p:spTgt spid="53"/>
                                        </p:tgtEl>
                                      </p:cBhvr>
                                    </p:cmd>
                                  </p:childTnLst>
                                </p:cTn>
                              </p:par>
                            </p:childTnLst>
                          </p:cTn>
                        </p:par>
                      </p:childTnLst>
                    </p:cTn>
                  </p:par>
                </p:childTnLst>
              </p:cTn>
              <p:nextCondLst>
                <p:cond evt="onClick" delay="0">
                  <p:tgtEl>
                    <p:spTgt spid="4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A048-333E-45EE-BF6C-0FD0E7761B8C}"/>
              </a:ext>
            </a:extLst>
          </p:cNvPr>
          <p:cNvSpPr>
            <a:spLocks noGrp="1"/>
          </p:cNvSpPr>
          <p:nvPr>
            <p:ph type="title"/>
          </p:nvPr>
        </p:nvSpPr>
        <p:spPr/>
        <p:txBody>
          <a:bodyPr/>
          <a:lstStyle/>
          <a:p>
            <a:endParaRPr lang="en-US">
              <a:latin typeface="Cambria" panose="02040503050406030204" pitchFamily="18" charset="0"/>
              <a:ea typeface="Cambria" panose="02040503050406030204" pitchFamily="18" charset="0"/>
              <a:cs typeface="Calibri" panose="020F0502020204030204" pitchFamily="34" charset="0"/>
            </a:endParaRPr>
          </a:p>
        </p:txBody>
      </p:sp>
      <p:grpSp>
        <p:nvGrpSpPr>
          <p:cNvPr id="3" name="Group 2">
            <a:extLst>
              <a:ext uri="{FF2B5EF4-FFF2-40B4-BE49-F238E27FC236}">
                <a16:creationId xmlns:a16="http://schemas.microsoft.com/office/drawing/2014/main" id="{B18D5A84-6679-4780-AB62-DA5FBAEDF02F}"/>
              </a:ext>
            </a:extLst>
          </p:cNvPr>
          <p:cNvGrpSpPr/>
          <p:nvPr/>
        </p:nvGrpSpPr>
        <p:grpSpPr>
          <a:xfrm>
            <a:off x="6479694" y="2365804"/>
            <a:ext cx="5632627" cy="1288256"/>
            <a:chOff x="311419" y="3516443"/>
            <a:chExt cx="4224470" cy="966192"/>
          </a:xfrm>
        </p:grpSpPr>
        <p:grpSp>
          <p:nvGrpSpPr>
            <p:cNvPr id="4" name="Group 3">
              <a:extLst>
                <a:ext uri="{FF2B5EF4-FFF2-40B4-BE49-F238E27FC236}">
                  <a16:creationId xmlns:a16="http://schemas.microsoft.com/office/drawing/2014/main" id="{53FED11B-1B92-4B00-9B32-56F8F52DF2CF}"/>
                </a:ext>
              </a:extLst>
            </p:cNvPr>
            <p:cNvGrpSpPr/>
            <p:nvPr/>
          </p:nvGrpSpPr>
          <p:grpSpPr>
            <a:xfrm>
              <a:off x="619802" y="3516443"/>
              <a:ext cx="3916087" cy="966192"/>
              <a:chOff x="129540" y="128016"/>
              <a:chExt cx="11932920" cy="1710781"/>
            </a:xfrm>
          </p:grpSpPr>
          <p:sp>
            <p:nvSpPr>
              <p:cNvPr id="10" name="Rectangle 9">
                <a:extLst>
                  <a:ext uri="{FF2B5EF4-FFF2-40B4-BE49-F238E27FC236}">
                    <a16:creationId xmlns:a16="http://schemas.microsoft.com/office/drawing/2014/main" id="{411559F9-75C2-48F5-8134-28BC1A9CB220}"/>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Arial"/>
                  </a:rPr>
                  <a:t>*</a:t>
                </a:r>
              </a:p>
            </p:txBody>
          </p:sp>
          <p:sp>
            <p:nvSpPr>
              <p:cNvPr id="11" name="TextBox 10">
                <a:extLst>
                  <a:ext uri="{FF2B5EF4-FFF2-40B4-BE49-F238E27FC236}">
                    <a16:creationId xmlns:a16="http://schemas.microsoft.com/office/drawing/2014/main" id="{7779446A-46FF-412A-9A0C-839C92CD1ACD}"/>
                  </a:ext>
                </a:extLst>
              </p:cNvPr>
              <p:cNvSpPr txBox="1"/>
              <p:nvPr/>
            </p:nvSpPr>
            <p:spPr>
              <a:xfrm>
                <a:off x="2972845" y="389223"/>
                <a:ext cx="7566293" cy="1226166"/>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5400" b="1" dirty="0" err="1">
                    <a:ln w="13462">
                      <a:solidFill>
                        <a:prstClr val="white"/>
                      </a:solidFill>
                      <a:prstDash val="solid"/>
                    </a:ln>
                    <a:solidFill>
                      <a:srgbClr val="43671B"/>
                    </a:solidFill>
                    <a:effectLst>
                      <a:outerShdw dist="38100" dir="2700000" algn="bl" rotWithShape="0">
                        <a:srgbClr val="5B9BD5"/>
                      </a:outerShdw>
                    </a:effectLst>
                    <a:latin typeface="Cambria" panose="02040503050406030204" pitchFamily="18" charset="0"/>
                    <a:ea typeface="Cambria" panose="02040503050406030204" pitchFamily="18" charset="0"/>
                    <a:cs typeface="Calibri" panose="020F0502020204030204" pitchFamily="34" charset="0"/>
                    <a:sym typeface="Arial"/>
                  </a:rPr>
                  <a:t>Ăng</a:t>
                </a:r>
                <a:r>
                  <a:rPr lang="en-US" altLang="en-US" sz="5400" b="1" dirty="0">
                    <a:ln w="13462">
                      <a:solidFill>
                        <a:prstClr val="white"/>
                      </a:solidFill>
                      <a:prstDash val="solid"/>
                    </a:ln>
                    <a:solidFill>
                      <a:srgbClr val="43671B"/>
                    </a:solidFill>
                    <a:effectLst>
                      <a:outerShdw dist="38100" dir="2700000" algn="bl" rotWithShape="0">
                        <a:srgbClr val="5B9BD5"/>
                      </a:outerShdw>
                    </a:effectLst>
                    <a:latin typeface="Cambria" panose="02040503050406030204" pitchFamily="18" charset="0"/>
                    <a:ea typeface="Cambria" panose="02040503050406030204" pitchFamily="18" charset="0"/>
                    <a:cs typeface="Calibri" panose="020F0502020204030204" pitchFamily="34" charset="0"/>
                    <a:sym typeface="Arial"/>
                  </a:rPr>
                  <a:t> ten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grpSp>
          <p:nvGrpSpPr>
            <p:cNvPr id="5" name="Group 4">
              <a:extLst>
                <a:ext uri="{FF2B5EF4-FFF2-40B4-BE49-F238E27FC236}">
                  <a16:creationId xmlns:a16="http://schemas.microsoft.com/office/drawing/2014/main" id="{FA7BF2C9-9887-4F8F-8833-50507E664EE8}"/>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C1070A34-E473-41E6-9F8C-50D987334677}"/>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75DD63D7-1A8F-441F-A5FA-0702F18A3BB1}"/>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2E674A0A-6463-4435-A77D-7A159A35A7D8}"/>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511E8A64-0663-47EE-8EDA-A0F3E354CCF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21" name="Group 20">
            <a:extLst>
              <a:ext uri="{FF2B5EF4-FFF2-40B4-BE49-F238E27FC236}">
                <a16:creationId xmlns:a16="http://schemas.microsoft.com/office/drawing/2014/main" id="{E4751DF0-5EC8-4E37-8501-F765AE8790F0}"/>
              </a:ext>
            </a:extLst>
          </p:cNvPr>
          <p:cNvGrpSpPr/>
          <p:nvPr/>
        </p:nvGrpSpPr>
        <p:grpSpPr>
          <a:xfrm>
            <a:off x="352775" y="2353647"/>
            <a:ext cx="5659142" cy="1288258"/>
            <a:chOff x="264580" y="1765233"/>
            <a:chExt cx="4244357" cy="966193"/>
          </a:xfrm>
        </p:grpSpPr>
        <p:grpSp>
          <p:nvGrpSpPr>
            <p:cNvPr id="22" name="Group 21">
              <a:extLst>
                <a:ext uri="{FF2B5EF4-FFF2-40B4-BE49-F238E27FC236}">
                  <a16:creationId xmlns:a16="http://schemas.microsoft.com/office/drawing/2014/main" id="{056E0F3B-AEB3-4F26-9D15-6F662C4557E4}"/>
                </a:ext>
              </a:extLst>
            </p:cNvPr>
            <p:cNvGrpSpPr/>
            <p:nvPr/>
          </p:nvGrpSpPr>
          <p:grpSpPr>
            <a:xfrm>
              <a:off x="655913" y="1765233"/>
              <a:ext cx="3853024" cy="966193"/>
              <a:chOff x="129540" y="128016"/>
              <a:chExt cx="11961346" cy="1710781"/>
            </a:xfrm>
          </p:grpSpPr>
          <p:sp>
            <p:nvSpPr>
              <p:cNvPr id="28" name="Rectangle 27">
                <a:extLst>
                  <a:ext uri="{FF2B5EF4-FFF2-40B4-BE49-F238E27FC236}">
                    <a16:creationId xmlns:a16="http://schemas.microsoft.com/office/drawing/2014/main" id="{D9BF05D6-0DE4-4F40-A81A-3F21F344657A}"/>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Arial"/>
                  </a:rPr>
                  <a:t>*</a:t>
                </a:r>
              </a:p>
            </p:txBody>
          </p:sp>
          <p:sp>
            <p:nvSpPr>
              <p:cNvPr id="29" name="TextBox 28">
                <a:extLst>
                  <a:ext uri="{FF2B5EF4-FFF2-40B4-BE49-F238E27FC236}">
                    <a16:creationId xmlns:a16="http://schemas.microsoft.com/office/drawing/2014/main" id="{F89003D6-BA22-4103-A01D-9644316F69A8}"/>
                  </a:ext>
                </a:extLst>
              </p:cNvPr>
              <p:cNvSpPr txBox="1"/>
              <p:nvPr/>
            </p:nvSpPr>
            <p:spPr>
              <a:xfrm>
                <a:off x="1739536" y="328447"/>
                <a:ext cx="10351350" cy="1021802"/>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Cáp</a:t>
                </a:r>
                <a:r>
                  <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truyền</a:t>
                </a:r>
                <a:r>
                  <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hình</a:t>
                </a:r>
                <a:endPar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grpSp>
          <p:nvGrpSpPr>
            <p:cNvPr id="23" name="Group 22">
              <a:extLst>
                <a:ext uri="{FF2B5EF4-FFF2-40B4-BE49-F238E27FC236}">
                  <a16:creationId xmlns:a16="http://schemas.microsoft.com/office/drawing/2014/main" id="{D2DDC5BC-9055-4A1B-A3E0-859247D6ECB9}"/>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45C39719-363C-462A-93BE-5618965AF1C6}"/>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52AB688E-C2FD-46E3-88D4-E3A9E6CD335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0026BE2-54DA-4CED-8983-D3C9298619C0}"/>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0753A579-1B8C-49E3-A47B-DE6116829C0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0" name="Group 29">
            <a:extLst>
              <a:ext uri="{FF2B5EF4-FFF2-40B4-BE49-F238E27FC236}">
                <a16:creationId xmlns:a16="http://schemas.microsoft.com/office/drawing/2014/main" id="{2F11C284-E18A-4C5A-A384-50175A433E7E}"/>
              </a:ext>
            </a:extLst>
          </p:cNvPr>
          <p:cNvGrpSpPr/>
          <p:nvPr/>
        </p:nvGrpSpPr>
        <p:grpSpPr>
          <a:xfrm>
            <a:off x="3849485" y="4343823"/>
            <a:ext cx="6130673" cy="1317717"/>
            <a:chOff x="4739560" y="3494348"/>
            <a:chExt cx="4598005" cy="988288"/>
          </a:xfrm>
        </p:grpSpPr>
        <p:grpSp>
          <p:nvGrpSpPr>
            <p:cNvPr id="31" name="Group 30">
              <a:extLst>
                <a:ext uri="{FF2B5EF4-FFF2-40B4-BE49-F238E27FC236}">
                  <a16:creationId xmlns:a16="http://schemas.microsoft.com/office/drawing/2014/main" id="{D52D081D-939D-4052-9B51-F322C06AB792}"/>
                </a:ext>
              </a:extLst>
            </p:cNvPr>
            <p:cNvGrpSpPr/>
            <p:nvPr/>
          </p:nvGrpSpPr>
          <p:grpSpPr>
            <a:xfrm>
              <a:off x="5081287" y="3516443"/>
              <a:ext cx="4256278" cy="966193"/>
              <a:chOff x="129538" y="128016"/>
              <a:chExt cx="12784665" cy="1710781"/>
            </a:xfrm>
          </p:grpSpPr>
          <p:sp>
            <p:nvSpPr>
              <p:cNvPr id="37" name="Rectangle 36">
                <a:extLst>
                  <a:ext uri="{FF2B5EF4-FFF2-40B4-BE49-F238E27FC236}">
                    <a16:creationId xmlns:a16="http://schemas.microsoft.com/office/drawing/2014/main" id="{28A16E06-B44C-47BC-9E79-17089C431D22}"/>
                  </a:ext>
                </a:extLst>
              </p:cNvPr>
              <p:cNvSpPr/>
              <p:nvPr/>
            </p:nvSpPr>
            <p:spPr>
              <a:xfrm>
                <a:off x="129538" y="128016"/>
                <a:ext cx="12724151" cy="1710781"/>
              </a:xfrm>
              <a:custGeom>
                <a:avLst/>
                <a:gdLst>
                  <a:gd name="connsiteX0" fmla="*/ 0 w 12724151"/>
                  <a:gd name="connsiteY0" fmla="*/ 0 h 1710781"/>
                  <a:gd name="connsiteX1" fmla="*/ 12724151 w 12724151"/>
                  <a:gd name="connsiteY1" fmla="*/ 0 h 1710781"/>
                  <a:gd name="connsiteX2" fmla="*/ 12724151 w 12724151"/>
                  <a:gd name="connsiteY2" fmla="*/ 1710781 h 1710781"/>
                  <a:gd name="connsiteX3" fmla="*/ 0 w 12724151"/>
                  <a:gd name="connsiteY3" fmla="*/ 1710781 h 1710781"/>
                  <a:gd name="connsiteX4" fmla="*/ 0 w 12724151"/>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151" h="1710781" fill="none" extrusionOk="0">
                    <a:moveTo>
                      <a:pt x="0" y="0"/>
                    </a:moveTo>
                    <a:cubicBezTo>
                      <a:pt x="3153360" y="-133017"/>
                      <a:pt x="6614138" y="-123057"/>
                      <a:pt x="12724151" y="0"/>
                    </a:cubicBezTo>
                    <a:cubicBezTo>
                      <a:pt x="12573086" y="306264"/>
                      <a:pt x="12727019" y="1228254"/>
                      <a:pt x="12724151" y="1710781"/>
                    </a:cubicBezTo>
                    <a:cubicBezTo>
                      <a:pt x="10380072" y="1708580"/>
                      <a:pt x="6182937" y="1581010"/>
                      <a:pt x="0" y="1710781"/>
                    </a:cubicBezTo>
                    <a:cubicBezTo>
                      <a:pt x="66034" y="1169151"/>
                      <a:pt x="34881" y="356270"/>
                      <a:pt x="0" y="0"/>
                    </a:cubicBezTo>
                    <a:close/>
                  </a:path>
                  <a:path w="12724151" h="1710781" stroke="0" extrusionOk="0">
                    <a:moveTo>
                      <a:pt x="0" y="0"/>
                    </a:moveTo>
                    <a:cubicBezTo>
                      <a:pt x="1947197" y="-157587"/>
                      <a:pt x="10534097" y="-63908"/>
                      <a:pt x="12724151" y="0"/>
                    </a:cubicBezTo>
                    <a:cubicBezTo>
                      <a:pt x="12681529" y="255585"/>
                      <a:pt x="12720488" y="1165646"/>
                      <a:pt x="12724151" y="1710781"/>
                    </a:cubicBezTo>
                    <a:cubicBezTo>
                      <a:pt x="10486062" y="1609783"/>
                      <a:pt x="2488645"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Arial"/>
                  </a:rPr>
                  <a:t>*</a:t>
                </a:r>
              </a:p>
            </p:txBody>
          </p:sp>
          <p:sp>
            <p:nvSpPr>
              <p:cNvPr id="38" name="TextBox 37">
                <a:extLst>
                  <a:ext uri="{FF2B5EF4-FFF2-40B4-BE49-F238E27FC236}">
                    <a16:creationId xmlns:a16="http://schemas.microsoft.com/office/drawing/2014/main" id="{1B622557-22C4-4816-82ED-B3FEB6200AE2}"/>
                  </a:ext>
                </a:extLst>
              </p:cNvPr>
              <p:cNvSpPr txBox="1"/>
              <p:nvPr/>
            </p:nvSpPr>
            <p:spPr>
              <a:xfrm>
                <a:off x="2221223" y="348987"/>
                <a:ext cx="10692980" cy="1226165"/>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Cả</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 2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đáp</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án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grpSp>
          <p:nvGrpSpPr>
            <p:cNvPr id="33" name="Google Shape;3605;p43">
              <a:extLst>
                <a:ext uri="{FF2B5EF4-FFF2-40B4-BE49-F238E27FC236}">
                  <a16:creationId xmlns:a16="http://schemas.microsoft.com/office/drawing/2014/main" id="{6F018CA5-A0C1-482C-8F75-8241483E75C6}"/>
                </a:ext>
              </a:extLst>
            </p:cNvPr>
            <p:cNvGrpSpPr/>
            <p:nvPr/>
          </p:nvGrpSpPr>
          <p:grpSpPr>
            <a:xfrm>
              <a:off x="4739560" y="3494348"/>
              <a:ext cx="1009385" cy="967608"/>
              <a:chOff x="3190585" y="1598925"/>
              <a:chExt cx="1225500" cy="1225500"/>
            </a:xfrm>
          </p:grpSpPr>
          <p:sp>
            <p:nvSpPr>
              <p:cNvPr id="35" name="Google Shape;3606;p43">
                <a:extLst>
                  <a:ext uri="{FF2B5EF4-FFF2-40B4-BE49-F238E27FC236}">
                    <a16:creationId xmlns:a16="http://schemas.microsoft.com/office/drawing/2014/main" id="{E55BA045-E477-4CBD-A336-889B8A508FF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6" name="Google Shape;3607;p43">
                <a:extLst>
                  <a:ext uri="{FF2B5EF4-FFF2-40B4-BE49-F238E27FC236}">
                    <a16:creationId xmlns:a16="http://schemas.microsoft.com/office/drawing/2014/main" id="{53E5BFE3-5886-44EE-87B6-4EBDE2FBCD65}"/>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grpSp>
      <p:grpSp>
        <p:nvGrpSpPr>
          <p:cNvPr id="39" name="Group 38">
            <a:extLst>
              <a:ext uri="{FF2B5EF4-FFF2-40B4-BE49-F238E27FC236}">
                <a16:creationId xmlns:a16="http://schemas.microsoft.com/office/drawing/2014/main" id="{B6D6EA95-22FD-4940-ADC5-E6034E5BF5DE}"/>
              </a:ext>
            </a:extLst>
          </p:cNvPr>
          <p:cNvGrpSpPr/>
          <p:nvPr/>
        </p:nvGrpSpPr>
        <p:grpSpPr>
          <a:xfrm>
            <a:off x="875047" y="254772"/>
            <a:ext cx="10961963" cy="1781626"/>
            <a:chOff x="646746" y="192450"/>
            <a:chExt cx="8221471" cy="1336219"/>
          </a:xfrm>
        </p:grpSpPr>
        <p:grpSp>
          <p:nvGrpSpPr>
            <p:cNvPr id="40" name="Google Shape;3579;p43">
              <a:extLst>
                <a:ext uri="{FF2B5EF4-FFF2-40B4-BE49-F238E27FC236}">
                  <a16:creationId xmlns:a16="http://schemas.microsoft.com/office/drawing/2014/main" id="{BB743CB6-DBDD-4593-A44B-E23467973735}"/>
                </a:ext>
              </a:extLst>
            </p:cNvPr>
            <p:cNvGrpSpPr/>
            <p:nvPr/>
          </p:nvGrpSpPr>
          <p:grpSpPr>
            <a:xfrm>
              <a:off x="646746" y="192450"/>
              <a:ext cx="8221471" cy="1336219"/>
              <a:chOff x="3374500" y="2400975"/>
              <a:chExt cx="2395004" cy="1696203"/>
            </a:xfrm>
          </p:grpSpPr>
          <p:sp>
            <p:nvSpPr>
              <p:cNvPr id="42" name="Google Shape;3580;p43">
                <a:extLst>
                  <a:ext uri="{FF2B5EF4-FFF2-40B4-BE49-F238E27FC236}">
                    <a16:creationId xmlns:a16="http://schemas.microsoft.com/office/drawing/2014/main" id="{C4959551-84E8-48DA-952F-881236E9FAA8}"/>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22B24">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3" name="Google Shape;3581;p43">
                <a:extLst>
                  <a:ext uri="{FF2B5EF4-FFF2-40B4-BE49-F238E27FC236}">
                    <a16:creationId xmlns:a16="http://schemas.microsoft.com/office/drawing/2014/main" id="{572B1496-D28C-43C6-AE07-52CC45171795}"/>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4" name="Google Shape;3582;p43">
                <a:extLst>
                  <a:ext uri="{FF2B5EF4-FFF2-40B4-BE49-F238E27FC236}">
                    <a16:creationId xmlns:a16="http://schemas.microsoft.com/office/drawing/2014/main" id="{70FE3FC4-73E9-4D40-BD15-76385CFDC999}"/>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5" name="Google Shape;3583;p43">
                <a:extLst>
                  <a:ext uri="{FF2B5EF4-FFF2-40B4-BE49-F238E27FC236}">
                    <a16:creationId xmlns:a16="http://schemas.microsoft.com/office/drawing/2014/main" id="{DC0091B7-D9AF-4DB8-B93A-042A86256A24}"/>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6" name="Google Shape;3584;p43">
                <a:extLst>
                  <a:ext uri="{FF2B5EF4-FFF2-40B4-BE49-F238E27FC236}">
                    <a16:creationId xmlns:a16="http://schemas.microsoft.com/office/drawing/2014/main" id="{9C78CD28-59F8-4902-ADA6-9BCCCBAD86D2}"/>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7" name="Google Shape;3585;p43">
                <a:extLst>
                  <a:ext uri="{FF2B5EF4-FFF2-40B4-BE49-F238E27FC236}">
                    <a16:creationId xmlns:a16="http://schemas.microsoft.com/office/drawing/2014/main" id="{550F806A-9825-4C88-A4C4-041BB7B5FE47}"/>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sp>
          <p:nvSpPr>
            <p:cNvPr id="41" name="Google Shape;3537;p41">
              <a:extLst>
                <a:ext uri="{FF2B5EF4-FFF2-40B4-BE49-F238E27FC236}">
                  <a16:creationId xmlns:a16="http://schemas.microsoft.com/office/drawing/2014/main" id="{AD342DAF-F6F4-4980-BE1A-19EA14E1EDCA}"/>
                </a:ext>
              </a:extLst>
            </p:cNvPr>
            <p:cNvSpPr txBox="1">
              <a:spLocks/>
            </p:cNvSpPr>
            <p:nvPr/>
          </p:nvSpPr>
          <p:spPr>
            <a:xfrm>
              <a:off x="1567479" y="310498"/>
              <a:ext cx="6525080"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Đài</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truyền</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hình</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phát</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tín</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hiệu</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truyền</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hình</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qua </a:t>
              </a: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đâu</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a:t>
              </a:r>
            </a:p>
          </p:txBody>
        </p:sp>
      </p:grpSp>
      <p:sp>
        <p:nvSpPr>
          <p:cNvPr id="48" name="Google Shape;118;p4">
            <a:extLst>
              <a:ext uri="{FF2B5EF4-FFF2-40B4-BE49-F238E27FC236}">
                <a16:creationId xmlns:a16="http://schemas.microsoft.com/office/drawing/2014/main" id="{A2F8D405-8CB0-4FB8-A473-2B6A65EC6014}"/>
              </a:ext>
            </a:extLst>
          </p:cNvPr>
          <p:cNvSpPr/>
          <p:nvPr/>
        </p:nvSpPr>
        <p:spPr>
          <a:xfrm rot="20682741">
            <a:off x="4626784" y="2290824"/>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9" name="Google Shape;118;p4">
            <a:extLst>
              <a:ext uri="{FF2B5EF4-FFF2-40B4-BE49-F238E27FC236}">
                <a16:creationId xmlns:a16="http://schemas.microsoft.com/office/drawing/2014/main" id="{424F428A-759F-4F97-90CD-84EE7B870B6A}"/>
              </a:ext>
            </a:extLst>
          </p:cNvPr>
          <p:cNvSpPr/>
          <p:nvPr/>
        </p:nvSpPr>
        <p:spPr>
          <a:xfrm rot="20682741">
            <a:off x="10738049" y="223502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51" name="Tieng-tinh-tinh-www_nhacchuongvui_com">
            <a:hlinkClick r:id="" action="ppaction://media"/>
            <a:extLst>
              <a:ext uri="{FF2B5EF4-FFF2-40B4-BE49-F238E27FC236}">
                <a16:creationId xmlns:a16="http://schemas.microsoft.com/office/drawing/2014/main" id="{30653653-AAF5-4BF5-B93C-E67B15DCFB8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53" name="Picture 2">
            <a:hlinkClick r:id="rId9" action="ppaction://hlinksldjump"/>
            <a:extLst>
              <a:ext uri="{FF2B5EF4-FFF2-40B4-BE49-F238E27FC236}">
                <a16:creationId xmlns:a16="http://schemas.microsoft.com/office/drawing/2014/main" id="{65AEF1FE-D1A8-439D-BD1F-98F953FAE566}"/>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440181" y="4917244"/>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3">
            <a:extLst>
              <a:ext uri="{FF2B5EF4-FFF2-40B4-BE49-F238E27FC236}">
                <a16:creationId xmlns:a16="http://schemas.microsoft.com/office/drawing/2014/main" id="{3AD21494-2187-4185-B93C-DBCB7F2D1AA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1354" t="-1449" r="-735" b="51345"/>
          <a:stretch/>
        </p:blipFill>
        <p:spPr>
          <a:xfrm rot="21281818">
            <a:off x="4047744" y="4475344"/>
            <a:ext cx="950965" cy="1028969"/>
          </a:xfrm>
          <a:prstGeom prst="rect">
            <a:avLst/>
          </a:prstGeom>
        </p:spPr>
      </p:pic>
      <p:sp>
        <p:nvSpPr>
          <p:cNvPr id="13" name="TextBox 12">
            <a:extLst>
              <a:ext uri="{FF2B5EF4-FFF2-40B4-BE49-F238E27FC236}">
                <a16:creationId xmlns:a16="http://schemas.microsoft.com/office/drawing/2014/main" id="{A83493F0-ABB4-CBE7-14E7-88949990C491}"/>
              </a:ext>
            </a:extLst>
          </p:cNvPr>
          <p:cNvSpPr txBox="1"/>
          <p:nvPr/>
        </p:nvSpPr>
        <p:spPr>
          <a:xfrm>
            <a:off x="222813" y="6308732"/>
            <a:ext cx="7043194" cy="369332"/>
          </a:xfrm>
          <a:prstGeom prst="rect">
            <a:avLst/>
          </a:prstGeom>
          <a:noFill/>
        </p:spPr>
        <p:txBody>
          <a:bodyPr wrap="square">
            <a:spAutoFit/>
          </a:bodyPr>
          <a:lstStyle/>
          <a:p>
            <a:r>
              <a:rPr lang="en-US" dirty="0" err="1">
                <a:latin typeface="Cambria" panose="02040503050406030204" pitchFamily="18" charset="0"/>
                <a:ea typeface="Cambria" panose="02040503050406030204" pitchFamily="18" charset="0"/>
              </a:rPr>
              <a:t>Bấm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em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bé</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để</a:t>
            </a:r>
            <a:r>
              <a:rPr lang="en-US" dirty="0">
                <a:latin typeface="Cambria" panose="02040503050406030204" pitchFamily="18" charset="0"/>
                <a:ea typeface="Cambria" panose="02040503050406030204" pitchFamily="18" charset="0"/>
              </a:rPr>
              <a:t> quay </a:t>
            </a:r>
            <a:r>
              <a:rPr lang="en-US" dirty="0" err="1">
                <a:latin typeface="Cambria" panose="02040503050406030204" pitchFamily="18" charset="0"/>
                <a:ea typeface="Cambria" panose="02040503050406030204" pitchFamily="18" charset="0"/>
              </a:rPr>
              <a:t>về</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232783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par>
                                <p:cTn id="18" presetID="14" presetClass="entr" presetSubtype="1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par>
                                <p:cTn id="21" presetID="10"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30"/>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withEffect">
                                  <p:stCondLst>
                                    <p:cond delay="0"/>
                                  </p:stCondLst>
                                  <p:childTnLst>
                                    <p:cmd type="call" cmd="playFrom(0.0)">
                                      <p:cBhvr>
                                        <p:cTn id="44" dur="3422" fill="hold"/>
                                        <p:tgtEl>
                                          <p:spTgt spid="51"/>
                                        </p:tgtEl>
                                      </p:cBhvr>
                                    </p:cmd>
                                  </p:childTnLst>
                                </p:cTn>
                              </p:par>
                              <p:par>
                                <p:cTn id="45" presetID="42"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anim calcmode="lin" valueType="num">
                                      <p:cBhvr>
                                        <p:cTn id="48" dur="1000" fill="hold"/>
                                        <p:tgtEl>
                                          <p:spTgt spid="53"/>
                                        </p:tgtEl>
                                        <p:attrNameLst>
                                          <p:attrName>ppt_x</p:attrName>
                                        </p:attrNameLst>
                                      </p:cBhvr>
                                      <p:tavLst>
                                        <p:tav tm="0">
                                          <p:val>
                                            <p:strVal val="#ppt_x"/>
                                          </p:val>
                                        </p:tav>
                                        <p:tav tm="100000">
                                          <p:val>
                                            <p:strVal val="#ppt_x"/>
                                          </p:val>
                                        </p:tav>
                                      </p:tavLst>
                                    </p:anim>
                                    <p:anim calcmode="lin" valueType="num">
                                      <p:cBhvr>
                                        <p:cTn id="4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0"/>
                  </p:tgtEl>
                </p:cond>
              </p:nextCondLst>
            </p:seq>
            <p:audio>
              <p:cMediaNode vol="80000">
                <p:cTn id="50" fill="hold" display="0">
                  <p:stCondLst>
                    <p:cond delay="indefinite"/>
                  </p:stCondLst>
                  <p:endCondLst>
                    <p:cond evt="onStopAudio" delay="0">
                      <p:tgtEl>
                        <p:sldTgt/>
                      </p:tgtEl>
                    </p:cond>
                  </p:endCondLst>
                </p:cTn>
                <p:tgtEl>
                  <p:spTgt spid="51"/>
                </p:tgtEl>
              </p:cMediaNode>
            </p:audio>
          </p:childTnLst>
        </p:cTn>
      </p:par>
    </p:tnLst>
    <p:bldLst>
      <p:bldP spid="48" grpId="0" animBg="1"/>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95B8-A8B0-442F-AB69-77E1BA9A151F}"/>
              </a:ext>
            </a:extLst>
          </p:cNvPr>
          <p:cNvSpPr>
            <a:spLocks noGrp="1"/>
          </p:cNvSpPr>
          <p:nvPr>
            <p:ph type="title"/>
          </p:nvPr>
        </p:nvSpPr>
        <p:spPr/>
        <p:txBody>
          <a:bodyPr/>
          <a:lstStyle/>
          <a:p>
            <a:endParaRPr lang="en-US">
              <a:latin typeface="Cambria" panose="02040503050406030204" pitchFamily="18" charset="0"/>
              <a:ea typeface="Cambria" panose="02040503050406030204" pitchFamily="18" charset="0"/>
              <a:cs typeface="Calibri" panose="020F0502020204030204" pitchFamily="34" charset="0"/>
            </a:endParaRPr>
          </a:p>
        </p:txBody>
      </p:sp>
      <p:grpSp>
        <p:nvGrpSpPr>
          <p:cNvPr id="3" name="Group 2">
            <a:extLst>
              <a:ext uri="{FF2B5EF4-FFF2-40B4-BE49-F238E27FC236}">
                <a16:creationId xmlns:a16="http://schemas.microsoft.com/office/drawing/2014/main" id="{1EFBA7CB-BB13-4C70-903F-35F80D9EC937}"/>
              </a:ext>
            </a:extLst>
          </p:cNvPr>
          <p:cNvGrpSpPr/>
          <p:nvPr/>
        </p:nvGrpSpPr>
        <p:grpSpPr>
          <a:xfrm>
            <a:off x="6481915" y="2377607"/>
            <a:ext cx="5632627" cy="1302432"/>
            <a:chOff x="311419" y="3505812"/>
            <a:chExt cx="4224470" cy="976824"/>
          </a:xfrm>
        </p:grpSpPr>
        <p:grpSp>
          <p:nvGrpSpPr>
            <p:cNvPr id="4" name="Group 3">
              <a:extLst>
                <a:ext uri="{FF2B5EF4-FFF2-40B4-BE49-F238E27FC236}">
                  <a16:creationId xmlns:a16="http://schemas.microsoft.com/office/drawing/2014/main" id="{E2F1ABD6-A8F4-4589-9D0C-212AAC7C97AB}"/>
                </a:ext>
              </a:extLst>
            </p:cNvPr>
            <p:cNvGrpSpPr/>
            <p:nvPr/>
          </p:nvGrpSpPr>
          <p:grpSpPr>
            <a:xfrm>
              <a:off x="619802" y="3505812"/>
              <a:ext cx="3916087" cy="976824"/>
              <a:chOff x="129540" y="109192"/>
              <a:chExt cx="11932920" cy="1729605"/>
            </a:xfrm>
          </p:grpSpPr>
          <p:sp>
            <p:nvSpPr>
              <p:cNvPr id="10" name="Rectangle 9">
                <a:extLst>
                  <a:ext uri="{FF2B5EF4-FFF2-40B4-BE49-F238E27FC236}">
                    <a16:creationId xmlns:a16="http://schemas.microsoft.com/office/drawing/2014/main" id="{29065475-0FB0-4B79-AA48-1BBA9DC33E65}"/>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667"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Arial"/>
                  </a:rPr>
                  <a:t>*</a:t>
                </a:r>
              </a:p>
            </p:txBody>
          </p:sp>
          <p:sp>
            <p:nvSpPr>
              <p:cNvPr id="11" name="TextBox 10">
                <a:extLst>
                  <a:ext uri="{FF2B5EF4-FFF2-40B4-BE49-F238E27FC236}">
                    <a16:creationId xmlns:a16="http://schemas.microsoft.com/office/drawing/2014/main" id="{02808D89-401E-42F8-8833-A8A493DED559}"/>
                  </a:ext>
                </a:extLst>
              </p:cNvPr>
              <p:cNvSpPr txBox="1"/>
              <p:nvPr/>
            </p:nvSpPr>
            <p:spPr>
              <a:xfrm>
                <a:off x="1780159" y="109192"/>
                <a:ext cx="8887730" cy="1485106"/>
              </a:xfrm>
              <a:prstGeom prst="rect">
                <a:avLst/>
              </a:prstGeom>
              <a:noFill/>
            </p:spPr>
            <p:txBody>
              <a:bodyPr wrap="square">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US" altLang="en-US" sz="6667"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Ti</a:t>
                </a:r>
                <a:r>
                  <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 vi</a:t>
                </a:r>
              </a:p>
            </p:txBody>
          </p:sp>
        </p:grpSp>
        <p:grpSp>
          <p:nvGrpSpPr>
            <p:cNvPr id="5" name="Group 4">
              <a:extLst>
                <a:ext uri="{FF2B5EF4-FFF2-40B4-BE49-F238E27FC236}">
                  <a16:creationId xmlns:a16="http://schemas.microsoft.com/office/drawing/2014/main" id="{F34E98F2-4784-4F52-A306-F69CCBDACD65}"/>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421E0037-42F7-47DE-9717-D013DBF34730}"/>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D837A620-105E-404C-A5CB-63741C1A7843}"/>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B5CD3B93-2934-4892-BC3D-CF10FB9F5BF3}"/>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9E4EFDCA-2C63-4B98-988A-76973AB990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37728D84-2024-4E26-AB69-7557A764F83F}"/>
              </a:ext>
            </a:extLst>
          </p:cNvPr>
          <p:cNvGrpSpPr/>
          <p:nvPr/>
        </p:nvGrpSpPr>
        <p:grpSpPr>
          <a:xfrm>
            <a:off x="3786088" y="4677205"/>
            <a:ext cx="6125168" cy="1360987"/>
            <a:chOff x="4684130" y="1730750"/>
            <a:chExt cx="4593876" cy="1020741"/>
          </a:xfrm>
        </p:grpSpPr>
        <p:grpSp>
          <p:nvGrpSpPr>
            <p:cNvPr id="13" name="Group 12">
              <a:extLst>
                <a:ext uri="{FF2B5EF4-FFF2-40B4-BE49-F238E27FC236}">
                  <a16:creationId xmlns:a16="http://schemas.microsoft.com/office/drawing/2014/main" id="{72B9BAD6-2420-4FFF-A96B-55785308AB3F}"/>
                </a:ext>
              </a:extLst>
            </p:cNvPr>
            <p:cNvGrpSpPr/>
            <p:nvPr/>
          </p:nvGrpSpPr>
          <p:grpSpPr>
            <a:xfrm>
              <a:off x="5066055" y="1785298"/>
              <a:ext cx="4211951" cy="966193"/>
              <a:chOff x="129540" y="128016"/>
              <a:chExt cx="12603191" cy="1710781"/>
            </a:xfrm>
          </p:grpSpPr>
          <p:sp>
            <p:nvSpPr>
              <p:cNvPr id="19" name="Rectangle 18">
                <a:extLst>
                  <a:ext uri="{FF2B5EF4-FFF2-40B4-BE49-F238E27FC236}">
                    <a16:creationId xmlns:a16="http://schemas.microsoft.com/office/drawing/2014/main" id="{839CEABD-B14E-4FED-AC19-121F45F685E8}"/>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667"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0" name="TextBox 19">
                <a:extLst>
                  <a:ext uri="{FF2B5EF4-FFF2-40B4-BE49-F238E27FC236}">
                    <a16:creationId xmlns:a16="http://schemas.microsoft.com/office/drawing/2014/main" id="{D408EFFA-8A3E-429B-BA93-ED86EC6FD69A}"/>
                  </a:ext>
                </a:extLst>
              </p:cNvPr>
              <p:cNvSpPr txBox="1"/>
              <p:nvPr/>
            </p:nvSpPr>
            <p:spPr>
              <a:xfrm>
                <a:off x="2094927" y="258396"/>
                <a:ext cx="10637804" cy="1485107"/>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mbria" panose="02040503050406030204" pitchFamily="18" charset="0"/>
                    <a:ea typeface="Cambria" panose="02040503050406030204" pitchFamily="18" charset="0"/>
                    <a:cs typeface="Calibri" panose="020F0502020204030204" pitchFamily="34" charset="0"/>
                    <a:sym typeface="Arial"/>
                  </a:rPr>
                  <a:t>Máy</a:t>
                </a:r>
                <a:r>
                  <a:rPr lang="en-US" altLang="en-US" sz="6667" b="1" dirty="0">
                    <a:ln w="13462">
                      <a:solidFill>
                        <a:prstClr val="white"/>
                      </a:solidFill>
                      <a:prstDash val="solid"/>
                    </a:ln>
                    <a:solidFill>
                      <a:srgbClr val="43671B"/>
                    </a:solidFill>
                    <a:effectLst>
                      <a:outerShdw dist="38100" dir="2700000" algn="bl" rotWithShape="0">
                        <a:srgbClr val="5B9BD5"/>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mbria" panose="02040503050406030204" pitchFamily="18" charset="0"/>
                    <a:ea typeface="Cambria" panose="02040503050406030204" pitchFamily="18" charset="0"/>
                    <a:cs typeface="Calibri" panose="020F0502020204030204" pitchFamily="34" charset="0"/>
                    <a:sym typeface="Arial"/>
                  </a:rPr>
                  <a:t>tính</a:t>
                </a:r>
                <a:endPar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grpSp>
          <p:nvGrpSpPr>
            <p:cNvPr id="14" name="Group 13">
              <a:extLst>
                <a:ext uri="{FF2B5EF4-FFF2-40B4-BE49-F238E27FC236}">
                  <a16:creationId xmlns:a16="http://schemas.microsoft.com/office/drawing/2014/main" id="{276AE767-2E30-4E09-A556-D37A3BCCAF15}"/>
                </a:ext>
              </a:extLst>
            </p:cNvPr>
            <p:cNvGrpSpPr/>
            <p:nvPr/>
          </p:nvGrpSpPr>
          <p:grpSpPr>
            <a:xfrm>
              <a:off x="4684130" y="1730750"/>
              <a:ext cx="990103" cy="988223"/>
              <a:chOff x="5304987" y="1743054"/>
              <a:chExt cx="1228335" cy="1224365"/>
            </a:xfrm>
          </p:grpSpPr>
          <p:grpSp>
            <p:nvGrpSpPr>
              <p:cNvPr id="15" name="Google Shape;3605;p43">
                <a:extLst>
                  <a:ext uri="{FF2B5EF4-FFF2-40B4-BE49-F238E27FC236}">
                    <a16:creationId xmlns:a16="http://schemas.microsoft.com/office/drawing/2014/main" id="{773726A3-AD0E-4BD0-B248-16E0885119C4}"/>
                  </a:ext>
                </a:extLst>
              </p:cNvPr>
              <p:cNvGrpSpPr/>
              <p:nvPr/>
            </p:nvGrpSpPr>
            <p:grpSpPr>
              <a:xfrm>
                <a:off x="5304987" y="1743054"/>
                <a:ext cx="1228335" cy="1224365"/>
                <a:chOff x="3190585" y="1598925"/>
                <a:chExt cx="1225500" cy="1225500"/>
              </a:xfrm>
            </p:grpSpPr>
            <p:sp>
              <p:nvSpPr>
                <p:cNvPr id="17" name="Google Shape;3606;p43">
                  <a:extLst>
                    <a:ext uri="{FF2B5EF4-FFF2-40B4-BE49-F238E27FC236}">
                      <a16:creationId xmlns:a16="http://schemas.microsoft.com/office/drawing/2014/main" id="{372C3687-9D2A-4079-B4B3-BFA29F12B3FB}"/>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8" name="Google Shape;3607;p43">
                  <a:extLst>
                    <a:ext uri="{FF2B5EF4-FFF2-40B4-BE49-F238E27FC236}">
                      <a16:creationId xmlns:a16="http://schemas.microsoft.com/office/drawing/2014/main" id="{BD164962-A36D-47A4-80BA-585F11C0AB43}"/>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16" name="Picture 15">
                <a:extLst>
                  <a:ext uri="{FF2B5EF4-FFF2-40B4-BE49-F238E27FC236}">
                    <a16:creationId xmlns:a16="http://schemas.microsoft.com/office/drawing/2014/main" id="{1EFEBDB4-CC81-4809-B612-F70221E230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21" name="Group 20">
            <a:extLst>
              <a:ext uri="{FF2B5EF4-FFF2-40B4-BE49-F238E27FC236}">
                <a16:creationId xmlns:a16="http://schemas.microsoft.com/office/drawing/2014/main" id="{DE15FCB5-E3D3-4385-B2F8-927C7390B389}"/>
              </a:ext>
            </a:extLst>
          </p:cNvPr>
          <p:cNvGrpSpPr/>
          <p:nvPr/>
        </p:nvGrpSpPr>
        <p:grpSpPr>
          <a:xfrm>
            <a:off x="352774" y="2353643"/>
            <a:ext cx="5990535" cy="1288256"/>
            <a:chOff x="264580" y="1765233"/>
            <a:chExt cx="4492901" cy="966192"/>
          </a:xfrm>
        </p:grpSpPr>
        <p:grpSp>
          <p:nvGrpSpPr>
            <p:cNvPr id="22" name="Group 21">
              <a:extLst>
                <a:ext uri="{FF2B5EF4-FFF2-40B4-BE49-F238E27FC236}">
                  <a16:creationId xmlns:a16="http://schemas.microsoft.com/office/drawing/2014/main" id="{AB717557-C767-410F-A6BE-E29A91584880}"/>
                </a:ext>
              </a:extLst>
            </p:cNvPr>
            <p:cNvGrpSpPr/>
            <p:nvPr/>
          </p:nvGrpSpPr>
          <p:grpSpPr>
            <a:xfrm>
              <a:off x="655913" y="1765233"/>
              <a:ext cx="4101568" cy="966192"/>
              <a:chOff x="129540" y="128016"/>
              <a:chExt cx="12732929" cy="1710781"/>
            </a:xfrm>
          </p:grpSpPr>
          <p:sp>
            <p:nvSpPr>
              <p:cNvPr id="28" name="Rectangle 27">
                <a:extLst>
                  <a:ext uri="{FF2B5EF4-FFF2-40B4-BE49-F238E27FC236}">
                    <a16:creationId xmlns:a16="http://schemas.microsoft.com/office/drawing/2014/main" id="{67F621B0-F13D-4B2D-ADBD-E5E79F72352E}"/>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667"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Arial"/>
                  </a:rPr>
                  <a:t>*</a:t>
                </a:r>
              </a:p>
            </p:txBody>
          </p:sp>
          <p:sp>
            <p:nvSpPr>
              <p:cNvPr id="29" name="TextBox 28">
                <a:extLst>
                  <a:ext uri="{FF2B5EF4-FFF2-40B4-BE49-F238E27FC236}">
                    <a16:creationId xmlns:a16="http://schemas.microsoft.com/office/drawing/2014/main" id="{D60BD2A6-B134-4C43-8DDA-C829FB2AA943}"/>
                  </a:ext>
                </a:extLst>
              </p:cNvPr>
              <p:cNvSpPr txBox="1"/>
              <p:nvPr/>
            </p:nvSpPr>
            <p:spPr>
              <a:xfrm>
                <a:off x="1640574" y="174274"/>
                <a:ext cx="11221895" cy="1485107"/>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mbria" panose="02040503050406030204" pitchFamily="18" charset="0"/>
                    <a:ea typeface="Cambria" panose="02040503050406030204" pitchFamily="18" charset="0"/>
                    <a:cs typeface="Calibri" panose="020F0502020204030204" pitchFamily="34" charset="0"/>
                    <a:sym typeface="Arial"/>
                  </a:rPr>
                  <a:t>Đài</a:t>
                </a:r>
                <a:endPar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grpSp>
          <p:nvGrpSpPr>
            <p:cNvPr id="23" name="Group 22">
              <a:extLst>
                <a:ext uri="{FF2B5EF4-FFF2-40B4-BE49-F238E27FC236}">
                  <a16:creationId xmlns:a16="http://schemas.microsoft.com/office/drawing/2014/main" id="{F51DBDDA-8C63-4DAD-AFE6-11E7EDE2CD1D}"/>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3120E8C7-030C-4EC4-B7F7-57FDEB56312C}"/>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6B707F85-F4F2-4A72-A471-3A5C35EC147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A6DF72B-A34B-4988-B3A9-46E26ABF6152}"/>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2A6DC71A-A8B5-47F9-8A7E-896862F1B9D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9" name="Group 38">
            <a:extLst>
              <a:ext uri="{FF2B5EF4-FFF2-40B4-BE49-F238E27FC236}">
                <a16:creationId xmlns:a16="http://schemas.microsoft.com/office/drawing/2014/main" id="{0927B1BC-6389-4EF0-AEFD-8410B1E3623C}"/>
              </a:ext>
            </a:extLst>
          </p:cNvPr>
          <p:cNvGrpSpPr/>
          <p:nvPr/>
        </p:nvGrpSpPr>
        <p:grpSpPr>
          <a:xfrm>
            <a:off x="-375277" y="220580"/>
            <a:ext cx="13031363" cy="1781626"/>
            <a:chOff x="-281459" y="192450"/>
            <a:chExt cx="9773522" cy="1336219"/>
          </a:xfrm>
        </p:grpSpPr>
        <p:grpSp>
          <p:nvGrpSpPr>
            <p:cNvPr id="40" name="Google Shape;3579;p43">
              <a:extLst>
                <a:ext uri="{FF2B5EF4-FFF2-40B4-BE49-F238E27FC236}">
                  <a16:creationId xmlns:a16="http://schemas.microsoft.com/office/drawing/2014/main" id="{25604256-5692-4C0D-A606-2F42AD459B2F}"/>
                </a:ext>
              </a:extLst>
            </p:cNvPr>
            <p:cNvGrpSpPr/>
            <p:nvPr/>
          </p:nvGrpSpPr>
          <p:grpSpPr>
            <a:xfrm>
              <a:off x="646746" y="192450"/>
              <a:ext cx="8221471" cy="1336219"/>
              <a:chOff x="3374500" y="2400975"/>
              <a:chExt cx="2395004" cy="1696203"/>
            </a:xfrm>
          </p:grpSpPr>
          <p:sp>
            <p:nvSpPr>
              <p:cNvPr id="43" name="Google Shape;3580;p43">
                <a:extLst>
                  <a:ext uri="{FF2B5EF4-FFF2-40B4-BE49-F238E27FC236}">
                    <a16:creationId xmlns:a16="http://schemas.microsoft.com/office/drawing/2014/main" id="{C4448B29-002A-48C3-BBA8-2172297AD68F}"/>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22B24">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4" name="Google Shape;3581;p43">
                <a:extLst>
                  <a:ext uri="{FF2B5EF4-FFF2-40B4-BE49-F238E27FC236}">
                    <a16:creationId xmlns:a16="http://schemas.microsoft.com/office/drawing/2014/main" id="{47C10456-F001-4771-A931-99711F159DEF}"/>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5" name="Google Shape;3582;p43">
                <a:extLst>
                  <a:ext uri="{FF2B5EF4-FFF2-40B4-BE49-F238E27FC236}">
                    <a16:creationId xmlns:a16="http://schemas.microsoft.com/office/drawing/2014/main" id="{9FBDD36F-D877-4326-8F57-E00D6AB47413}"/>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6" name="Google Shape;3583;p43">
                <a:extLst>
                  <a:ext uri="{FF2B5EF4-FFF2-40B4-BE49-F238E27FC236}">
                    <a16:creationId xmlns:a16="http://schemas.microsoft.com/office/drawing/2014/main" id="{E5A44F14-1542-4B14-AFC9-0C94CB1A0EFF}"/>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7" name="Google Shape;3584;p43">
                <a:extLst>
                  <a:ext uri="{FF2B5EF4-FFF2-40B4-BE49-F238E27FC236}">
                    <a16:creationId xmlns:a16="http://schemas.microsoft.com/office/drawing/2014/main" id="{B6B09940-13E2-4C97-8168-E39763082F49}"/>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8" name="Google Shape;3585;p43">
                <a:extLst>
                  <a:ext uri="{FF2B5EF4-FFF2-40B4-BE49-F238E27FC236}">
                    <a16:creationId xmlns:a16="http://schemas.microsoft.com/office/drawing/2014/main" id="{D796C1C8-5951-46EF-8D8B-C748D9D06B08}"/>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sp>
          <p:nvSpPr>
            <p:cNvPr id="41" name="Google Shape;3537;p41">
              <a:extLst>
                <a:ext uri="{FF2B5EF4-FFF2-40B4-BE49-F238E27FC236}">
                  <a16:creationId xmlns:a16="http://schemas.microsoft.com/office/drawing/2014/main" id="{896EBC13-662D-4025-9AD1-CF2FA9C1EB2F}"/>
                </a:ext>
              </a:extLst>
            </p:cNvPr>
            <p:cNvSpPr txBox="1">
              <a:spLocks/>
            </p:cNvSpPr>
            <p:nvPr/>
          </p:nvSpPr>
          <p:spPr>
            <a:xfrm>
              <a:off x="-281459" y="216789"/>
              <a:ext cx="9773522"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lang="en-US" sz="4800" b="1" kern="0" dirty="0" err="1">
                  <a:solidFill>
                    <a:srgbClr val="513632">
                      <a:lumMod val="75000"/>
                    </a:srgbClr>
                  </a:solidFill>
                  <a:latin typeface="Cambria" panose="02040503050406030204" pitchFamily="18" charset="0"/>
                  <a:ea typeface="Cambria" panose="02040503050406030204" pitchFamily="18" charset="0"/>
                  <a:cs typeface="Calibri" panose="020F0502020204030204" pitchFamily="34" charset="0"/>
                </a:rPr>
                <a:t>Điền</a:t>
              </a:r>
              <a:r>
                <a:rPr lang="en-US" sz="4800" b="1" kern="0" dirty="0">
                  <a:solidFill>
                    <a:srgbClr val="513632">
                      <a:lumMod val="75000"/>
                    </a:srgbClr>
                  </a:solidFill>
                  <a:latin typeface="Cambria" panose="02040503050406030204" pitchFamily="18" charset="0"/>
                  <a:ea typeface="Cambria" panose="02040503050406030204" pitchFamily="18" charset="0"/>
                  <a:cs typeface="Calibri" panose="020F0502020204030204" pitchFamily="34" charset="0"/>
                </a:rPr>
                <a:t> </a:t>
              </a:r>
              <a:r>
                <a:rPr lang="en-US" sz="4800" b="1" kern="0" dirty="0" err="1">
                  <a:solidFill>
                    <a:srgbClr val="513632">
                      <a:lumMod val="75000"/>
                    </a:srgbClr>
                  </a:solidFill>
                  <a:latin typeface="Cambria" panose="02040503050406030204" pitchFamily="18" charset="0"/>
                  <a:ea typeface="Cambria" panose="02040503050406030204" pitchFamily="18" charset="0"/>
                  <a:cs typeface="Calibri" panose="020F0502020204030204" pitchFamily="34" charset="0"/>
                </a:rPr>
                <a:t>vào</a:t>
              </a:r>
              <a:r>
                <a:rPr lang="en-US" sz="4800" b="1" kern="0" dirty="0">
                  <a:solidFill>
                    <a:srgbClr val="513632">
                      <a:lumMod val="75000"/>
                    </a:srgbClr>
                  </a:solidFill>
                  <a:latin typeface="Cambria" panose="02040503050406030204" pitchFamily="18" charset="0"/>
                  <a:ea typeface="Cambria" panose="02040503050406030204" pitchFamily="18" charset="0"/>
                  <a:cs typeface="Calibri" panose="020F0502020204030204" pitchFamily="34" charset="0"/>
                </a:rPr>
                <a:t> </a:t>
              </a:r>
              <a:r>
                <a:rPr lang="en-US" sz="4800" b="1" kern="0" dirty="0" err="1">
                  <a:solidFill>
                    <a:srgbClr val="513632">
                      <a:lumMod val="75000"/>
                    </a:srgbClr>
                  </a:solidFill>
                  <a:latin typeface="Cambria" panose="02040503050406030204" pitchFamily="18" charset="0"/>
                  <a:ea typeface="Cambria" panose="02040503050406030204" pitchFamily="18" charset="0"/>
                  <a:cs typeface="Calibri" panose="020F0502020204030204" pitchFamily="34" charset="0"/>
                </a:rPr>
                <a:t>chỗ</a:t>
              </a:r>
              <a:r>
                <a:rPr lang="en-US" sz="4800" b="1" kern="0" dirty="0">
                  <a:solidFill>
                    <a:srgbClr val="513632">
                      <a:lumMod val="75000"/>
                    </a:srgbClr>
                  </a:solidFill>
                  <a:latin typeface="Cambria" panose="02040503050406030204" pitchFamily="18" charset="0"/>
                  <a:ea typeface="Cambria" panose="02040503050406030204" pitchFamily="18" charset="0"/>
                  <a:cs typeface="Calibri" panose="020F0502020204030204" pitchFamily="34" charset="0"/>
                </a:rPr>
                <a:t> </a:t>
              </a:r>
              <a:r>
                <a:rPr lang="en-US" sz="4800" b="1" kern="0" dirty="0" err="1">
                  <a:solidFill>
                    <a:srgbClr val="513632">
                      <a:lumMod val="75000"/>
                    </a:srgbClr>
                  </a:solidFill>
                  <a:latin typeface="Cambria" panose="02040503050406030204" pitchFamily="18" charset="0"/>
                  <a:ea typeface="Cambria" panose="02040503050406030204" pitchFamily="18" charset="0"/>
                  <a:cs typeface="Calibri" panose="020F0502020204030204" pitchFamily="34" charset="0"/>
                </a:rPr>
                <a:t>trống</a:t>
              </a:r>
              <a:endParaRPr lang="en-US" sz="4800" b="1" kern="0" dirty="0">
                <a:solidFill>
                  <a:srgbClr val="513632">
                    <a:lumMod val="75000"/>
                  </a:srgbClr>
                </a:solidFill>
                <a:latin typeface="Cambria" panose="02040503050406030204" pitchFamily="18" charset="0"/>
                <a:ea typeface="Cambria" panose="02040503050406030204" pitchFamily="18" charset="0"/>
                <a:cs typeface="Calibri" panose="020F0502020204030204" pitchFamily="34" charset="0"/>
              </a:endParaRPr>
            </a:p>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48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a:t>
              </a:r>
              <a:r>
                <a:rPr kumimoji="0" lang="en-US" sz="48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thu</a:t>
              </a:r>
              <a:r>
                <a:rPr kumimoji="0" lang="en-US" sz="48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tín</a:t>
              </a:r>
              <a:r>
                <a:rPr kumimoji="0" lang="en-US" sz="48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hiệu</a:t>
              </a:r>
              <a:r>
                <a:rPr kumimoji="0" lang="en-US" sz="48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truyền</a:t>
              </a:r>
              <a:r>
                <a:rPr kumimoji="0" lang="en-US" sz="48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hình</a:t>
              </a:r>
              <a:endParaRPr kumimoji="0" lang="en-US" sz="48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endParaRPr>
            </a:p>
          </p:txBody>
        </p:sp>
      </p:grpSp>
      <p:sp>
        <p:nvSpPr>
          <p:cNvPr id="49" name="Google Shape;118;p4">
            <a:extLst>
              <a:ext uri="{FF2B5EF4-FFF2-40B4-BE49-F238E27FC236}">
                <a16:creationId xmlns:a16="http://schemas.microsoft.com/office/drawing/2014/main" id="{3BCA2F0B-13B8-423C-9E07-9E24E2F68692}"/>
              </a:ext>
            </a:extLst>
          </p:cNvPr>
          <p:cNvSpPr/>
          <p:nvPr/>
        </p:nvSpPr>
        <p:spPr>
          <a:xfrm rot="20682741">
            <a:off x="5098782" y="224233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51" name="Google Shape;118;p4">
            <a:extLst>
              <a:ext uri="{FF2B5EF4-FFF2-40B4-BE49-F238E27FC236}">
                <a16:creationId xmlns:a16="http://schemas.microsoft.com/office/drawing/2014/main" id="{A4D4EB6A-DD50-40B8-940D-8EFEEF5AACF5}"/>
              </a:ext>
            </a:extLst>
          </p:cNvPr>
          <p:cNvSpPr/>
          <p:nvPr/>
        </p:nvSpPr>
        <p:spPr>
          <a:xfrm rot="20682741">
            <a:off x="8592167" y="4490419"/>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52" name="Tieng-tinh-tinh-www_nhacchuongvui_com">
            <a:hlinkClick r:id="" action="ppaction://media"/>
            <a:extLst>
              <a:ext uri="{FF2B5EF4-FFF2-40B4-BE49-F238E27FC236}">
                <a16:creationId xmlns:a16="http://schemas.microsoft.com/office/drawing/2014/main" id="{A4FC5BA3-4C90-4006-B605-534EB9C92DB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54" name="Picture 2">
            <a:hlinkClick r:id="rId9" action="ppaction://hlinksldjump"/>
            <a:extLst>
              <a:ext uri="{FF2B5EF4-FFF2-40B4-BE49-F238E27FC236}">
                <a16:creationId xmlns:a16="http://schemas.microsoft.com/office/drawing/2014/main" id="{0050E77A-EDB8-4364-9DA8-64E97683C385}"/>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739409" y="2620434"/>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a:extLst>
              <a:ext uri="{FF2B5EF4-FFF2-40B4-BE49-F238E27FC236}">
                <a16:creationId xmlns:a16="http://schemas.microsoft.com/office/drawing/2014/main" id="{DB28E936-53F7-6B62-A614-74A86618AF40}"/>
              </a:ext>
            </a:extLst>
          </p:cNvPr>
          <p:cNvSpPr txBox="1"/>
          <p:nvPr/>
        </p:nvSpPr>
        <p:spPr>
          <a:xfrm>
            <a:off x="222813" y="6308732"/>
            <a:ext cx="7043194" cy="369332"/>
          </a:xfrm>
          <a:prstGeom prst="rect">
            <a:avLst/>
          </a:prstGeom>
          <a:noFill/>
        </p:spPr>
        <p:txBody>
          <a:bodyPr wrap="square">
            <a:spAutoFit/>
          </a:bodyPr>
          <a:lstStyle/>
          <a:p>
            <a:r>
              <a:rPr lang="en-US" dirty="0" err="1">
                <a:latin typeface="Cambria" panose="02040503050406030204" pitchFamily="18" charset="0"/>
                <a:ea typeface="Cambria" panose="02040503050406030204" pitchFamily="18" charset="0"/>
              </a:rPr>
              <a:t>Bấm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em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bé</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để</a:t>
            </a:r>
            <a:r>
              <a:rPr lang="en-US" dirty="0">
                <a:latin typeface="Cambria" panose="02040503050406030204" pitchFamily="18" charset="0"/>
                <a:ea typeface="Cambria" panose="02040503050406030204" pitchFamily="18" charset="0"/>
              </a:rPr>
              <a:t> quay </a:t>
            </a:r>
            <a:r>
              <a:rPr lang="en-US" dirty="0" err="1">
                <a:latin typeface="Cambria" panose="02040503050406030204" pitchFamily="18" charset="0"/>
                <a:ea typeface="Cambria" panose="02040503050406030204" pitchFamily="18" charset="0"/>
              </a:rPr>
              <a:t>về</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9062672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1000"/>
                                        <p:tgtEl>
                                          <p:spTgt spid="49"/>
                                        </p:tgtEl>
                                      </p:cBhvr>
                                    </p:animEffect>
                                    <p:anim calcmode="lin" valueType="num">
                                      <p:cBhvr>
                                        <p:cTn id="27" dur="1000" fill="hold"/>
                                        <p:tgtEl>
                                          <p:spTgt spid="49"/>
                                        </p:tgtEl>
                                        <p:attrNameLst>
                                          <p:attrName>ppt_x</p:attrName>
                                        </p:attrNameLst>
                                      </p:cBhvr>
                                      <p:tavLst>
                                        <p:tav tm="0">
                                          <p:val>
                                            <p:strVal val="#ppt_x"/>
                                          </p:val>
                                        </p:tav>
                                        <p:tav tm="100000">
                                          <p:val>
                                            <p:strVal val="#ppt_x"/>
                                          </p:val>
                                        </p:tav>
                                      </p:tavLst>
                                    </p:anim>
                                    <p:anim calcmode="lin" valueType="num">
                                      <p:cBhvr>
                                        <p:cTn id="28" dur="1000" fill="hold"/>
                                        <p:tgtEl>
                                          <p:spTgt spid="4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withEffect">
                                  <p:stCondLst>
                                    <p:cond delay="0"/>
                                  </p:stCondLst>
                                  <p:childTnLst>
                                    <p:cmd type="call" cmd="playFrom(0.0)">
                                      <p:cBhvr>
                                        <p:cTn id="41" dur="3448" fill="hold"/>
                                        <p:tgtEl>
                                          <p:spTgt spid="52"/>
                                        </p:tgtEl>
                                      </p:cBhvr>
                                    </p:cmd>
                                  </p:childTnLst>
                                </p:cTn>
                              </p:par>
                              <p:par>
                                <p:cTn id="42" presetID="42"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1000"/>
                                        <p:tgtEl>
                                          <p:spTgt spid="54"/>
                                        </p:tgtEl>
                                      </p:cBhvr>
                                    </p:animEffect>
                                    <p:anim calcmode="lin" valueType="num">
                                      <p:cBhvr>
                                        <p:cTn id="45" dur="1000" fill="hold"/>
                                        <p:tgtEl>
                                          <p:spTgt spid="54"/>
                                        </p:tgtEl>
                                        <p:attrNameLst>
                                          <p:attrName>ppt_x</p:attrName>
                                        </p:attrNameLst>
                                      </p:cBhvr>
                                      <p:tavLst>
                                        <p:tav tm="0">
                                          <p:val>
                                            <p:strVal val="#ppt_x"/>
                                          </p:val>
                                        </p:tav>
                                        <p:tav tm="100000">
                                          <p:val>
                                            <p:strVal val="#ppt_x"/>
                                          </p:val>
                                        </p:tav>
                                      </p:tavLst>
                                    </p:anim>
                                    <p:anim calcmode="lin" valueType="num">
                                      <p:cBhvr>
                                        <p:cTn id="4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
                  </p:tgtEl>
                </p:cond>
              </p:nextCondLst>
            </p:seq>
            <p:audio>
              <p:cMediaNode vol="80000">
                <p:cTn id="47" fill="hold" display="0">
                  <p:stCondLst>
                    <p:cond delay="indefinite"/>
                  </p:stCondLst>
                  <p:endCondLst>
                    <p:cond evt="onStopAudio" delay="0">
                      <p:tgtEl>
                        <p:sldTgt/>
                      </p:tgtEl>
                    </p:cond>
                  </p:endCondLst>
                </p:cTn>
                <p:tgtEl>
                  <p:spTgt spid="52"/>
                </p:tgtEl>
              </p:cMediaNode>
            </p:audio>
          </p:childTnLst>
        </p:cTn>
      </p:par>
    </p:tnLst>
    <p:bldLst>
      <p:bldP spid="49"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95B8-A8B0-442F-AB69-77E1BA9A151F}"/>
              </a:ext>
            </a:extLst>
          </p:cNvPr>
          <p:cNvSpPr>
            <a:spLocks noGrp="1"/>
          </p:cNvSpPr>
          <p:nvPr>
            <p:ph type="title"/>
          </p:nvPr>
        </p:nvSpPr>
        <p:spPr/>
        <p:txBody>
          <a:bodyPr/>
          <a:lstStyle/>
          <a:p>
            <a:endParaRPr lang="en-US" sz="5400">
              <a:latin typeface="Cambria" panose="02040503050406030204" pitchFamily="18" charset="0"/>
              <a:ea typeface="Cambria" panose="02040503050406030204" pitchFamily="18" charset="0"/>
              <a:cs typeface="Calibri" panose="020F0502020204030204" pitchFamily="34" charset="0"/>
            </a:endParaRPr>
          </a:p>
        </p:txBody>
      </p:sp>
      <p:grpSp>
        <p:nvGrpSpPr>
          <p:cNvPr id="3" name="Group 2">
            <a:extLst>
              <a:ext uri="{FF2B5EF4-FFF2-40B4-BE49-F238E27FC236}">
                <a16:creationId xmlns:a16="http://schemas.microsoft.com/office/drawing/2014/main" id="{055A99A8-DACB-4781-87EE-53040C4BF7B1}"/>
              </a:ext>
            </a:extLst>
          </p:cNvPr>
          <p:cNvGrpSpPr/>
          <p:nvPr/>
        </p:nvGrpSpPr>
        <p:grpSpPr>
          <a:xfrm>
            <a:off x="3160870" y="4843769"/>
            <a:ext cx="5677677" cy="1346023"/>
            <a:chOff x="311419" y="3516443"/>
            <a:chExt cx="4258258" cy="1009517"/>
          </a:xfrm>
        </p:grpSpPr>
        <p:grpSp>
          <p:nvGrpSpPr>
            <p:cNvPr id="4" name="Group 3">
              <a:extLst>
                <a:ext uri="{FF2B5EF4-FFF2-40B4-BE49-F238E27FC236}">
                  <a16:creationId xmlns:a16="http://schemas.microsoft.com/office/drawing/2014/main" id="{6A77DFE2-C9DD-485B-9FDA-492BFA7DFB64}"/>
                </a:ext>
              </a:extLst>
            </p:cNvPr>
            <p:cNvGrpSpPr/>
            <p:nvPr/>
          </p:nvGrpSpPr>
          <p:grpSpPr>
            <a:xfrm>
              <a:off x="653590" y="3559768"/>
              <a:ext cx="3916087" cy="966192"/>
              <a:chOff x="232497" y="204729"/>
              <a:chExt cx="11932920" cy="1710781"/>
            </a:xfrm>
          </p:grpSpPr>
          <p:sp>
            <p:nvSpPr>
              <p:cNvPr id="10" name="Rectangle 9">
                <a:extLst>
                  <a:ext uri="{FF2B5EF4-FFF2-40B4-BE49-F238E27FC236}">
                    <a16:creationId xmlns:a16="http://schemas.microsoft.com/office/drawing/2014/main" id="{08EB33A1-E522-49E7-B384-AAD96FA0F56E}"/>
                  </a:ext>
                </a:extLst>
              </p:cNvPr>
              <p:cNvSpPr/>
              <p:nvPr/>
            </p:nvSpPr>
            <p:spPr>
              <a:xfrm>
                <a:off x="232497" y="204729"/>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1" name="TextBox 10">
                <a:extLst>
                  <a:ext uri="{FF2B5EF4-FFF2-40B4-BE49-F238E27FC236}">
                    <a16:creationId xmlns:a16="http://schemas.microsoft.com/office/drawing/2014/main" id="{6FDEA649-82B8-41FC-B0CD-A250CED30F6B}"/>
                  </a:ext>
                </a:extLst>
              </p:cNvPr>
              <p:cNvSpPr txBox="1"/>
              <p:nvPr/>
            </p:nvSpPr>
            <p:spPr>
              <a:xfrm>
                <a:off x="2333280" y="224554"/>
                <a:ext cx="7932255" cy="1226166"/>
              </a:xfrm>
              <a:prstGeom prst="rect">
                <a:avLst/>
              </a:prstGeom>
              <a:noFill/>
            </p:spPr>
            <p:txBody>
              <a:bodyPr wrap="square">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lang="en-US" altLang="en-US" sz="5400" b="1" dirty="0" err="1">
                    <a:ln w="13462">
                      <a:solidFill>
                        <a:prstClr val="white"/>
                      </a:solidFill>
                      <a:prstDash val="solid"/>
                    </a:ln>
                    <a:solidFill>
                      <a:srgbClr val="43671B"/>
                    </a:solidFill>
                    <a:effectLst>
                      <a:outerShdw dist="38100" dir="2700000" algn="bl" rotWithShape="0">
                        <a:srgbClr val="5B9BD5"/>
                      </a:outerShdw>
                    </a:effectLst>
                    <a:latin typeface="Cambria" panose="02040503050406030204" pitchFamily="18" charset="0"/>
                    <a:ea typeface="Cambria" panose="02040503050406030204" pitchFamily="18" charset="0"/>
                    <a:cs typeface="Calibri" panose="020F0502020204030204" pitchFamily="34" charset="0"/>
                    <a:sym typeface="Arial"/>
                  </a:rPr>
                  <a:t>Ăng</a:t>
                </a:r>
                <a:r>
                  <a:rPr lang="en-US" altLang="en-US" sz="5400" b="1" dirty="0">
                    <a:ln w="13462">
                      <a:solidFill>
                        <a:prstClr val="white"/>
                      </a:solidFill>
                      <a:prstDash val="solid"/>
                    </a:ln>
                    <a:solidFill>
                      <a:srgbClr val="43671B"/>
                    </a:solidFill>
                    <a:effectLst>
                      <a:outerShdw dist="38100" dir="2700000" algn="bl" rotWithShape="0">
                        <a:srgbClr val="5B9BD5"/>
                      </a:outerShdw>
                    </a:effectLst>
                    <a:latin typeface="Cambria" panose="02040503050406030204" pitchFamily="18" charset="0"/>
                    <a:ea typeface="Cambria" panose="02040503050406030204" pitchFamily="18" charset="0"/>
                    <a:cs typeface="Calibri" panose="020F0502020204030204" pitchFamily="34" charset="0"/>
                    <a:sym typeface="Arial"/>
                  </a:rPr>
                  <a:t> ten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grpSp>
          <p:nvGrpSpPr>
            <p:cNvPr id="5" name="Group 4">
              <a:extLst>
                <a:ext uri="{FF2B5EF4-FFF2-40B4-BE49-F238E27FC236}">
                  <a16:creationId xmlns:a16="http://schemas.microsoft.com/office/drawing/2014/main" id="{FBAE6CD0-34AD-41D3-8193-B9BF4C20FA88}"/>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13F4961D-E54C-460D-AC52-68B80D09C8A9}"/>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E969CB04-82D7-4F48-A5FA-741BE8D083D7}"/>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4D5305AC-0FF6-495E-A811-E1FD0F74F230}"/>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11EF3BDC-329E-46D4-ACE5-0AC394111F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840D67DF-B5E0-46CF-9519-9040EE9832AF}"/>
              </a:ext>
            </a:extLst>
          </p:cNvPr>
          <p:cNvGrpSpPr/>
          <p:nvPr/>
        </p:nvGrpSpPr>
        <p:grpSpPr>
          <a:xfrm>
            <a:off x="6655443" y="2307667"/>
            <a:ext cx="5841359" cy="1360986"/>
            <a:chOff x="4684130" y="1730750"/>
            <a:chExt cx="4656466" cy="1020740"/>
          </a:xfrm>
        </p:grpSpPr>
        <p:grpSp>
          <p:nvGrpSpPr>
            <p:cNvPr id="13" name="Group 12">
              <a:extLst>
                <a:ext uri="{FF2B5EF4-FFF2-40B4-BE49-F238E27FC236}">
                  <a16:creationId xmlns:a16="http://schemas.microsoft.com/office/drawing/2014/main" id="{ACC095E6-F814-4AD1-89B2-7D037EC07A89}"/>
                </a:ext>
              </a:extLst>
            </p:cNvPr>
            <p:cNvGrpSpPr/>
            <p:nvPr/>
          </p:nvGrpSpPr>
          <p:grpSpPr>
            <a:xfrm>
              <a:off x="5066055" y="1785298"/>
              <a:ext cx="4274541" cy="966192"/>
              <a:chOff x="129540" y="128016"/>
              <a:chExt cx="12790475" cy="1710781"/>
            </a:xfrm>
          </p:grpSpPr>
          <p:sp>
            <p:nvSpPr>
              <p:cNvPr id="19" name="Rectangle 18">
                <a:extLst>
                  <a:ext uri="{FF2B5EF4-FFF2-40B4-BE49-F238E27FC236}">
                    <a16:creationId xmlns:a16="http://schemas.microsoft.com/office/drawing/2014/main" id="{DA660EB0-99E6-4164-9445-9C267F8875B5}"/>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0" name="TextBox 19">
                <a:extLst>
                  <a:ext uri="{FF2B5EF4-FFF2-40B4-BE49-F238E27FC236}">
                    <a16:creationId xmlns:a16="http://schemas.microsoft.com/office/drawing/2014/main" id="{FD27A505-9085-4F4F-B0D9-93C5DD0A1FBB}"/>
                  </a:ext>
                </a:extLst>
              </p:cNvPr>
              <p:cNvSpPr txBox="1"/>
              <p:nvPr/>
            </p:nvSpPr>
            <p:spPr>
              <a:xfrm>
                <a:off x="2023774" y="316680"/>
                <a:ext cx="10896241" cy="1226165"/>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Dây</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điện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grpSp>
          <p:nvGrpSpPr>
            <p:cNvPr id="14" name="Group 13">
              <a:extLst>
                <a:ext uri="{FF2B5EF4-FFF2-40B4-BE49-F238E27FC236}">
                  <a16:creationId xmlns:a16="http://schemas.microsoft.com/office/drawing/2014/main" id="{83D84E4C-137E-407A-B8EF-BB770E1B3FD0}"/>
                </a:ext>
              </a:extLst>
            </p:cNvPr>
            <p:cNvGrpSpPr/>
            <p:nvPr/>
          </p:nvGrpSpPr>
          <p:grpSpPr>
            <a:xfrm>
              <a:off x="4684130" y="1730750"/>
              <a:ext cx="990103" cy="988223"/>
              <a:chOff x="5304987" y="1743054"/>
              <a:chExt cx="1228335" cy="1224365"/>
            </a:xfrm>
          </p:grpSpPr>
          <p:grpSp>
            <p:nvGrpSpPr>
              <p:cNvPr id="15" name="Google Shape;3605;p43">
                <a:extLst>
                  <a:ext uri="{FF2B5EF4-FFF2-40B4-BE49-F238E27FC236}">
                    <a16:creationId xmlns:a16="http://schemas.microsoft.com/office/drawing/2014/main" id="{6E8AEF32-21EF-4667-B01F-4353E6249CE4}"/>
                  </a:ext>
                </a:extLst>
              </p:cNvPr>
              <p:cNvGrpSpPr/>
              <p:nvPr/>
            </p:nvGrpSpPr>
            <p:grpSpPr>
              <a:xfrm>
                <a:off x="5304987" y="1743054"/>
                <a:ext cx="1228335" cy="1224365"/>
                <a:chOff x="3190585" y="1598925"/>
                <a:chExt cx="1225500" cy="1225500"/>
              </a:xfrm>
            </p:grpSpPr>
            <p:sp>
              <p:nvSpPr>
                <p:cNvPr id="17" name="Google Shape;3606;p43">
                  <a:extLst>
                    <a:ext uri="{FF2B5EF4-FFF2-40B4-BE49-F238E27FC236}">
                      <a16:creationId xmlns:a16="http://schemas.microsoft.com/office/drawing/2014/main" id="{9BEDCD80-40F6-4C5B-A9EF-03F1E831F0DF}"/>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8" name="Google Shape;3607;p43">
                  <a:extLst>
                    <a:ext uri="{FF2B5EF4-FFF2-40B4-BE49-F238E27FC236}">
                      <a16:creationId xmlns:a16="http://schemas.microsoft.com/office/drawing/2014/main" id="{C9FF50B6-E04A-42A8-9FCA-6D6E3654C10D}"/>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16" name="Picture 15">
                <a:extLst>
                  <a:ext uri="{FF2B5EF4-FFF2-40B4-BE49-F238E27FC236}">
                    <a16:creationId xmlns:a16="http://schemas.microsoft.com/office/drawing/2014/main" id="{310352E3-F230-4F27-AA41-55883A58145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21" name="Group 20">
            <a:extLst>
              <a:ext uri="{FF2B5EF4-FFF2-40B4-BE49-F238E27FC236}">
                <a16:creationId xmlns:a16="http://schemas.microsoft.com/office/drawing/2014/main" id="{908175C5-3C76-4F7F-B338-108DA03FB89F}"/>
              </a:ext>
            </a:extLst>
          </p:cNvPr>
          <p:cNvGrpSpPr/>
          <p:nvPr/>
        </p:nvGrpSpPr>
        <p:grpSpPr>
          <a:xfrm>
            <a:off x="352775" y="2353646"/>
            <a:ext cx="5773333" cy="1288256"/>
            <a:chOff x="264580" y="1765233"/>
            <a:chExt cx="4329999" cy="966192"/>
          </a:xfrm>
        </p:grpSpPr>
        <p:grpSp>
          <p:nvGrpSpPr>
            <p:cNvPr id="22" name="Group 21">
              <a:extLst>
                <a:ext uri="{FF2B5EF4-FFF2-40B4-BE49-F238E27FC236}">
                  <a16:creationId xmlns:a16="http://schemas.microsoft.com/office/drawing/2014/main" id="{26F86732-C17C-4D15-9999-BBBE21BA187A}"/>
                </a:ext>
              </a:extLst>
            </p:cNvPr>
            <p:cNvGrpSpPr/>
            <p:nvPr/>
          </p:nvGrpSpPr>
          <p:grpSpPr>
            <a:xfrm>
              <a:off x="655913" y="1765233"/>
              <a:ext cx="3938666" cy="966192"/>
              <a:chOff x="129540" y="128016"/>
              <a:chExt cx="12227213" cy="1710781"/>
            </a:xfrm>
          </p:grpSpPr>
          <p:sp>
            <p:nvSpPr>
              <p:cNvPr id="28" name="Rectangle 27">
                <a:extLst>
                  <a:ext uri="{FF2B5EF4-FFF2-40B4-BE49-F238E27FC236}">
                    <a16:creationId xmlns:a16="http://schemas.microsoft.com/office/drawing/2014/main" id="{4AC0370A-0E8E-435E-A103-FCEC465D4E76}"/>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xmln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9" name="TextBox 28">
                <a:extLst>
                  <a:ext uri="{FF2B5EF4-FFF2-40B4-BE49-F238E27FC236}">
                    <a16:creationId xmlns:a16="http://schemas.microsoft.com/office/drawing/2014/main" id="{E2EC1E21-5D95-4C97-920A-75D3FBC413C2}"/>
                  </a:ext>
                </a:extLst>
              </p:cNvPr>
              <p:cNvSpPr txBox="1"/>
              <p:nvPr/>
            </p:nvSpPr>
            <p:spPr>
              <a:xfrm>
                <a:off x="1758307" y="171137"/>
                <a:ext cx="10598446" cy="1226166"/>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Loa</a:t>
                </a:r>
              </a:p>
            </p:txBody>
          </p:sp>
        </p:grpSp>
        <p:grpSp>
          <p:nvGrpSpPr>
            <p:cNvPr id="23" name="Group 22">
              <a:extLst>
                <a:ext uri="{FF2B5EF4-FFF2-40B4-BE49-F238E27FC236}">
                  <a16:creationId xmlns:a16="http://schemas.microsoft.com/office/drawing/2014/main" id="{BA816FAA-97BF-4C2C-90D4-142D84385C64}"/>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F4BF8658-B7F1-4F0E-B2B1-5F2ED48173FA}"/>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827D3C3E-5B11-40CD-B25D-F391F10C199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50BF0BE-4D8E-4D96-BA42-8243734D522B}"/>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43473E63-E87B-4F71-935D-84A4C24F2F3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0" name="Group 29">
            <a:extLst>
              <a:ext uri="{FF2B5EF4-FFF2-40B4-BE49-F238E27FC236}">
                <a16:creationId xmlns:a16="http://schemas.microsoft.com/office/drawing/2014/main" id="{02BEB072-E697-4781-A380-0DD6F4C94E7C}"/>
              </a:ext>
            </a:extLst>
          </p:cNvPr>
          <p:cNvGrpSpPr/>
          <p:nvPr/>
        </p:nvGrpSpPr>
        <p:grpSpPr>
          <a:xfrm>
            <a:off x="824895" y="117011"/>
            <a:ext cx="10961962" cy="1781626"/>
            <a:chOff x="646746" y="192450"/>
            <a:chExt cx="8221471" cy="1336219"/>
          </a:xfrm>
        </p:grpSpPr>
        <p:grpSp>
          <p:nvGrpSpPr>
            <p:cNvPr id="31" name="Google Shape;3579;p43">
              <a:extLst>
                <a:ext uri="{FF2B5EF4-FFF2-40B4-BE49-F238E27FC236}">
                  <a16:creationId xmlns:a16="http://schemas.microsoft.com/office/drawing/2014/main" id="{343E8EBB-513D-456F-BEE7-B90043937FEE}"/>
                </a:ext>
              </a:extLst>
            </p:cNvPr>
            <p:cNvGrpSpPr/>
            <p:nvPr/>
          </p:nvGrpSpPr>
          <p:grpSpPr>
            <a:xfrm>
              <a:off x="646746" y="192450"/>
              <a:ext cx="8221471" cy="1336219"/>
              <a:chOff x="3374500" y="2400975"/>
              <a:chExt cx="2395004" cy="1696203"/>
            </a:xfrm>
          </p:grpSpPr>
          <p:sp>
            <p:nvSpPr>
              <p:cNvPr id="34" name="Google Shape;3580;p43">
                <a:extLst>
                  <a:ext uri="{FF2B5EF4-FFF2-40B4-BE49-F238E27FC236}">
                    <a16:creationId xmlns:a16="http://schemas.microsoft.com/office/drawing/2014/main" id="{AE50A141-1A9E-496F-BF24-950A0D02CB64}"/>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22B24">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5" name="Google Shape;3581;p43">
                <a:extLst>
                  <a:ext uri="{FF2B5EF4-FFF2-40B4-BE49-F238E27FC236}">
                    <a16:creationId xmlns:a16="http://schemas.microsoft.com/office/drawing/2014/main" id="{B3E48BCE-43E4-459D-99C8-D2A769EB9519}"/>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6" name="Google Shape;3582;p43">
                <a:extLst>
                  <a:ext uri="{FF2B5EF4-FFF2-40B4-BE49-F238E27FC236}">
                    <a16:creationId xmlns:a16="http://schemas.microsoft.com/office/drawing/2014/main" id="{F497EA99-FE3B-442E-AE43-B8D41058CE8E}"/>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7" name="Google Shape;3583;p43">
                <a:extLst>
                  <a:ext uri="{FF2B5EF4-FFF2-40B4-BE49-F238E27FC236}">
                    <a16:creationId xmlns:a16="http://schemas.microsoft.com/office/drawing/2014/main" id="{A95E7F44-751A-44F0-A4FB-01E484F9B172}"/>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8" name="Google Shape;3584;p43">
                <a:extLst>
                  <a:ext uri="{FF2B5EF4-FFF2-40B4-BE49-F238E27FC236}">
                    <a16:creationId xmlns:a16="http://schemas.microsoft.com/office/drawing/2014/main" id="{12390145-AE03-42C7-A6F4-81E02909B5B4}"/>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9" name="Google Shape;3585;p43">
                <a:extLst>
                  <a:ext uri="{FF2B5EF4-FFF2-40B4-BE49-F238E27FC236}">
                    <a16:creationId xmlns:a16="http://schemas.microsoft.com/office/drawing/2014/main" id="{2294E31D-AAD0-452D-8BC7-A475617733F8}"/>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sp>
          <p:nvSpPr>
            <p:cNvPr id="32" name="Google Shape;3537;p41">
              <a:extLst>
                <a:ext uri="{FF2B5EF4-FFF2-40B4-BE49-F238E27FC236}">
                  <a16:creationId xmlns:a16="http://schemas.microsoft.com/office/drawing/2014/main" id="{2E32765F-8BBC-482D-9C02-C9FCB41D3CFD}"/>
                </a:ext>
              </a:extLst>
            </p:cNvPr>
            <p:cNvSpPr txBox="1">
              <a:spLocks/>
            </p:cNvSpPr>
            <p:nvPr/>
          </p:nvSpPr>
          <p:spPr>
            <a:xfrm>
              <a:off x="1349243" y="312302"/>
              <a:ext cx="6821621"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5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Ti</a:t>
              </a:r>
              <a:r>
                <a:rPr kumimoji="0" lang="en-US" sz="5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vi </a:t>
              </a:r>
              <a:r>
                <a:rPr kumimoji="0" lang="en-US" sz="5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phát</a:t>
              </a:r>
              <a:r>
                <a:rPr kumimoji="0" lang="en-US" sz="5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âm</a:t>
              </a:r>
              <a:r>
                <a:rPr kumimoji="0" lang="en-US" sz="5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thanh</a:t>
              </a:r>
              <a:r>
                <a:rPr kumimoji="0" lang="en-US" sz="5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ra</a:t>
              </a:r>
              <a:r>
                <a:rPr kumimoji="0" lang="en-US" sz="5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đâu</a:t>
              </a:r>
              <a:r>
                <a:rPr kumimoji="0" lang="en-US" sz="5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a:t>
              </a:r>
            </a:p>
          </p:txBody>
        </p:sp>
      </p:grpSp>
      <p:sp>
        <p:nvSpPr>
          <p:cNvPr id="40" name="Google Shape;118;p4">
            <a:extLst>
              <a:ext uri="{FF2B5EF4-FFF2-40B4-BE49-F238E27FC236}">
                <a16:creationId xmlns:a16="http://schemas.microsoft.com/office/drawing/2014/main" id="{195C8739-CBA8-4001-82D1-333639F02B13}"/>
              </a:ext>
            </a:extLst>
          </p:cNvPr>
          <p:cNvSpPr/>
          <p:nvPr/>
        </p:nvSpPr>
        <p:spPr>
          <a:xfrm rot="20682741">
            <a:off x="8174424" y="4735167"/>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1" name="Google Shape;118;p4">
            <a:extLst>
              <a:ext uri="{FF2B5EF4-FFF2-40B4-BE49-F238E27FC236}">
                <a16:creationId xmlns:a16="http://schemas.microsoft.com/office/drawing/2014/main" id="{5AF86466-2715-4F62-B928-1988562F828C}"/>
              </a:ext>
            </a:extLst>
          </p:cNvPr>
          <p:cNvSpPr/>
          <p:nvPr/>
        </p:nvSpPr>
        <p:spPr>
          <a:xfrm rot="20682741">
            <a:off x="10921444" y="2255913"/>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42" name="Tieng-tinh-tinh-www_nhacchuongvui_com">
            <a:hlinkClick r:id="" action="ppaction://media"/>
            <a:extLst>
              <a:ext uri="{FF2B5EF4-FFF2-40B4-BE49-F238E27FC236}">
                <a16:creationId xmlns:a16="http://schemas.microsoft.com/office/drawing/2014/main" id="{5EB5B00E-F168-4145-B9DA-3FB8BF481BD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44" name="Picture 2">
            <a:hlinkClick r:id="rId9" action="ppaction://hlinksldjump"/>
            <a:extLst>
              <a:ext uri="{FF2B5EF4-FFF2-40B4-BE49-F238E27FC236}">
                <a16:creationId xmlns:a16="http://schemas.microsoft.com/office/drawing/2014/main" id="{404202BF-F0EB-4868-B73F-116BD148C493}"/>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5144434" y="2614770"/>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a:extLst>
              <a:ext uri="{FF2B5EF4-FFF2-40B4-BE49-F238E27FC236}">
                <a16:creationId xmlns:a16="http://schemas.microsoft.com/office/drawing/2014/main" id="{0916700D-71D1-0AD4-F189-40A03BDD92E3}"/>
              </a:ext>
            </a:extLst>
          </p:cNvPr>
          <p:cNvSpPr txBox="1"/>
          <p:nvPr/>
        </p:nvSpPr>
        <p:spPr>
          <a:xfrm>
            <a:off x="222813" y="6308732"/>
            <a:ext cx="7043194" cy="369332"/>
          </a:xfrm>
          <a:prstGeom prst="rect">
            <a:avLst/>
          </a:prstGeom>
          <a:noFill/>
        </p:spPr>
        <p:txBody>
          <a:bodyPr wrap="square">
            <a:spAutoFit/>
          </a:bodyPr>
          <a:lstStyle/>
          <a:p>
            <a:r>
              <a:rPr lang="en-US" dirty="0" err="1">
                <a:latin typeface="Cambria" panose="02040503050406030204" pitchFamily="18" charset="0"/>
                <a:ea typeface="Cambria" panose="02040503050406030204" pitchFamily="18" charset="0"/>
              </a:rPr>
              <a:t>Bấm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em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bé</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để</a:t>
            </a:r>
            <a:r>
              <a:rPr lang="en-US" dirty="0">
                <a:latin typeface="Cambria" panose="02040503050406030204" pitchFamily="18" charset="0"/>
                <a:ea typeface="Cambria" panose="02040503050406030204" pitchFamily="18" charset="0"/>
              </a:rPr>
              <a:t> quay </a:t>
            </a:r>
            <a:r>
              <a:rPr lang="en-US" dirty="0" err="1">
                <a:latin typeface="Cambria" panose="02040503050406030204" pitchFamily="18" charset="0"/>
                <a:ea typeface="Cambria" panose="02040503050406030204" pitchFamily="18" charset="0"/>
              </a:rPr>
              <a:t>về</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6363819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withEffect">
                                  <p:stCondLst>
                                    <p:cond delay="0"/>
                                  </p:stCondLst>
                                  <p:childTnLst>
                                    <p:cmd type="call" cmd="playFrom(0.0)">
                                      <p:cBhvr>
                                        <p:cTn id="25" dur="3448" fill="hold"/>
                                        <p:tgtEl>
                                          <p:spTgt spid="42"/>
                                        </p:tgtEl>
                                      </p:cBhvr>
                                    </p:cmd>
                                  </p:childTnLst>
                                </p:cTn>
                              </p:par>
                              <p:par>
                                <p:cTn id="26" presetID="42"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000"/>
                                        <p:tgtEl>
                                          <p:spTgt spid="44"/>
                                        </p:tgtEl>
                                      </p:cBhvr>
                                    </p:animEffect>
                                    <p:anim calcmode="lin" valueType="num">
                                      <p:cBhvr>
                                        <p:cTn id="29" dur="1000" fill="hold"/>
                                        <p:tgtEl>
                                          <p:spTgt spid="44"/>
                                        </p:tgtEl>
                                        <p:attrNameLst>
                                          <p:attrName>ppt_x</p:attrName>
                                        </p:attrNameLst>
                                      </p:cBhvr>
                                      <p:tavLst>
                                        <p:tav tm="0">
                                          <p:val>
                                            <p:strVal val="#ppt_x"/>
                                          </p:val>
                                        </p:tav>
                                        <p:tav tm="100000">
                                          <p:val>
                                            <p:strVal val="#ppt_x"/>
                                          </p:val>
                                        </p:tav>
                                      </p:tavLst>
                                    </p:anim>
                                    <p:anim calcmode="lin" valueType="num">
                                      <p:cBhvr>
                                        <p:cTn id="3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1000"/>
                                        <p:tgtEl>
                                          <p:spTgt spid="41"/>
                                        </p:tgtEl>
                                      </p:cBhvr>
                                    </p:animEffect>
                                    <p:anim calcmode="lin" valueType="num">
                                      <p:cBhvr>
                                        <p:cTn id="37" dur="1000" fill="hold"/>
                                        <p:tgtEl>
                                          <p:spTgt spid="41"/>
                                        </p:tgtEl>
                                        <p:attrNameLst>
                                          <p:attrName>ppt_x</p:attrName>
                                        </p:attrNameLst>
                                      </p:cBhvr>
                                      <p:tavLst>
                                        <p:tav tm="0">
                                          <p:val>
                                            <p:strVal val="#ppt_x"/>
                                          </p:val>
                                        </p:tav>
                                        <p:tav tm="100000">
                                          <p:val>
                                            <p:strVal val="#ppt_x"/>
                                          </p:val>
                                        </p:tav>
                                      </p:tavLst>
                                    </p:anim>
                                    <p:anim calcmode="lin" valueType="num">
                                      <p:cBhvr>
                                        <p:cTn id="38" dur="1000" fill="hold"/>
                                        <p:tgtEl>
                                          <p:spTgt spid="41"/>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anim calcmode="lin" valueType="num">
                                      <p:cBhvr>
                                        <p:cTn id="45" dur="1000" fill="hold"/>
                                        <p:tgtEl>
                                          <p:spTgt spid="40"/>
                                        </p:tgtEl>
                                        <p:attrNameLst>
                                          <p:attrName>ppt_x</p:attrName>
                                        </p:attrNameLst>
                                      </p:cBhvr>
                                      <p:tavLst>
                                        <p:tav tm="0">
                                          <p:val>
                                            <p:strVal val="#ppt_x"/>
                                          </p:val>
                                        </p:tav>
                                        <p:tav tm="100000">
                                          <p:val>
                                            <p:strVal val="#ppt_x"/>
                                          </p:val>
                                        </p:tav>
                                      </p:tavLst>
                                    </p:anim>
                                    <p:anim calcmode="lin" valueType="num">
                                      <p:cBhvr>
                                        <p:cTn id="46" dur="1000" fill="hold"/>
                                        <p:tgtEl>
                                          <p:spTgt spid="40"/>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4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
                  </p:tgtEl>
                </p:cond>
              </p:nextCondLst>
            </p:seq>
            <p:audio>
              <p:cMediaNode vol="80000">
                <p:cTn id="47" fill="hold" display="0">
                  <p:stCondLst>
                    <p:cond delay="indefinite"/>
                  </p:stCondLst>
                  <p:endCondLst>
                    <p:cond evt="onStopAudio" delay="0">
                      <p:tgtEl>
                        <p:sldTgt/>
                      </p:tgtEl>
                    </p:cond>
                  </p:endCondLst>
                </p:cTn>
                <p:tgtEl>
                  <p:spTgt spid="42"/>
                </p:tgtEl>
              </p:cMediaNode>
            </p:audio>
          </p:childTnLst>
        </p:cTn>
      </p:par>
    </p:tnLst>
    <p:bldLst>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78462"/>
            <a:chOff x="0" y="0"/>
            <a:chExt cx="1149350" cy="1149350"/>
          </a:xfrm>
        </p:grpSpPr>
        <p:sp>
          <p:nvSpPr>
            <p:cNvPr id="3" name="Freeform 3"/>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000000">
                <a:alpha val="18824"/>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Freeform 4"/>
          <p:cNvSpPr/>
          <p:nvPr/>
        </p:nvSpPr>
        <p:spPr>
          <a:xfrm rot="-2102763">
            <a:off x="-1624859" y="-1480060"/>
            <a:ext cx="5145585" cy="4412339"/>
          </a:xfrm>
          <a:custGeom>
            <a:avLst/>
            <a:gdLst/>
            <a:ahLst/>
            <a:cxnLst/>
            <a:rect l="l" t="t" r="r" b="b"/>
            <a:pathLst>
              <a:path w="7718377" h="6618508">
                <a:moveTo>
                  <a:pt x="0" y="0"/>
                </a:moveTo>
                <a:lnTo>
                  <a:pt x="7718377" y="0"/>
                </a:lnTo>
                <a:lnTo>
                  <a:pt x="7718377" y="6618508"/>
                </a:lnTo>
                <a:lnTo>
                  <a:pt x="0" y="66185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2102763">
            <a:off x="8151250" y="4672293"/>
            <a:ext cx="5145585" cy="4412339"/>
          </a:xfrm>
          <a:custGeom>
            <a:avLst/>
            <a:gdLst/>
            <a:ahLst/>
            <a:cxnLst/>
            <a:rect l="l" t="t" r="r" b="b"/>
            <a:pathLst>
              <a:path w="7718377" h="6618508">
                <a:moveTo>
                  <a:pt x="0" y="0"/>
                </a:moveTo>
                <a:lnTo>
                  <a:pt x="7718377" y="0"/>
                </a:lnTo>
                <a:lnTo>
                  <a:pt x="7718377" y="6618508"/>
                </a:lnTo>
                <a:lnTo>
                  <a:pt x="0" y="66185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2102763">
            <a:off x="-2001637" y="5270288"/>
            <a:ext cx="5145585" cy="4412339"/>
          </a:xfrm>
          <a:custGeom>
            <a:avLst/>
            <a:gdLst/>
            <a:ahLst/>
            <a:cxnLst/>
            <a:rect l="l" t="t" r="r" b="b"/>
            <a:pathLst>
              <a:path w="7718377" h="6618508">
                <a:moveTo>
                  <a:pt x="0" y="0"/>
                </a:moveTo>
                <a:lnTo>
                  <a:pt x="7718377" y="0"/>
                </a:lnTo>
                <a:lnTo>
                  <a:pt x="7718377" y="6618509"/>
                </a:lnTo>
                <a:lnTo>
                  <a:pt x="0" y="66185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2102763">
            <a:off x="8395336" y="-1766189"/>
            <a:ext cx="5145585" cy="4412339"/>
          </a:xfrm>
          <a:custGeom>
            <a:avLst/>
            <a:gdLst/>
            <a:ahLst/>
            <a:cxnLst/>
            <a:rect l="l" t="t" r="r" b="b"/>
            <a:pathLst>
              <a:path w="7718377" h="6618508">
                <a:moveTo>
                  <a:pt x="0" y="0"/>
                </a:moveTo>
                <a:lnTo>
                  <a:pt x="7718377" y="0"/>
                </a:lnTo>
                <a:lnTo>
                  <a:pt x="7718377" y="6618509"/>
                </a:lnTo>
                <a:lnTo>
                  <a:pt x="0" y="66185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4427305" y="329658"/>
            <a:ext cx="2923557" cy="712285"/>
          </a:xfrm>
          <a:custGeom>
            <a:avLst/>
            <a:gdLst/>
            <a:ahLst/>
            <a:cxnLst/>
            <a:rect l="l" t="t" r="r" b="b"/>
            <a:pathLst>
              <a:path w="4385335" h="1068427">
                <a:moveTo>
                  <a:pt x="0" y="0"/>
                </a:moveTo>
                <a:lnTo>
                  <a:pt x="4385335" y="0"/>
                </a:lnTo>
                <a:lnTo>
                  <a:pt x="4385335" y="1068428"/>
                </a:lnTo>
                <a:lnTo>
                  <a:pt x="0" y="10684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flipH="1">
            <a:off x="9432247" y="4771270"/>
            <a:ext cx="2312136" cy="1816078"/>
          </a:xfrm>
          <a:custGeom>
            <a:avLst/>
            <a:gdLst/>
            <a:ahLst/>
            <a:cxnLst/>
            <a:rect l="l" t="t" r="r" b="b"/>
            <a:pathLst>
              <a:path w="3468204" h="2724117">
                <a:moveTo>
                  <a:pt x="3468205" y="0"/>
                </a:moveTo>
                <a:lnTo>
                  <a:pt x="0" y="0"/>
                </a:lnTo>
                <a:lnTo>
                  <a:pt x="0" y="2724117"/>
                </a:lnTo>
                <a:lnTo>
                  <a:pt x="3468205" y="2724117"/>
                </a:lnTo>
                <a:lnTo>
                  <a:pt x="3468205"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842476" y="4865959"/>
            <a:ext cx="2074015" cy="1719547"/>
          </a:xfrm>
          <a:custGeom>
            <a:avLst/>
            <a:gdLst/>
            <a:ahLst/>
            <a:cxnLst/>
            <a:rect l="l" t="t" r="r" b="b"/>
            <a:pathLst>
              <a:path w="3111022" h="2579320">
                <a:moveTo>
                  <a:pt x="0" y="0"/>
                </a:moveTo>
                <a:lnTo>
                  <a:pt x="3111023" y="0"/>
                </a:lnTo>
                <a:lnTo>
                  <a:pt x="3111023" y="2579321"/>
                </a:lnTo>
                <a:lnTo>
                  <a:pt x="0" y="257932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446349" y="544048"/>
            <a:ext cx="1898156" cy="1542683"/>
          </a:xfrm>
          <a:custGeom>
            <a:avLst/>
            <a:gdLst/>
            <a:ahLst/>
            <a:cxnLst/>
            <a:rect l="l" t="t" r="r" b="b"/>
            <a:pathLst>
              <a:path w="2847234" h="2314025">
                <a:moveTo>
                  <a:pt x="0" y="0"/>
                </a:moveTo>
                <a:lnTo>
                  <a:pt x="2847234" y="0"/>
                </a:lnTo>
                <a:lnTo>
                  <a:pt x="2847234" y="2314025"/>
                </a:lnTo>
                <a:lnTo>
                  <a:pt x="0" y="231402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flipH="1">
            <a:off x="9848303" y="439981"/>
            <a:ext cx="1242687" cy="2040232"/>
          </a:xfrm>
          <a:custGeom>
            <a:avLst/>
            <a:gdLst/>
            <a:ahLst/>
            <a:cxnLst/>
            <a:rect l="l" t="t" r="r" b="b"/>
            <a:pathLst>
              <a:path w="1864030" h="3060348">
                <a:moveTo>
                  <a:pt x="1864030" y="0"/>
                </a:moveTo>
                <a:lnTo>
                  <a:pt x="0" y="0"/>
                </a:lnTo>
                <a:lnTo>
                  <a:pt x="0" y="3060348"/>
                </a:lnTo>
                <a:lnTo>
                  <a:pt x="1864030" y="3060348"/>
                </a:lnTo>
                <a:lnTo>
                  <a:pt x="186403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20" name="Picture 19" descr="A blue and orange text&#10;&#10;AI-generated content may be incorrect.">
            <a:extLst>
              <a:ext uri="{FF2B5EF4-FFF2-40B4-BE49-F238E27FC236}">
                <a16:creationId xmlns:a16="http://schemas.microsoft.com/office/drawing/2014/main" id="{BB3E7AEC-C32D-AEE2-A95D-10DD660EF96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04276" y="2358671"/>
            <a:ext cx="8254699" cy="2853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7947F-2960-54A1-657A-CE9B6DDD4BA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7F6A160-DC41-1BBB-B2CE-20B0E052A4F2}"/>
              </a:ext>
            </a:extLst>
          </p:cNvPr>
          <p:cNvGrpSpPr/>
          <p:nvPr/>
        </p:nvGrpSpPr>
        <p:grpSpPr>
          <a:xfrm>
            <a:off x="0" y="0"/>
            <a:ext cx="12192000" cy="6878462"/>
            <a:chOff x="0" y="0"/>
            <a:chExt cx="1149350" cy="1149350"/>
          </a:xfrm>
        </p:grpSpPr>
        <p:sp>
          <p:nvSpPr>
            <p:cNvPr id="3" name="Freeform 3">
              <a:extLst>
                <a:ext uri="{FF2B5EF4-FFF2-40B4-BE49-F238E27FC236}">
                  <a16:creationId xmlns:a16="http://schemas.microsoft.com/office/drawing/2014/main" id="{78321F00-581A-CA6D-C3A5-0ED764084EBA}"/>
                </a:ext>
              </a:extLst>
            </p:cNvPr>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000000">
                <a:alpha val="18824"/>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Freeform 4">
            <a:extLst>
              <a:ext uri="{FF2B5EF4-FFF2-40B4-BE49-F238E27FC236}">
                <a16:creationId xmlns:a16="http://schemas.microsoft.com/office/drawing/2014/main" id="{87C89042-7366-D413-A542-FADC706059ED}"/>
              </a:ext>
            </a:extLst>
          </p:cNvPr>
          <p:cNvSpPr/>
          <p:nvPr/>
        </p:nvSpPr>
        <p:spPr>
          <a:xfrm rot="-2102763">
            <a:off x="8501722" y="5365093"/>
            <a:ext cx="5145585" cy="4412339"/>
          </a:xfrm>
          <a:custGeom>
            <a:avLst/>
            <a:gdLst/>
            <a:ahLst/>
            <a:cxnLst/>
            <a:rect l="l" t="t" r="r" b="b"/>
            <a:pathLst>
              <a:path w="7718377" h="6618508">
                <a:moveTo>
                  <a:pt x="0" y="0"/>
                </a:moveTo>
                <a:lnTo>
                  <a:pt x="7718377" y="0"/>
                </a:lnTo>
                <a:lnTo>
                  <a:pt x="7718377" y="6618509"/>
                </a:lnTo>
                <a:lnTo>
                  <a:pt x="0" y="66185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a:extLst>
              <a:ext uri="{FF2B5EF4-FFF2-40B4-BE49-F238E27FC236}">
                <a16:creationId xmlns:a16="http://schemas.microsoft.com/office/drawing/2014/main" id="{11DE10EF-FB6F-208C-73A7-2B2DA8E156C6}"/>
              </a:ext>
            </a:extLst>
          </p:cNvPr>
          <p:cNvSpPr/>
          <p:nvPr/>
        </p:nvSpPr>
        <p:spPr>
          <a:xfrm rot="-2102763">
            <a:off x="9726744" y="-2727544"/>
            <a:ext cx="5145585" cy="4412339"/>
          </a:xfrm>
          <a:custGeom>
            <a:avLst/>
            <a:gdLst/>
            <a:ahLst/>
            <a:cxnLst/>
            <a:rect l="l" t="t" r="r" b="b"/>
            <a:pathLst>
              <a:path w="7718377" h="6618508">
                <a:moveTo>
                  <a:pt x="0" y="0"/>
                </a:moveTo>
                <a:lnTo>
                  <a:pt x="7718376" y="0"/>
                </a:lnTo>
                <a:lnTo>
                  <a:pt x="7718376" y="6618508"/>
                </a:lnTo>
                <a:lnTo>
                  <a:pt x="0" y="66185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6">
            <a:extLst>
              <a:ext uri="{FF2B5EF4-FFF2-40B4-BE49-F238E27FC236}">
                <a16:creationId xmlns:a16="http://schemas.microsoft.com/office/drawing/2014/main" id="{B7592FAD-EECD-1614-6152-7BC61DF4D3EF}"/>
              </a:ext>
            </a:extLst>
          </p:cNvPr>
          <p:cNvGrpSpPr/>
          <p:nvPr/>
        </p:nvGrpSpPr>
        <p:grpSpPr>
          <a:xfrm>
            <a:off x="1659576" y="1075172"/>
            <a:ext cx="6047510" cy="4966399"/>
            <a:chOff x="0" y="0"/>
            <a:chExt cx="3424390" cy="3143486"/>
          </a:xfrm>
        </p:grpSpPr>
        <p:sp>
          <p:nvSpPr>
            <p:cNvPr id="7" name="Freeform 7">
              <a:extLst>
                <a:ext uri="{FF2B5EF4-FFF2-40B4-BE49-F238E27FC236}">
                  <a16:creationId xmlns:a16="http://schemas.microsoft.com/office/drawing/2014/main" id="{A7319F20-57E6-53AF-AF1E-DF4250A96C0A}"/>
                </a:ext>
              </a:extLst>
            </p:cNvPr>
            <p:cNvSpPr/>
            <p:nvPr/>
          </p:nvSpPr>
          <p:spPr>
            <a:xfrm>
              <a:off x="0" y="0"/>
              <a:ext cx="3424389" cy="3143486"/>
            </a:xfrm>
            <a:custGeom>
              <a:avLst/>
              <a:gdLst/>
              <a:ahLst/>
              <a:cxnLst/>
              <a:rect l="l" t="t" r="r" b="b"/>
              <a:pathLst>
                <a:path w="3424389" h="3143486">
                  <a:moveTo>
                    <a:pt x="95399" y="0"/>
                  </a:moveTo>
                  <a:lnTo>
                    <a:pt x="3328990" y="0"/>
                  </a:lnTo>
                  <a:cubicBezTo>
                    <a:pt x="3381678" y="0"/>
                    <a:pt x="3424389" y="42712"/>
                    <a:pt x="3424389" y="95399"/>
                  </a:cubicBezTo>
                  <a:lnTo>
                    <a:pt x="3424389" y="3048087"/>
                  </a:lnTo>
                  <a:cubicBezTo>
                    <a:pt x="3424389" y="3073388"/>
                    <a:pt x="3414338" y="3097653"/>
                    <a:pt x="3396448" y="3115544"/>
                  </a:cubicBezTo>
                  <a:cubicBezTo>
                    <a:pt x="3378557" y="3133435"/>
                    <a:pt x="3354292" y="3143486"/>
                    <a:pt x="3328990" y="3143486"/>
                  </a:cubicBezTo>
                  <a:lnTo>
                    <a:pt x="95399" y="3143486"/>
                  </a:lnTo>
                  <a:cubicBezTo>
                    <a:pt x="42712" y="3143486"/>
                    <a:pt x="0" y="3100774"/>
                    <a:pt x="0" y="3048087"/>
                  </a:cubicBezTo>
                  <a:lnTo>
                    <a:pt x="0" y="95399"/>
                  </a:lnTo>
                  <a:cubicBezTo>
                    <a:pt x="0" y="42712"/>
                    <a:pt x="42712" y="0"/>
                    <a:pt x="95399" y="0"/>
                  </a:cubicBezTo>
                  <a:close/>
                </a:path>
              </a:pathLst>
            </a:custGeom>
            <a:solidFill>
              <a:srgbClr val="FCD090"/>
            </a:solidFill>
            <a:ln w="57150"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a:extLst>
                <a:ext uri="{FF2B5EF4-FFF2-40B4-BE49-F238E27FC236}">
                  <a16:creationId xmlns:a16="http://schemas.microsoft.com/office/drawing/2014/main" id="{F83E23C7-15CF-0243-D436-78FCDB0208B2}"/>
                </a:ext>
              </a:extLst>
            </p:cNvPr>
            <p:cNvSpPr txBox="1"/>
            <p:nvPr/>
          </p:nvSpPr>
          <p:spPr>
            <a:xfrm>
              <a:off x="0" y="-38100"/>
              <a:ext cx="3424390" cy="3181586"/>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a:extLst>
              <a:ext uri="{FF2B5EF4-FFF2-40B4-BE49-F238E27FC236}">
                <a16:creationId xmlns:a16="http://schemas.microsoft.com/office/drawing/2014/main" id="{4C27CB2C-FD26-95B2-EDF2-6194F7784A64}"/>
              </a:ext>
            </a:extLst>
          </p:cNvPr>
          <p:cNvGrpSpPr/>
          <p:nvPr/>
        </p:nvGrpSpPr>
        <p:grpSpPr>
          <a:xfrm>
            <a:off x="1740934" y="676600"/>
            <a:ext cx="5862363" cy="822712"/>
            <a:chOff x="0" y="0"/>
            <a:chExt cx="3321063" cy="520736"/>
          </a:xfrm>
        </p:grpSpPr>
        <p:sp>
          <p:nvSpPr>
            <p:cNvPr id="10" name="Freeform 10">
              <a:extLst>
                <a:ext uri="{FF2B5EF4-FFF2-40B4-BE49-F238E27FC236}">
                  <a16:creationId xmlns:a16="http://schemas.microsoft.com/office/drawing/2014/main" id="{AF7A0F13-CCB7-2BF7-C607-0D4708A8A490}"/>
                </a:ext>
              </a:extLst>
            </p:cNvPr>
            <p:cNvSpPr/>
            <p:nvPr/>
          </p:nvSpPr>
          <p:spPr>
            <a:xfrm>
              <a:off x="0" y="0"/>
              <a:ext cx="3321063" cy="520736"/>
            </a:xfrm>
            <a:custGeom>
              <a:avLst/>
              <a:gdLst/>
              <a:ahLst/>
              <a:cxnLst/>
              <a:rect l="l" t="t" r="r" b="b"/>
              <a:pathLst>
                <a:path w="3321063" h="520736">
                  <a:moveTo>
                    <a:pt x="98367" y="0"/>
                  </a:moveTo>
                  <a:lnTo>
                    <a:pt x="3222696" y="0"/>
                  </a:lnTo>
                  <a:cubicBezTo>
                    <a:pt x="3248784" y="0"/>
                    <a:pt x="3273804" y="10364"/>
                    <a:pt x="3292252" y="28811"/>
                  </a:cubicBezTo>
                  <a:cubicBezTo>
                    <a:pt x="3310699" y="47259"/>
                    <a:pt x="3321063" y="72279"/>
                    <a:pt x="3321063" y="98367"/>
                  </a:cubicBezTo>
                  <a:lnTo>
                    <a:pt x="3321063" y="422369"/>
                  </a:lnTo>
                  <a:cubicBezTo>
                    <a:pt x="3321063" y="448458"/>
                    <a:pt x="3310699" y="473478"/>
                    <a:pt x="3292252" y="491925"/>
                  </a:cubicBezTo>
                  <a:cubicBezTo>
                    <a:pt x="3273804" y="510373"/>
                    <a:pt x="3248784" y="520736"/>
                    <a:pt x="3222696" y="520736"/>
                  </a:cubicBezTo>
                  <a:lnTo>
                    <a:pt x="98367" y="520736"/>
                  </a:lnTo>
                  <a:cubicBezTo>
                    <a:pt x="72279" y="520736"/>
                    <a:pt x="47259" y="510373"/>
                    <a:pt x="28811" y="491925"/>
                  </a:cubicBezTo>
                  <a:cubicBezTo>
                    <a:pt x="10364" y="473478"/>
                    <a:pt x="0" y="448458"/>
                    <a:pt x="0" y="422369"/>
                  </a:cubicBezTo>
                  <a:lnTo>
                    <a:pt x="0" y="98367"/>
                  </a:lnTo>
                  <a:cubicBezTo>
                    <a:pt x="0" y="72279"/>
                    <a:pt x="10364" y="47259"/>
                    <a:pt x="28811" y="28811"/>
                  </a:cubicBezTo>
                  <a:cubicBezTo>
                    <a:pt x="47259" y="10364"/>
                    <a:pt x="72279" y="0"/>
                    <a:pt x="98367" y="0"/>
                  </a:cubicBezTo>
                  <a:close/>
                </a:path>
              </a:pathLst>
            </a:custGeom>
            <a:solidFill>
              <a:srgbClr val="F07C5D"/>
            </a:solidFill>
            <a:ln w="57150"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a:extLst>
                <a:ext uri="{FF2B5EF4-FFF2-40B4-BE49-F238E27FC236}">
                  <a16:creationId xmlns:a16="http://schemas.microsoft.com/office/drawing/2014/main" id="{5743E3AF-72D1-BDEB-1DAE-5944373D59E4}"/>
                </a:ext>
              </a:extLst>
            </p:cNvPr>
            <p:cNvSpPr txBox="1"/>
            <p:nvPr/>
          </p:nvSpPr>
          <p:spPr>
            <a:xfrm>
              <a:off x="0" y="-38100"/>
              <a:ext cx="3321063" cy="558836"/>
            </a:xfrm>
            <a:prstGeom prst="rect">
              <a:avLst/>
            </a:prstGeom>
          </p:spPr>
          <p:txBody>
            <a:bodyPr lIns="33867" tIns="33867" rIns="33867" bIns="33867" rtlCol="0" anchor="ctr"/>
            <a:lstStyle/>
            <a:p>
              <a:pPr marL="0" marR="0" lvl="0" indent="0" algn="ctr" defTabSz="609630" rtl="0" eaLnBrk="1" fontAlgn="auto" latinLnBrk="0" hangingPunct="1">
                <a:lnSpc>
                  <a:spcPts val="2239"/>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7">
            <a:extLst>
              <a:ext uri="{FF2B5EF4-FFF2-40B4-BE49-F238E27FC236}">
                <a16:creationId xmlns:a16="http://schemas.microsoft.com/office/drawing/2014/main" id="{F7AD6914-4E3D-8AE5-D209-17D25472B86A}"/>
              </a:ext>
            </a:extLst>
          </p:cNvPr>
          <p:cNvSpPr/>
          <p:nvPr/>
        </p:nvSpPr>
        <p:spPr>
          <a:xfrm>
            <a:off x="7873340" y="2161310"/>
            <a:ext cx="3420159" cy="3729466"/>
          </a:xfrm>
          <a:custGeom>
            <a:avLst/>
            <a:gdLst/>
            <a:ahLst/>
            <a:cxnLst/>
            <a:rect l="l" t="t" r="r" b="b"/>
            <a:pathLst>
              <a:path w="2957506" h="3025581">
                <a:moveTo>
                  <a:pt x="0" y="0"/>
                </a:moveTo>
                <a:lnTo>
                  <a:pt x="2957506" y="0"/>
                </a:lnTo>
                <a:lnTo>
                  <a:pt x="2957506" y="3025582"/>
                </a:lnTo>
                <a:lnTo>
                  <a:pt x="0" y="3025582"/>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12" descr="A red and green text on a black background&#10;&#10;AI-generated content may be incorrect.">
            <a:extLst>
              <a:ext uri="{FF2B5EF4-FFF2-40B4-BE49-F238E27FC236}">
                <a16:creationId xmlns:a16="http://schemas.microsoft.com/office/drawing/2014/main" id="{A897E852-B252-CD49-AC6B-C8BB1C9FD9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9598" y="1615043"/>
            <a:ext cx="6800007" cy="5093055"/>
          </a:xfrm>
          <a:prstGeom prst="rect">
            <a:avLst/>
          </a:prstGeom>
        </p:spPr>
      </p:pic>
    </p:spTree>
    <p:extLst>
      <p:ext uri="{BB962C8B-B14F-4D97-AF65-F5344CB8AC3E}">
        <p14:creationId xmlns:p14="http://schemas.microsoft.com/office/powerpoint/2010/main" val="154150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a16="http://schemas.microsoft.com/office/drawing/2014/main" id="{A456E114-0C5C-419B-A199-656A1345A5C0}"/>
              </a:ext>
            </a:extLst>
          </p:cNvPr>
          <p:cNvSpPr/>
          <p:nvPr/>
        </p:nvSpPr>
        <p:spPr>
          <a:xfrm>
            <a:off x="2352033" y="133350"/>
            <a:ext cx="7477767" cy="612889"/>
          </a:xfrm>
          <a:prstGeom prst="roundRect">
            <a:avLst>
              <a:gd name="adj" fmla="val 16667"/>
            </a:avLst>
          </a:prstGeom>
          <a:solidFill>
            <a:schemeClr val="accent4">
              <a:lumMod val="20000"/>
              <a:lumOff val="80000"/>
            </a:schemeClr>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mbria" panose="02040503050406030204" pitchFamily="18" charset="0"/>
                <a:ea typeface="Cambria" panose="02040503050406030204" pitchFamily="18" charset="0"/>
                <a:cs typeface="Calibri"/>
                <a:sym typeface="Calibri"/>
              </a:rPr>
              <a:t>Em hãy quan sát Hình 2 và cho biết:</a:t>
            </a:r>
            <a:endParaRPr sz="3000" b="1" dirty="0">
              <a:solidFill>
                <a:srgbClr val="244061"/>
              </a:solidFill>
              <a:latin typeface="Cambria" panose="02040503050406030204" pitchFamily="18" charset="0"/>
              <a:ea typeface="Cambria" panose="02040503050406030204" pitchFamily="18" charset="0"/>
              <a:cs typeface="Calibri"/>
              <a:sym typeface="Calibri"/>
            </a:endParaRPr>
          </a:p>
        </p:txBody>
      </p:sp>
      <p:sp>
        <p:nvSpPr>
          <p:cNvPr id="20" name="TextBox 19">
            <a:extLst>
              <a:ext uri="{FF2B5EF4-FFF2-40B4-BE49-F238E27FC236}">
                <a16:creationId xmlns:a16="http://schemas.microsoft.com/office/drawing/2014/main" id="{B6BC890B-17C0-412B-8F4D-F48012601A49}"/>
              </a:ext>
            </a:extLst>
          </p:cNvPr>
          <p:cNvSpPr txBox="1"/>
          <p:nvPr/>
        </p:nvSpPr>
        <p:spPr>
          <a:xfrm>
            <a:off x="933449" y="962025"/>
            <a:ext cx="10658475" cy="1569660"/>
          </a:xfrm>
          <a:prstGeom prst="rect">
            <a:avLst/>
          </a:prstGeom>
          <a:noFill/>
        </p:spPr>
        <p:txBody>
          <a:bodyPr wrap="square" rtlCol="0">
            <a:spAutoFit/>
          </a:bodyPr>
          <a:lstStyle/>
          <a:p>
            <a:pPr marL="285750" indent="-285750" algn="just">
              <a:buFont typeface="Arial" panose="020B0604020202020204" pitchFamily="34" charset="0"/>
              <a:buChar char="•"/>
            </a:pPr>
            <a:r>
              <a:rPr lang="vi-VN" sz="32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Các chương trình truyền hình được sản xuất ở đâu?</a:t>
            </a:r>
          </a:p>
          <a:p>
            <a:pPr marL="285750" indent="-285750" algn="just">
              <a:buFont typeface="Arial" panose="020B0604020202020204" pitchFamily="34" charset="0"/>
              <a:buChar char="•"/>
            </a:pPr>
            <a:r>
              <a:rPr lang="vi-VN" sz="32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Máy thu hình thu nhận các chuơng trình từ đài truyền hình bằng cách nào?</a:t>
            </a:r>
          </a:p>
        </p:txBody>
      </p:sp>
      <p:pic>
        <p:nvPicPr>
          <p:cNvPr id="23" name="Picture 22">
            <a:extLst>
              <a:ext uri="{FF2B5EF4-FFF2-40B4-BE49-F238E27FC236}">
                <a16:creationId xmlns:a16="http://schemas.microsoft.com/office/drawing/2014/main" id="{58415737-B7AB-4871-BFA9-98FB0E8F0DA1}"/>
              </a:ext>
            </a:extLst>
          </p:cNvPr>
          <p:cNvPicPr>
            <a:picLocks noChangeAspect="1"/>
          </p:cNvPicPr>
          <p:nvPr/>
        </p:nvPicPr>
        <p:blipFill>
          <a:blip r:embed="rId2"/>
          <a:stretch>
            <a:fillRect/>
          </a:stretch>
        </p:blipFill>
        <p:spPr>
          <a:xfrm>
            <a:off x="2996154" y="2558316"/>
            <a:ext cx="5648325" cy="3867322"/>
          </a:xfrm>
          <a:prstGeom prst="rect">
            <a:avLst/>
          </a:prstGeom>
        </p:spPr>
      </p:pic>
      <p:grpSp>
        <p:nvGrpSpPr>
          <p:cNvPr id="33" name="Group 32">
            <a:extLst>
              <a:ext uri="{FF2B5EF4-FFF2-40B4-BE49-F238E27FC236}">
                <a16:creationId xmlns:a16="http://schemas.microsoft.com/office/drawing/2014/main" id="{10317CF0-B645-413F-A708-1C6339C8C542}"/>
              </a:ext>
            </a:extLst>
          </p:cNvPr>
          <p:cNvGrpSpPr/>
          <p:nvPr/>
        </p:nvGrpSpPr>
        <p:grpSpPr>
          <a:xfrm>
            <a:off x="8606861" y="3973899"/>
            <a:ext cx="3479800" cy="2762309"/>
            <a:chOff x="6494964" y="813760"/>
            <a:chExt cx="3869962" cy="3203266"/>
          </a:xfrm>
        </p:grpSpPr>
        <p:pic>
          <p:nvPicPr>
            <p:cNvPr id="34" name="图片 2" descr="2">
              <a:extLst>
                <a:ext uri="{FF2B5EF4-FFF2-40B4-BE49-F238E27FC236}">
                  <a16:creationId xmlns:a16="http://schemas.microsoft.com/office/drawing/2014/main" id="{4C21E128-5D4B-4381-815B-56E02DA7D10C}"/>
                </a:ext>
              </a:extLst>
            </p:cNvPr>
            <p:cNvPicPr>
              <a:picLocks noChangeAspect="1"/>
            </p:cNvPicPr>
            <p:nvPr/>
          </p:nvPicPr>
          <p:blipFill>
            <a:blip r:embed="rId3"/>
            <a:stretch>
              <a:fillRect/>
            </a:stretch>
          </p:blipFill>
          <p:spPr>
            <a:xfrm>
              <a:off x="7081744" y="813760"/>
              <a:ext cx="2450882" cy="2077555"/>
            </a:xfrm>
            <a:prstGeom prst="rect">
              <a:avLst/>
            </a:prstGeom>
          </p:spPr>
        </p:pic>
        <p:sp>
          <p:nvSpPr>
            <p:cNvPr id="35" name="Rounded Rectangle 20">
              <a:extLst>
                <a:ext uri="{FF2B5EF4-FFF2-40B4-BE49-F238E27FC236}">
                  <a16:creationId xmlns:a16="http://schemas.microsoft.com/office/drawing/2014/main" id="{4939BEC4-0D79-4E42-A35E-7D0BD2EF2310}"/>
                </a:ext>
              </a:extLst>
            </p:cNvPr>
            <p:cNvSpPr/>
            <p:nvPr/>
          </p:nvSpPr>
          <p:spPr>
            <a:xfrm>
              <a:off x="6494964" y="2510019"/>
              <a:ext cx="3869962" cy="1507007"/>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4400" b="1" dirty="0" err="1">
                  <a:solidFill>
                    <a:srgbClr val="C00000"/>
                  </a:solidFill>
                  <a:latin typeface="Cambria" panose="02040503050406030204" pitchFamily="18" charset="0"/>
                  <a:ea typeface="Cambria" panose="02040503050406030204" pitchFamily="18" charset="0"/>
                </a:rPr>
                <a:t>Thảo</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luận</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nhóm</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đôi</a:t>
              </a:r>
              <a:endParaRPr lang="en-US" sz="4400" b="1" dirty="0">
                <a:solidFill>
                  <a:srgbClr val="C00000"/>
                </a:solidFill>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barn(inVertical)">
                                      <p:cBhvr>
                                        <p:cTn id="19" dur="500"/>
                                        <p:tgtEl>
                                          <p:spTgt spid="2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barn(inVertical)">
                                      <p:cBhvr>
                                        <p:cTn id="24" dur="500"/>
                                        <p:tgtEl>
                                          <p:spTgt spid="2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a16="http://schemas.microsoft.com/office/drawing/2014/main" id="{A456E114-0C5C-419B-A199-656A1345A5C0}"/>
              </a:ext>
            </a:extLst>
          </p:cNvPr>
          <p:cNvSpPr/>
          <p:nvPr/>
        </p:nvSpPr>
        <p:spPr>
          <a:xfrm>
            <a:off x="4543425" y="0"/>
            <a:ext cx="2600325" cy="851252"/>
          </a:xfrm>
          <a:prstGeom prst="roundRect">
            <a:avLst>
              <a:gd name="adj" fmla="val 16667"/>
            </a:avLst>
          </a:prstGeom>
          <a:solidFill>
            <a:srgbClr val="92D05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244061"/>
                </a:solidFill>
                <a:effectLst/>
                <a:uLnTx/>
                <a:uFillTx/>
                <a:latin typeface="Calibri"/>
                <a:ea typeface="Calibri"/>
                <a:cs typeface="Calibri"/>
                <a:sym typeface="Calibri"/>
              </a:rPr>
              <a:t>Gợi</a:t>
            </a:r>
            <a:r>
              <a:rPr kumimoji="0" lang="en-US" sz="4400" b="1" i="0" u="none" strike="noStrike" kern="1200" cap="none" spc="0" normalizeH="0" noProof="0" dirty="0">
                <a:ln>
                  <a:noFill/>
                </a:ln>
                <a:solidFill>
                  <a:srgbClr val="244061"/>
                </a:solidFill>
                <a:effectLst/>
                <a:uLnTx/>
                <a:uFillTx/>
                <a:latin typeface="Calibri"/>
                <a:ea typeface="Calibri"/>
                <a:cs typeface="Calibri"/>
                <a:sym typeface="Calibri"/>
              </a:rPr>
              <a:t> ý</a:t>
            </a:r>
            <a:endParaRPr kumimoji="0" sz="44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23" name="Picture 22">
            <a:extLst>
              <a:ext uri="{FF2B5EF4-FFF2-40B4-BE49-F238E27FC236}">
                <a16:creationId xmlns:a16="http://schemas.microsoft.com/office/drawing/2014/main" id="{58415737-B7AB-4871-BFA9-98FB0E8F0DA1}"/>
              </a:ext>
            </a:extLst>
          </p:cNvPr>
          <p:cNvPicPr>
            <a:picLocks noChangeAspect="1"/>
          </p:cNvPicPr>
          <p:nvPr/>
        </p:nvPicPr>
        <p:blipFill>
          <a:blip r:embed="rId2"/>
          <a:stretch>
            <a:fillRect/>
          </a:stretch>
        </p:blipFill>
        <p:spPr>
          <a:xfrm>
            <a:off x="599450" y="1676229"/>
            <a:ext cx="5356181" cy="36672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Speech Bubble: Rectangle with Corners Rounded 7">
            <a:extLst>
              <a:ext uri="{FF2B5EF4-FFF2-40B4-BE49-F238E27FC236}">
                <a16:creationId xmlns:a16="http://schemas.microsoft.com/office/drawing/2014/main" id="{53C8A6DF-3CCF-4E1E-8AA0-36DAC9B6BEA6}"/>
              </a:ext>
            </a:extLst>
          </p:cNvPr>
          <p:cNvSpPr/>
          <p:nvPr/>
        </p:nvSpPr>
        <p:spPr>
          <a:xfrm>
            <a:off x="6153150" y="11963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Calibri" panose="020F0502020204030204" pitchFamily="34" charset="0"/>
                <a:cs typeface="Calibri" panose="020F0502020204030204" pitchFamily="34" charset="0"/>
              </a:rPr>
              <a:t>Trong Hình 2 đang thể hiện hoạt động gì ở đài truy</a:t>
            </a:r>
            <a:r>
              <a:rPr lang="en-US" sz="3200" b="1" dirty="0">
                <a:solidFill>
                  <a:srgbClr val="C00000"/>
                </a:solidFill>
                <a:latin typeface="Calibri" panose="020F0502020204030204" pitchFamily="34" charset="0"/>
                <a:cs typeface="Calibri" panose="020F0502020204030204" pitchFamily="34" charset="0"/>
              </a:rPr>
              <a:t>ề</a:t>
            </a:r>
            <a:r>
              <a:rPr lang="vi-VN" sz="3200" b="1" dirty="0">
                <a:solidFill>
                  <a:srgbClr val="C00000"/>
                </a:solidFill>
                <a:latin typeface="Calibri" panose="020F0502020204030204" pitchFamily="34" charset="0"/>
                <a:cs typeface="Calibri" panose="020F0502020204030204" pitchFamily="34" charset="0"/>
              </a:rPr>
              <a:t>n hình?</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11" name="Speech Bubble: Rectangle with Corners Rounded 10">
            <a:extLst>
              <a:ext uri="{FF2B5EF4-FFF2-40B4-BE49-F238E27FC236}">
                <a16:creationId xmlns:a16="http://schemas.microsoft.com/office/drawing/2014/main" id="{FAE96787-1556-45F3-B5D2-F111AED97F9F}"/>
              </a:ext>
            </a:extLst>
          </p:cNvPr>
          <p:cNvSpPr/>
          <p:nvPr/>
        </p:nvSpPr>
        <p:spPr>
          <a:xfrm>
            <a:off x="6153150" y="28727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Calibri" panose="020F0502020204030204" pitchFamily="34" charset="0"/>
                <a:cs typeface="Calibri" panose="020F0502020204030204" pitchFamily="34" charset="0"/>
              </a:rPr>
              <a:t>Ai là người dẫn các chương trình truyền hình? </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12" name="Speech Bubble: Rectangle with Corners Rounded 11">
            <a:extLst>
              <a:ext uri="{FF2B5EF4-FFF2-40B4-BE49-F238E27FC236}">
                <a16:creationId xmlns:a16="http://schemas.microsoft.com/office/drawing/2014/main" id="{6D667ABC-A394-485B-BD78-A1C51D9530A1}"/>
              </a:ext>
            </a:extLst>
          </p:cNvPr>
          <p:cNvSpPr/>
          <p:nvPr/>
        </p:nvSpPr>
        <p:spPr>
          <a:xfrm>
            <a:off x="6153150" y="4558666"/>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Calibri" panose="020F0502020204030204" pitchFamily="34" charset="0"/>
                <a:cs typeface="Calibri" panose="020F0502020204030204" pitchFamily="34" charset="0"/>
              </a:rPr>
              <a:t>Quan sát kí hiệu sóng cùa đài truyền hình phát ra qua ăng ten để biết máy thu hình thu nhận các chương trình truyền hình từ đâu</a:t>
            </a:r>
            <a:r>
              <a:rPr lang="en-US" sz="2400" b="1" dirty="0">
                <a:solidFill>
                  <a:srgbClr val="C00000"/>
                </a:solidFill>
                <a:latin typeface="Calibri" panose="020F0502020204030204" pitchFamily="34" charset="0"/>
                <a:cs typeface="Calibri" panose="020F0502020204030204" pitchFamily="34" charset="0"/>
              </a:rPr>
              <a:t>.</a:t>
            </a:r>
            <a:endParaRPr kumimoji="0" lang="en-US" sz="24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197750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bldLvl="0" animBg="1"/>
      <p:bldP spid="11" grpId="0" bldLvl="0" animBg="1"/>
      <p:bldP spid="1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0874F9-764C-429B-8EA3-623F223C4937}"/>
              </a:ext>
            </a:extLst>
          </p:cNvPr>
          <p:cNvSpPr txBox="1"/>
          <p:nvPr/>
        </p:nvSpPr>
        <p:spPr>
          <a:xfrm>
            <a:off x="5822066" y="2008211"/>
            <a:ext cx="5579359" cy="1200329"/>
          </a:xfrm>
          <a:custGeom>
            <a:avLst/>
            <a:gdLst>
              <a:gd name="connsiteX0" fmla="*/ 0 w 5579359"/>
              <a:gd name="connsiteY0" fmla="*/ 0 h 1200329"/>
              <a:gd name="connsiteX1" fmla="*/ 5579359 w 5579359"/>
              <a:gd name="connsiteY1" fmla="*/ 0 h 1200329"/>
              <a:gd name="connsiteX2" fmla="*/ 5579359 w 5579359"/>
              <a:gd name="connsiteY2" fmla="*/ 1200329 h 1200329"/>
              <a:gd name="connsiteX3" fmla="*/ 0 w 5579359"/>
              <a:gd name="connsiteY3" fmla="*/ 1200329 h 1200329"/>
              <a:gd name="connsiteX4" fmla="*/ 0 w 5579359"/>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9359" h="1200329" fill="none" extrusionOk="0">
                <a:moveTo>
                  <a:pt x="0" y="0"/>
                </a:moveTo>
                <a:cubicBezTo>
                  <a:pt x="2156334" y="5222"/>
                  <a:pt x="3242542" y="24918"/>
                  <a:pt x="5579359" y="0"/>
                </a:cubicBezTo>
                <a:cubicBezTo>
                  <a:pt x="5646093" y="180425"/>
                  <a:pt x="5632376" y="1037242"/>
                  <a:pt x="5579359" y="1200329"/>
                </a:cubicBezTo>
                <a:cubicBezTo>
                  <a:pt x="2965385" y="1035568"/>
                  <a:pt x="2060912" y="1318479"/>
                  <a:pt x="0" y="1200329"/>
                </a:cubicBezTo>
                <a:cubicBezTo>
                  <a:pt x="40680" y="790633"/>
                  <a:pt x="-39089" y="241570"/>
                  <a:pt x="0" y="0"/>
                </a:cubicBezTo>
                <a:close/>
              </a:path>
              <a:path w="5579359" h="1200329" stroke="0" extrusionOk="0">
                <a:moveTo>
                  <a:pt x="0" y="0"/>
                </a:moveTo>
                <a:cubicBezTo>
                  <a:pt x="2545127" y="11849"/>
                  <a:pt x="4538609" y="-161459"/>
                  <a:pt x="5579359" y="0"/>
                </a:cubicBezTo>
                <a:cubicBezTo>
                  <a:pt x="5504317" y="255061"/>
                  <a:pt x="5649881" y="845340"/>
                  <a:pt x="5579359" y="1200329"/>
                </a:cubicBezTo>
                <a:cubicBezTo>
                  <a:pt x="3591478" y="1054469"/>
                  <a:pt x="967224" y="1122005"/>
                  <a:pt x="0" y="1200329"/>
                </a:cubicBezTo>
                <a:cubicBezTo>
                  <a:pt x="-104018" y="661816"/>
                  <a:pt x="-19313" y="342843"/>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600" dirty="0">
                <a:latin typeface="Cambria" panose="02040503050406030204" pitchFamily="18" charset="0"/>
                <a:ea typeface="Cambria" panose="02040503050406030204" pitchFamily="18" charset="0"/>
                <a:cs typeface="Arial" panose="020B0604020202020204" pitchFamily="34" charset="0"/>
              </a:rPr>
              <a:t>Các chương trình truyền hình được sản xuất ở đâu?</a:t>
            </a:r>
            <a:endParaRPr kumimoji="0" lang="vi-VN" sz="36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4" name="TextBox 23">
            <a:extLst>
              <a:ext uri="{FF2B5EF4-FFF2-40B4-BE49-F238E27FC236}">
                <a16:creationId xmlns:a16="http://schemas.microsoft.com/office/drawing/2014/main" id="{976D1BE4-B0FD-491F-89FA-A486AD2E5A6E}"/>
              </a:ext>
            </a:extLst>
          </p:cNvPr>
          <p:cNvSpPr txBox="1"/>
          <p:nvPr/>
        </p:nvSpPr>
        <p:spPr>
          <a:xfrm>
            <a:off x="6019173" y="4039272"/>
            <a:ext cx="5401302" cy="1754326"/>
          </a:xfrm>
          <a:custGeom>
            <a:avLst/>
            <a:gdLst>
              <a:gd name="connsiteX0" fmla="*/ 0 w 5401302"/>
              <a:gd name="connsiteY0" fmla="*/ 0 h 1754326"/>
              <a:gd name="connsiteX1" fmla="*/ 5401302 w 5401302"/>
              <a:gd name="connsiteY1" fmla="*/ 0 h 1754326"/>
              <a:gd name="connsiteX2" fmla="*/ 5401302 w 5401302"/>
              <a:gd name="connsiteY2" fmla="*/ 1754326 h 1754326"/>
              <a:gd name="connsiteX3" fmla="*/ 0 w 5401302"/>
              <a:gd name="connsiteY3" fmla="*/ 1754326 h 1754326"/>
              <a:gd name="connsiteX4" fmla="*/ 0 w 5401302"/>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302" h="1754326" fill="none" extrusionOk="0">
                <a:moveTo>
                  <a:pt x="0" y="0"/>
                </a:moveTo>
                <a:cubicBezTo>
                  <a:pt x="1969920" y="5222"/>
                  <a:pt x="3528816" y="24918"/>
                  <a:pt x="5401302" y="0"/>
                </a:cubicBezTo>
                <a:cubicBezTo>
                  <a:pt x="5465877" y="239465"/>
                  <a:pt x="5303229" y="1500058"/>
                  <a:pt x="5401302" y="1754326"/>
                </a:cubicBezTo>
                <a:cubicBezTo>
                  <a:pt x="4471164" y="1589565"/>
                  <a:pt x="1784959" y="1872476"/>
                  <a:pt x="0" y="1754326"/>
                </a:cubicBezTo>
                <a:cubicBezTo>
                  <a:pt x="-8328" y="1287393"/>
                  <a:pt x="-71301" y="628243"/>
                  <a:pt x="0" y="0"/>
                </a:cubicBezTo>
                <a:close/>
              </a:path>
              <a:path w="5401302" h="1754326" stroke="0" extrusionOk="0">
                <a:moveTo>
                  <a:pt x="0" y="0"/>
                </a:moveTo>
                <a:cubicBezTo>
                  <a:pt x="2289525" y="11849"/>
                  <a:pt x="3803926" y="-161459"/>
                  <a:pt x="5401302" y="0"/>
                </a:cubicBezTo>
                <a:cubicBezTo>
                  <a:pt x="5375488" y="606792"/>
                  <a:pt x="5254772" y="1569389"/>
                  <a:pt x="5401302" y="1754326"/>
                </a:cubicBezTo>
                <a:cubicBezTo>
                  <a:pt x="4762656" y="1608466"/>
                  <a:pt x="2139855" y="1676002"/>
                  <a:pt x="0" y="1754326"/>
                </a:cubicBezTo>
                <a:cubicBezTo>
                  <a:pt x="-86507" y="1268396"/>
                  <a:pt x="-134028" y="80093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algn="just"/>
            <a:r>
              <a:rPr lang="vi-VN" sz="3600" dirty="0">
                <a:latin typeface="Cambria" panose="02040503050406030204" pitchFamily="18" charset="0"/>
                <a:ea typeface="Cambria" panose="02040503050406030204" pitchFamily="18" charset="0"/>
                <a:cs typeface="Arial" panose="020B0604020202020204" pitchFamily="34" charset="0"/>
              </a:rPr>
              <a:t>Đài truyền hình là các nơi sản xuất các chương trình truyền hình. </a:t>
            </a:r>
            <a:endParaRPr lang="en-US" sz="3600" dirty="0">
              <a:latin typeface="Cambria" panose="02040503050406030204" pitchFamily="18" charset="0"/>
              <a:ea typeface="Cambria" panose="02040503050406030204" pitchFamily="18" charset="0"/>
              <a:cs typeface="Arial" panose="020B0604020202020204" pitchFamily="34" charset="0"/>
            </a:endParaRPr>
          </a:p>
        </p:txBody>
      </p:sp>
      <p:sp>
        <p:nvSpPr>
          <p:cNvPr id="25" name="Freeform: Shape 34">
            <a:extLst>
              <a:ext uri="{FF2B5EF4-FFF2-40B4-BE49-F238E27FC236}">
                <a16:creationId xmlns:a16="http://schemas.microsoft.com/office/drawing/2014/main" id="{E30B1933-4B96-4005-B0D2-2A22ED780DEE}"/>
              </a:ext>
            </a:extLst>
          </p:cNvPr>
          <p:cNvSpPr/>
          <p:nvPr/>
        </p:nvSpPr>
        <p:spPr>
          <a:xfrm>
            <a:off x="5695001" y="30733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6" name="Picture 25">
            <a:extLst>
              <a:ext uri="{FF2B5EF4-FFF2-40B4-BE49-F238E27FC236}">
                <a16:creationId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28" name="Picture 27">
            <a:extLst>
              <a:ext uri="{FF2B5EF4-FFF2-40B4-BE49-F238E27FC236}">
                <a16:creationId xmlns:a16="http://schemas.microsoft.com/office/drawing/2014/main" id="{363F54E3-B4FB-4387-8EAF-D806B1C2E5F9}"/>
              </a:ext>
            </a:extLst>
          </p:cNvPr>
          <p:cNvPicPr>
            <a:picLocks noChangeAspect="1"/>
          </p:cNvPicPr>
          <p:nvPr/>
        </p:nvPicPr>
        <p:blipFill>
          <a:blip r:embed="rId3"/>
          <a:stretch>
            <a:fillRect/>
          </a:stretch>
        </p:blipFill>
        <p:spPr>
          <a:xfrm>
            <a:off x="963954" y="2072520"/>
            <a:ext cx="4714874" cy="3228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0874F9-764C-429B-8EA3-623F223C4937}"/>
              </a:ext>
            </a:extLst>
          </p:cNvPr>
          <p:cNvSpPr txBox="1"/>
          <p:nvPr/>
        </p:nvSpPr>
        <p:spPr>
          <a:xfrm>
            <a:off x="5486400" y="1776717"/>
            <a:ext cx="6200775" cy="954107"/>
          </a:xfrm>
          <a:custGeom>
            <a:avLst/>
            <a:gdLst>
              <a:gd name="connsiteX0" fmla="*/ 0 w 6200775"/>
              <a:gd name="connsiteY0" fmla="*/ 0 h 954107"/>
              <a:gd name="connsiteX1" fmla="*/ 6200775 w 6200775"/>
              <a:gd name="connsiteY1" fmla="*/ 0 h 954107"/>
              <a:gd name="connsiteX2" fmla="*/ 6200775 w 6200775"/>
              <a:gd name="connsiteY2" fmla="*/ 954107 h 954107"/>
              <a:gd name="connsiteX3" fmla="*/ 0 w 6200775"/>
              <a:gd name="connsiteY3" fmla="*/ 954107 h 954107"/>
              <a:gd name="connsiteX4" fmla="*/ 0 w 6200775"/>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0775" h="954107" fill="none" extrusionOk="0">
                <a:moveTo>
                  <a:pt x="0" y="0"/>
                </a:moveTo>
                <a:cubicBezTo>
                  <a:pt x="2805914" y="5222"/>
                  <a:pt x="5019516" y="24918"/>
                  <a:pt x="6200775" y="0"/>
                </a:cubicBezTo>
                <a:cubicBezTo>
                  <a:pt x="6226083" y="365569"/>
                  <a:pt x="6235320" y="532638"/>
                  <a:pt x="6200775" y="954107"/>
                </a:cubicBezTo>
                <a:cubicBezTo>
                  <a:pt x="4458410" y="789346"/>
                  <a:pt x="1140191" y="1072257"/>
                  <a:pt x="0" y="954107"/>
                </a:cubicBezTo>
                <a:cubicBezTo>
                  <a:pt x="25104" y="519547"/>
                  <a:pt x="34190" y="155245"/>
                  <a:pt x="0" y="0"/>
                </a:cubicBezTo>
                <a:close/>
              </a:path>
              <a:path w="6200775" h="954107" stroke="0" extrusionOk="0">
                <a:moveTo>
                  <a:pt x="0" y="0"/>
                </a:moveTo>
                <a:cubicBezTo>
                  <a:pt x="3040166" y="11849"/>
                  <a:pt x="4818832" y="-161459"/>
                  <a:pt x="6200775" y="0"/>
                </a:cubicBezTo>
                <a:cubicBezTo>
                  <a:pt x="6124959" y="168997"/>
                  <a:pt x="6153740" y="796602"/>
                  <a:pt x="6200775" y="954107"/>
                </a:cubicBezTo>
                <a:cubicBezTo>
                  <a:pt x="3969447" y="808247"/>
                  <a:pt x="2828910" y="875783"/>
                  <a:pt x="0" y="954107"/>
                </a:cubicBezTo>
                <a:cubicBezTo>
                  <a:pt x="-25366" y="710691"/>
                  <a:pt x="-56101" y="157707"/>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2800" dirty="0">
                <a:solidFill>
                  <a:prstClr val="black"/>
                </a:solidFill>
                <a:latin typeface="Cambria" panose="02040503050406030204" pitchFamily="18" charset="0"/>
                <a:ea typeface="Cambria" panose="02040503050406030204" pitchFamily="18" charset="0"/>
                <a:cs typeface="Calibri" panose="020F0502020204030204" pitchFamily="34" charset="0"/>
              </a:rPr>
              <a:t>Máy thu hình thu nhận các chương trình từ đài truyền hình bằng cách nào?</a:t>
            </a:r>
            <a:endParaRPr kumimoji="0" lang="vi-VN" sz="28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4" name="TextBox 23">
            <a:extLst>
              <a:ext uri="{FF2B5EF4-FFF2-40B4-BE49-F238E27FC236}">
                <a16:creationId xmlns:a16="http://schemas.microsoft.com/office/drawing/2014/main" id="{976D1BE4-B0FD-491F-89FA-A486AD2E5A6E}"/>
              </a:ext>
            </a:extLst>
          </p:cNvPr>
          <p:cNvSpPr txBox="1"/>
          <p:nvPr/>
        </p:nvSpPr>
        <p:spPr>
          <a:xfrm>
            <a:off x="5511477" y="3729989"/>
            <a:ext cx="6448425" cy="2554545"/>
          </a:xfrm>
          <a:custGeom>
            <a:avLst/>
            <a:gdLst>
              <a:gd name="connsiteX0" fmla="*/ 0 w 6448425"/>
              <a:gd name="connsiteY0" fmla="*/ 0 h 2554545"/>
              <a:gd name="connsiteX1" fmla="*/ 6448425 w 6448425"/>
              <a:gd name="connsiteY1" fmla="*/ 0 h 2554545"/>
              <a:gd name="connsiteX2" fmla="*/ 6448425 w 6448425"/>
              <a:gd name="connsiteY2" fmla="*/ 2554545 h 2554545"/>
              <a:gd name="connsiteX3" fmla="*/ 0 w 6448425"/>
              <a:gd name="connsiteY3" fmla="*/ 2554545 h 2554545"/>
              <a:gd name="connsiteX4" fmla="*/ 0 w 6448425"/>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8425" h="2554545" fill="none" extrusionOk="0">
                <a:moveTo>
                  <a:pt x="0" y="0"/>
                </a:moveTo>
                <a:cubicBezTo>
                  <a:pt x="2533525" y="5222"/>
                  <a:pt x="4042300" y="24918"/>
                  <a:pt x="6448425" y="0"/>
                </a:cubicBezTo>
                <a:cubicBezTo>
                  <a:pt x="6287180" y="837733"/>
                  <a:pt x="6404665" y="1383476"/>
                  <a:pt x="6448425" y="2554545"/>
                </a:cubicBezTo>
                <a:cubicBezTo>
                  <a:pt x="5405151" y="2389784"/>
                  <a:pt x="2727024" y="2672695"/>
                  <a:pt x="0" y="2554545"/>
                </a:cubicBezTo>
                <a:cubicBezTo>
                  <a:pt x="-55725" y="1859262"/>
                  <a:pt x="17072" y="437056"/>
                  <a:pt x="0" y="0"/>
                </a:cubicBezTo>
                <a:close/>
              </a:path>
              <a:path w="6448425" h="2554545" stroke="0" extrusionOk="0">
                <a:moveTo>
                  <a:pt x="0" y="0"/>
                </a:moveTo>
                <a:cubicBezTo>
                  <a:pt x="2882055" y="11849"/>
                  <a:pt x="4935087" y="-161459"/>
                  <a:pt x="6448425" y="0"/>
                </a:cubicBezTo>
                <a:cubicBezTo>
                  <a:pt x="6451555" y="1191849"/>
                  <a:pt x="6347249" y="1724527"/>
                  <a:pt x="6448425" y="2554545"/>
                </a:cubicBezTo>
                <a:cubicBezTo>
                  <a:pt x="5007652" y="2408685"/>
                  <a:pt x="3211779" y="2476221"/>
                  <a:pt x="0" y="2554545"/>
                </a:cubicBezTo>
                <a:cubicBezTo>
                  <a:pt x="74291" y="1310571"/>
                  <a:pt x="168006" y="119988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Đài truyền hình phát tín hiệu truyền hình qua ăng ten hoặc truyền qua các cáp truyền hình. Ti vi thu tín hiệu truyền hình, phát hình ảnh trên màn hình và âm thanh ra loa.</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5" name="Freeform: Shape 34">
            <a:extLst>
              <a:ext uri="{FF2B5EF4-FFF2-40B4-BE49-F238E27FC236}">
                <a16:creationId xmlns:a16="http://schemas.microsoft.com/office/drawing/2014/main" id="{E30B1933-4B96-4005-B0D2-2A22ED780DEE}"/>
              </a:ext>
            </a:extLst>
          </p:cNvPr>
          <p:cNvSpPr/>
          <p:nvPr/>
        </p:nvSpPr>
        <p:spPr>
          <a:xfrm>
            <a:off x="5421671" y="2756139"/>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6" name="Picture 25">
            <a:extLst>
              <a:ext uri="{FF2B5EF4-FFF2-40B4-BE49-F238E27FC236}">
                <a16:creationId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7" name="Picture 6">
            <a:extLst>
              <a:ext uri="{FF2B5EF4-FFF2-40B4-BE49-F238E27FC236}">
                <a16:creationId xmlns:a16="http://schemas.microsoft.com/office/drawing/2014/main" id="{93EC7AFB-F0FC-4FEC-A404-2FAF11035AF9}"/>
              </a:ext>
            </a:extLst>
          </p:cNvPr>
          <p:cNvPicPr>
            <a:picLocks noChangeAspect="1"/>
          </p:cNvPicPr>
          <p:nvPr/>
        </p:nvPicPr>
        <p:blipFill>
          <a:blip r:embed="rId3"/>
          <a:stretch>
            <a:fillRect/>
          </a:stretch>
        </p:blipFill>
        <p:spPr>
          <a:xfrm>
            <a:off x="762000" y="2286773"/>
            <a:ext cx="4714874" cy="3228202"/>
          </a:xfrm>
          <a:prstGeom prst="rect">
            <a:avLst/>
          </a:prstGeom>
        </p:spPr>
      </p:pic>
    </p:spTree>
    <p:extLst>
      <p:ext uri="{BB962C8B-B14F-4D97-AF65-F5344CB8AC3E}">
        <p14:creationId xmlns:p14="http://schemas.microsoft.com/office/powerpoint/2010/main" val="35741959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38">
            <a:extLst>
              <a:ext uri="{FF2B5EF4-FFF2-40B4-BE49-F238E27FC236}">
                <a16:creationId xmlns:a16="http://schemas.microsoft.com/office/drawing/2014/main" id="{4ABE9C50-97EE-4821-A93C-7D297DB69A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TextBox 30">
            <a:extLst>
              <a:ext uri="{FF2B5EF4-FFF2-40B4-BE49-F238E27FC236}">
                <a16:creationId xmlns:a16="http://schemas.microsoft.com/office/drawing/2014/main" id="{0159D3CD-06E1-4395-89BB-EB64311B4887}"/>
              </a:ext>
            </a:extLst>
          </p:cNvPr>
          <p:cNvSpPr txBox="1"/>
          <p:nvPr/>
        </p:nvSpPr>
        <p:spPr>
          <a:xfrm>
            <a:off x="-1" y="3927074"/>
            <a:ext cx="12072395" cy="2800767"/>
          </a:xfrm>
          <a:prstGeom prst="rect">
            <a:avLst/>
          </a:prstGeom>
          <a:noFill/>
        </p:spPr>
        <p:txBody>
          <a:bodyPr wrap="square" rtlCol="0">
            <a:spAutoFit/>
          </a:bodyPr>
          <a:lstStyle/>
          <a:p>
            <a:pPr lvl="0" algn="ctr"/>
            <a:r>
              <a:rPr lang="vi-VN" sz="4400" b="1" dirty="0">
                <a:solidFill>
                  <a:prstClr val="black"/>
                </a:solidFill>
                <a:latin typeface="Cambria" panose="02040503050406030204" pitchFamily="18" charset="0"/>
                <a:ea typeface="Cambria" panose="02040503050406030204" pitchFamily="18" charset="0"/>
              </a:rPr>
              <a:t>Đài truyền hình phát tín hiệu truyền hình qua ăng ten hoặc truyền qua các cáp truyền hình. Ti vi thu tín hiệu truyền hình, phát hình ảnh trên màn hình và âm thanh ra loa.</a:t>
            </a:r>
          </a:p>
        </p:txBody>
      </p:sp>
      <p:pic>
        <p:nvPicPr>
          <p:cNvPr id="32" name="Picture 31" descr="A picture containing text&#10;&#10;Description automatically generated">
            <a:extLst>
              <a:ext uri="{FF2B5EF4-FFF2-40B4-BE49-F238E27FC236}">
                <a16:creationId xmlns:a16="http://schemas.microsoft.com/office/drawing/2014/main" id="{E4A31C37-5A86-4B62-9B6D-8481399B9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250" y="400050"/>
            <a:ext cx="3390900" cy="3390900"/>
          </a:xfrm>
          <a:prstGeom prst="rect">
            <a:avLst/>
          </a:prstGeom>
        </p:spPr>
      </p:pic>
      <p:pic>
        <p:nvPicPr>
          <p:cNvPr id="3" name="Picture 2" descr="A blue and orange text&#10;&#10;AI-generated content may be incorrect.">
            <a:extLst>
              <a:ext uri="{FF2B5EF4-FFF2-40B4-BE49-F238E27FC236}">
                <a16:creationId xmlns:a16="http://schemas.microsoft.com/office/drawing/2014/main" id="{2479278A-8340-1E52-458E-F9558AFB8B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6599" y="1842126"/>
            <a:ext cx="4534482" cy="15608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1884680" y="998483"/>
            <a:ext cx="9266796" cy="4939861"/>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pic>
        <p:nvPicPr>
          <p:cNvPr id="30" name="图片 29"/>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99745" y="507847"/>
            <a:ext cx="2178050" cy="203581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D56E1AE-343F-4635-A441-2EE7A9AE8E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4514850"/>
            <a:ext cx="2343150" cy="2343150"/>
          </a:xfrm>
          <a:prstGeom prst="rect">
            <a:avLst/>
          </a:prstGeom>
        </p:spPr>
      </p:pic>
      <p:sp>
        <p:nvSpPr>
          <p:cNvPr id="3" name="TextBox 2">
            <a:extLst>
              <a:ext uri="{FF2B5EF4-FFF2-40B4-BE49-F238E27FC236}">
                <a16:creationId xmlns:a16="http://schemas.microsoft.com/office/drawing/2014/main" id="{C1B36265-67C0-49FD-97B4-7DF9B8373B82}"/>
              </a:ext>
            </a:extLst>
          </p:cNvPr>
          <p:cNvSpPr txBox="1"/>
          <p:nvPr/>
        </p:nvSpPr>
        <p:spPr>
          <a:xfrm>
            <a:off x="2259722" y="1660635"/>
            <a:ext cx="8355725" cy="3539430"/>
          </a:xfrm>
          <a:prstGeom prst="rect">
            <a:avLst/>
          </a:prstGeom>
          <a:noFill/>
        </p:spPr>
        <p:txBody>
          <a:bodyPr wrap="square" rtlCol="0">
            <a:spAutoFit/>
          </a:bodyPr>
          <a:lstStyle/>
          <a:p>
            <a:pPr algn="just"/>
            <a:r>
              <a:rPr lang="en-US" sz="3200" b="1" dirty="0" err="1">
                <a:solidFill>
                  <a:srgbClr val="0070C0"/>
                </a:solidFill>
                <a:latin typeface="Cambria" panose="02040503050406030204" pitchFamily="18" charset="0"/>
                <a:ea typeface="Cambria" panose="02040503050406030204" pitchFamily="18" charset="0"/>
              </a:rPr>
              <a:t>Buổi</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phát</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sóng</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đầu</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tiên</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của</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Đài</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truyền</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hình</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Việt</a:t>
            </a:r>
            <a:r>
              <a:rPr lang="en-US" sz="3200" b="1" dirty="0">
                <a:solidFill>
                  <a:srgbClr val="0070C0"/>
                </a:solidFill>
                <a:latin typeface="Cambria" panose="02040503050406030204" pitchFamily="18" charset="0"/>
                <a:ea typeface="Cambria" panose="02040503050406030204" pitchFamily="18" charset="0"/>
              </a:rPr>
              <a:t> Nam </a:t>
            </a:r>
            <a:r>
              <a:rPr lang="en-US" sz="3200" b="1" dirty="0" err="1">
                <a:solidFill>
                  <a:srgbClr val="0070C0"/>
                </a:solidFill>
                <a:latin typeface="Cambria" panose="02040503050406030204" pitchFamily="18" charset="0"/>
                <a:ea typeface="Cambria" panose="02040503050406030204" pitchFamily="18" charset="0"/>
              </a:rPr>
              <a:t>được</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phát</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thử</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nghiệp</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vào</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ngày</a:t>
            </a:r>
            <a:r>
              <a:rPr lang="en-US" sz="3200" b="1" dirty="0">
                <a:solidFill>
                  <a:srgbClr val="0070C0"/>
                </a:solidFill>
                <a:latin typeface="Cambria" panose="02040503050406030204" pitchFamily="18" charset="0"/>
                <a:ea typeface="Cambria" panose="02040503050406030204" pitchFamily="18" charset="0"/>
              </a:rPr>
              <a:t> 7 </a:t>
            </a:r>
            <a:r>
              <a:rPr lang="en-US" sz="3200" b="1" dirty="0" err="1">
                <a:solidFill>
                  <a:srgbClr val="0070C0"/>
                </a:solidFill>
                <a:latin typeface="Cambria" panose="02040503050406030204" pitchFamily="18" charset="0"/>
                <a:ea typeface="Cambria" panose="02040503050406030204" pitchFamily="18" charset="0"/>
              </a:rPr>
              <a:t>tháng</a:t>
            </a:r>
            <a:r>
              <a:rPr lang="en-US" sz="3200" b="1" dirty="0">
                <a:solidFill>
                  <a:srgbClr val="0070C0"/>
                </a:solidFill>
                <a:latin typeface="Cambria" panose="02040503050406030204" pitchFamily="18" charset="0"/>
                <a:ea typeface="Cambria" panose="02040503050406030204" pitchFamily="18" charset="0"/>
              </a:rPr>
              <a:t> 9 </a:t>
            </a:r>
            <a:r>
              <a:rPr lang="en-US" sz="3200" b="1" dirty="0" err="1">
                <a:solidFill>
                  <a:srgbClr val="0070C0"/>
                </a:solidFill>
                <a:latin typeface="Cambria" panose="02040503050406030204" pitchFamily="18" charset="0"/>
                <a:ea typeface="Cambria" panose="02040503050406030204" pitchFamily="18" charset="0"/>
              </a:rPr>
              <a:t>năm</a:t>
            </a:r>
            <a:r>
              <a:rPr lang="en-US" sz="3200" b="1" dirty="0">
                <a:solidFill>
                  <a:srgbClr val="0070C0"/>
                </a:solidFill>
                <a:latin typeface="Cambria" panose="02040503050406030204" pitchFamily="18" charset="0"/>
                <a:ea typeface="Cambria" panose="02040503050406030204" pitchFamily="18" charset="0"/>
              </a:rPr>
              <a:t> 1970, </a:t>
            </a:r>
            <a:r>
              <a:rPr lang="en-US" sz="3200" b="1" dirty="0" err="1">
                <a:solidFill>
                  <a:srgbClr val="0070C0"/>
                </a:solidFill>
                <a:latin typeface="Cambria" panose="02040503050406030204" pitchFamily="18" charset="0"/>
                <a:ea typeface="Cambria" panose="02040503050406030204" pitchFamily="18" charset="0"/>
              </a:rPr>
              <a:t>chương</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trình</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gồm</a:t>
            </a:r>
            <a:r>
              <a:rPr lang="en-US" sz="3200" b="1" dirty="0">
                <a:solidFill>
                  <a:srgbClr val="0070C0"/>
                </a:solidFill>
                <a:latin typeface="Cambria" panose="02040503050406030204" pitchFamily="18" charset="0"/>
                <a:ea typeface="Cambria" panose="02040503050406030204" pitchFamily="18" charset="0"/>
              </a:rPr>
              <a:t> 15 </a:t>
            </a:r>
            <a:r>
              <a:rPr lang="en-US" sz="3200" b="1" dirty="0" err="1">
                <a:solidFill>
                  <a:srgbClr val="0070C0"/>
                </a:solidFill>
                <a:latin typeface="Cambria" panose="02040503050406030204" pitchFamily="18" charset="0"/>
                <a:ea typeface="Cambria" panose="02040503050406030204" pitchFamily="18" charset="0"/>
              </a:rPr>
              <a:t>phút</a:t>
            </a:r>
            <a:r>
              <a:rPr lang="en-US" sz="3200" b="1" dirty="0">
                <a:solidFill>
                  <a:srgbClr val="0070C0"/>
                </a:solidFill>
                <a:latin typeface="Cambria" panose="02040503050406030204" pitchFamily="18" charset="0"/>
                <a:ea typeface="Cambria" panose="02040503050406030204" pitchFamily="18" charset="0"/>
              </a:rPr>
              <a:t> </a:t>
            </a:r>
            <a:r>
              <a:rPr lang="en-US" sz="3200" b="1" i="1" dirty="0" err="1">
                <a:solidFill>
                  <a:srgbClr val="0070C0"/>
                </a:solidFill>
                <a:latin typeface="Cambria" panose="02040503050406030204" pitchFamily="18" charset="0"/>
                <a:ea typeface="Cambria" panose="02040503050406030204" pitchFamily="18" charset="0"/>
              </a:rPr>
              <a:t>Những</a:t>
            </a:r>
            <a:r>
              <a:rPr lang="en-US" sz="3200" b="1" i="1" dirty="0">
                <a:solidFill>
                  <a:srgbClr val="0070C0"/>
                </a:solidFill>
                <a:latin typeface="Cambria" panose="02040503050406030204" pitchFamily="18" charset="0"/>
                <a:ea typeface="Cambria" panose="02040503050406030204" pitchFamily="18" charset="0"/>
              </a:rPr>
              <a:t> </a:t>
            </a:r>
            <a:r>
              <a:rPr lang="en-US" sz="3200" b="1" i="1" dirty="0" err="1">
                <a:solidFill>
                  <a:srgbClr val="0070C0"/>
                </a:solidFill>
                <a:latin typeface="Cambria" panose="02040503050406030204" pitchFamily="18" charset="0"/>
                <a:ea typeface="Cambria" panose="02040503050406030204" pitchFamily="18" charset="0"/>
              </a:rPr>
              <a:t>bông</a:t>
            </a:r>
            <a:r>
              <a:rPr lang="en-US" sz="3200" b="1" i="1" dirty="0">
                <a:solidFill>
                  <a:srgbClr val="0070C0"/>
                </a:solidFill>
                <a:latin typeface="Cambria" panose="02040503050406030204" pitchFamily="18" charset="0"/>
                <a:ea typeface="Cambria" panose="02040503050406030204" pitchFamily="18" charset="0"/>
              </a:rPr>
              <a:t> </a:t>
            </a:r>
            <a:r>
              <a:rPr lang="en-US" sz="3200" b="1" i="1" dirty="0" err="1">
                <a:solidFill>
                  <a:srgbClr val="0070C0"/>
                </a:solidFill>
                <a:latin typeface="Cambria" panose="02040503050406030204" pitchFamily="18" charset="0"/>
                <a:ea typeface="Cambria" panose="02040503050406030204" pitchFamily="18" charset="0"/>
              </a:rPr>
              <a:t>hoa</a:t>
            </a:r>
            <a:r>
              <a:rPr lang="en-US" sz="3200" b="1" i="1" dirty="0">
                <a:solidFill>
                  <a:srgbClr val="0070C0"/>
                </a:solidFill>
                <a:latin typeface="Cambria" panose="02040503050406030204" pitchFamily="18" charset="0"/>
                <a:ea typeface="Cambria" panose="02040503050406030204" pitchFamily="18" charset="0"/>
              </a:rPr>
              <a:t> </a:t>
            </a:r>
            <a:r>
              <a:rPr lang="en-US" sz="3200" b="1" i="1" dirty="0" err="1">
                <a:solidFill>
                  <a:srgbClr val="0070C0"/>
                </a:solidFill>
                <a:latin typeface="Cambria" panose="02040503050406030204" pitchFamily="18" charset="0"/>
                <a:ea typeface="Cambria" panose="02040503050406030204" pitchFamily="18" charset="0"/>
              </a:rPr>
              <a:t>nhỏ</a:t>
            </a:r>
            <a:r>
              <a:rPr lang="en-US" sz="3200" b="1" dirty="0">
                <a:solidFill>
                  <a:srgbClr val="0070C0"/>
                </a:solidFill>
                <a:latin typeface="Cambria" panose="02040503050406030204" pitchFamily="18" charset="0"/>
                <a:ea typeface="Cambria" panose="02040503050406030204" pitchFamily="18" charset="0"/>
              </a:rPr>
              <a:t>, 15 </a:t>
            </a:r>
            <a:r>
              <a:rPr lang="en-US" sz="3200" b="1" dirty="0" err="1">
                <a:solidFill>
                  <a:srgbClr val="0070C0"/>
                </a:solidFill>
                <a:latin typeface="Cambria" panose="02040503050406030204" pitchFamily="18" charset="0"/>
                <a:ea typeface="Cambria" panose="02040503050406030204" pitchFamily="18" charset="0"/>
              </a:rPr>
              <a:t>phút</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chương</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trình</a:t>
            </a:r>
            <a:r>
              <a:rPr lang="en-US" sz="3200" b="1" dirty="0">
                <a:solidFill>
                  <a:srgbClr val="0070C0"/>
                </a:solidFill>
                <a:latin typeface="Cambria" panose="02040503050406030204" pitchFamily="18" charset="0"/>
                <a:ea typeface="Cambria" panose="02040503050406030204" pitchFamily="18" charset="0"/>
              </a:rPr>
              <a:t> </a:t>
            </a:r>
            <a:r>
              <a:rPr lang="en-US" sz="3200" b="1" i="1" dirty="0" err="1">
                <a:solidFill>
                  <a:srgbClr val="0070C0"/>
                </a:solidFill>
                <a:latin typeface="Cambria" panose="02040503050406030204" pitchFamily="18" charset="0"/>
                <a:ea typeface="Cambria" panose="02040503050406030204" pitchFamily="18" charset="0"/>
              </a:rPr>
              <a:t>Thời</a:t>
            </a:r>
            <a:r>
              <a:rPr lang="en-US" sz="3200" b="1" i="1" dirty="0">
                <a:solidFill>
                  <a:srgbClr val="0070C0"/>
                </a:solidFill>
                <a:latin typeface="Cambria" panose="02040503050406030204" pitchFamily="18" charset="0"/>
                <a:ea typeface="Cambria" panose="02040503050406030204" pitchFamily="18" charset="0"/>
              </a:rPr>
              <a:t> </a:t>
            </a:r>
            <a:r>
              <a:rPr lang="en-US" sz="3200" b="1" i="1" dirty="0" err="1">
                <a:solidFill>
                  <a:srgbClr val="0070C0"/>
                </a:solidFill>
                <a:latin typeface="Cambria" panose="02040503050406030204" pitchFamily="18" charset="0"/>
                <a:ea typeface="Cambria" panose="02040503050406030204" pitchFamily="18" charset="0"/>
              </a:rPr>
              <a:t>sự</a:t>
            </a:r>
            <a:r>
              <a:rPr lang="en-US" sz="3200" b="1" i="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và</a:t>
            </a:r>
            <a:r>
              <a:rPr lang="en-US" sz="3200" b="1" dirty="0">
                <a:solidFill>
                  <a:srgbClr val="0070C0"/>
                </a:solidFill>
                <a:latin typeface="Cambria" panose="02040503050406030204" pitchFamily="18" charset="0"/>
                <a:ea typeface="Cambria" panose="02040503050406030204" pitchFamily="18" charset="0"/>
              </a:rPr>
              <a:t> 30 </a:t>
            </a:r>
            <a:r>
              <a:rPr lang="en-US" sz="3200" b="1" dirty="0" err="1">
                <a:solidFill>
                  <a:srgbClr val="0070C0"/>
                </a:solidFill>
                <a:latin typeface="Cambria" panose="02040503050406030204" pitchFamily="18" charset="0"/>
                <a:ea typeface="Cambria" panose="02040503050406030204" pitchFamily="18" charset="0"/>
              </a:rPr>
              <a:t>phút</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chương</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trình</a:t>
            </a:r>
            <a:r>
              <a:rPr lang="en-US" sz="3200" b="1" dirty="0">
                <a:solidFill>
                  <a:srgbClr val="0070C0"/>
                </a:solidFill>
                <a:latin typeface="Cambria" panose="02040503050406030204" pitchFamily="18" charset="0"/>
                <a:ea typeface="Cambria" panose="02040503050406030204" pitchFamily="18" charset="0"/>
              </a:rPr>
              <a:t> </a:t>
            </a:r>
            <a:r>
              <a:rPr lang="en-US" sz="3200" b="1" i="1" dirty="0">
                <a:solidFill>
                  <a:srgbClr val="0070C0"/>
                </a:solidFill>
                <a:latin typeface="Cambria" panose="02040503050406030204" pitchFamily="18" charset="0"/>
                <a:ea typeface="Cambria" panose="02040503050406030204" pitchFamily="18" charset="0"/>
              </a:rPr>
              <a:t>Ca </a:t>
            </a:r>
            <a:r>
              <a:rPr lang="en-US" sz="3200" b="1" i="1" dirty="0" err="1">
                <a:solidFill>
                  <a:srgbClr val="0070C0"/>
                </a:solidFill>
                <a:latin typeface="Cambria" panose="02040503050406030204" pitchFamily="18" charset="0"/>
                <a:ea typeface="Cambria" panose="02040503050406030204" pitchFamily="18" charset="0"/>
              </a:rPr>
              <a:t>nhạc</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Tên</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gọi</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lúc</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đó</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của</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Đài</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là</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Vô</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tuyến</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Truyền</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hình</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Việt</a:t>
            </a:r>
            <a:r>
              <a:rPr lang="en-US" sz="3200" b="1" dirty="0">
                <a:solidFill>
                  <a:srgbClr val="0070C0"/>
                </a:solidFill>
                <a:latin typeface="Cambria" panose="02040503050406030204" pitchFamily="18" charset="0"/>
                <a:ea typeface="Cambria" panose="02040503050406030204" pitchFamily="18" charset="0"/>
              </a:rPr>
              <a:t> Nam.</a:t>
            </a:r>
          </a:p>
        </p:txBody>
      </p:sp>
    </p:spTree>
    <p:extLst>
      <p:ext uri="{BB962C8B-B14F-4D97-AF65-F5344CB8AC3E}">
        <p14:creationId xmlns:p14="http://schemas.microsoft.com/office/powerpoint/2010/main" val="350395553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3BCA7-4FC4-211A-F255-E35B8B32BCF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D06B16F-9177-3F59-926E-30927621F59E}"/>
              </a:ext>
            </a:extLst>
          </p:cNvPr>
          <p:cNvGrpSpPr/>
          <p:nvPr/>
        </p:nvGrpSpPr>
        <p:grpSpPr>
          <a:xfrm>
            <a:off x="0" y="0"/>
            <a:ext cx="12192000" cy="6878462"/>
            <a:chOff x="0" y="0"/>
            <a:chExt cx="1149350" cy="1149350"/>
          </a:xfrm>
        </p:grpSpPr>
        <p:sp>
          <p:nvSpPr>
            <p:cNvPr id="3" name="Freeform 3">
              <a:extLst>
                <a:ext uri="{FF2B5EF4-FFF2-40B4-BE49-F238E27FC236}">
                  <a16:creationId xmlns:a16="http://schemas.microsoft.com/office/drawing/2014/main" id="{2DB68977-A3A6-85B0-96B3-A1FD45212A04}"/>
                </a:ext>
              </a:extLst>
            </p:cNvPr>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000000">
                <a:alpha val="18824"/>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Freeform 4">
            <a:extLst>
              <a:ext uri="{FF2B5EF4-FFF2-40B4-BE49-F238E27FC236}">
                <a16:creationId xmlns:a16="http://schemas.microsoft.com/office/drawing/2014/main" id="{36094D2D-1DAB-8F8D-AE42-7CD993F084FC}"/>
              </a:ext>
            </a:extLst>
          </p:cNvPr>
          <p:cNvSpPr/>
          <p:nvPr/>
        </p:nvSpPr>
        <p:spPr>
          <a:xfrm rot="-2102763">
            <a:off x="8501722" y="5365093"/>
            <a:ext cx="5145585" cy="4412339"/>
          </a:xfrm>
          <a:custGeom>
            <a:avLst/>
            <a:gdLst/>
            <a:ahLst/>
            <a:cxnLst/>
            <a:rect l="l" t="t" r="r" b="b"/>
            <a:pathLst>
              <a:path w="7718377" h="6618508">
                <a:moveTo>
                  <a:pt x="0" y="0"/>
                </a:moveTo>
                <a:lnTo>
                  <a:pt x="7718377" y="0"/>
                </a:lnTo>
                <a:lnTo>
                  <a:pt x="7718377" y="6618509"/>
                </a:lnTo>
                <a:lnTo>
                  <a:pt x="0" y="66185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a:extLst>
              <a:ext uri="{FF2B5EF4-FFF2-40B4-BE49-F238E27FC236}">
                <a16:creationId xmlns:a16="http://schemas.microsoft.com/office/drawing/2014/main" id="{E7995B53-9A00-66A3-6DD4-6CFB9E38AD15}"/>
              </a:ext>
            </a:extLst>
          </p:cNvPr>
          <p:cNvSpPr/>
          <p:nvPr/>
        </p:nvSpPr>
        <p:spPr>
          <a:xfrm rot="-2102763">
            <a:off x="9726744" y="-2727544"/>
            <a:ext cx="5145585" cy="4412339"/>
          </a:xfrm>
          <a:custGeom>
            <a:avLst/>
            <a:gdLst/>
            <a:ahLst/>
            <a:cxnLst/>
            <a:rect l="l" t="t" r="r" b="b"/>
            <a:pathLst>
              <a:path w="7718377" h="6618508">
                <a:moveTo>
                  <a:pt x="0" y="0"/>
                </a:moveTo>
                <a:lnTo>
                  <a:pt x="7718376" y="0"/>
                </a:lnTo>
                <a:lnTo>
                  <a:pt x="7718376" y="6618508"/>
                </a:lnTo>
                <a:lnTo>
                  <a:pt x="0" y="66185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6">
            <a:extLst>
              <a:ext uri="{FF2B5EF4-FFF2-40B4-BE49-F238E27FC236}">
                <a16:creationId xmlns:a16="http://schemas.microsoft.com/office/drawing/2014/main" id="{81EC65B2-2BD9-82EF-532D-70E930D56FC7}"/>
              </a:ext>
            </a:extLst>
          </p:cNvPr>
          <p:cNvGrpSpPr/>
          <p:nvPr/>
        </p:nvGrpSpPr>
        <p:grpSpPr>
          <a:xfrm>
            <a:off x="1659576" y="1075172"/>
            <a:ext cx="6047510" cy="4966399"/>
            <a:chOff x="0" y="0"/>
            <a:chExt cx="3424390" cy="3143486"/>
          </a:xfrm>
        </p:grpSpPr>
        <p:sp>
          <p:nvSpPr>
            <p:cNvPr id="7" name="Freeform 7">
              <a:extLst>
                <a:ext uri="{FF2B5EF4-FFF2-40B4-BE49-F238E27FC236}">
                  <a16:creationId xmlns:a16="http://schemas.microsoft.com/office/drawing/2014/main" id="{4DECC5C3-ABF7-FAA3-4183-BDF8AF1CAB8F}"/>
                </a:ext>
              </a:extLst>
            </p:cNvPr>
            <p:cNvSpPr/>
            <p:nvPr/>
          </p:nvSpPr>
          <p:spPr>
            <a:xfrm>
              <a:off x="0" y="0"/>
              <a:ext cx="3424389" cy="3143486"/>
            </a:xfrm>
            <a:custGeom>
              <a:avLst/>
              <a:gdLst/>
              <a:ahLst/>
              <a:cxnLst/>
              <a:rect l="l" t="t" r="r" b="b"/>
              <a:pathLst>
                <a:path w="3424389" h="3143486">
                  <a:moveTo>
                    <a:pt x="95399" y="0"/>
                  </a:moveTo>
                  <a:lnTo>
                    <a:pt x="3328990" y="0"/>
                  </a:lnTo>
                  <a:cubicBezTo>
                    <a:pt x="3381678" y="0"/>
                    <a:pt x="3424389" y="42712"/>
                    <a:pt x="3424389" y="95399"/>
                  </a:cubicBezTo>
                  <a:lnTo>
                    <a:pt x="3424389" y="3048087"/>
                  </a:lnTo>
                  <a:cubicBezTo>
                    <a:pt x="3424389" y="3073388"/>
                    <a:pt x="3414338" y="3097653"/>
                    <a:pt x="3396448" y="3115544"/>
                  </a:cubicBezTo>
                  <a:cubicBezTo>
                    <a:pt x="3378557" y="3133435"/>
                    <a:pt x="3354292" y="3143486"/>
                    <a:pt x="3328990" y="3143486"/>
                  </a:cubicBezTo>
                  <a:lnTo>
                    <a:pt x="95399" y="3143486"/>
                  </a:lnTo>
                  <a:cubicBezTo>
                    <a:pt x="42712" y="3143486"/>
                    <a:pt x="0" y="3100774"/>
                    <a:pt x="0" y="3048087"/>
                  </a:cubicBezTo>
                  <a:lnTo>
                    <a:pt x="0" y="95399"/>
                  </a:lnTo>
                  <a:cubicBezTo>
                    <a:pt x="0" y="42712"/>
                    <a:pt x="42712" y="0"/>
                    <a:pt x="95399" y="0"/>
                  </a:cubicBezTo>
                  <a:close/>
                </a:path>
              </a:pathLst>
            </a:custGeom>
            <a:solidFill>
              <a:srgbClr val="FCD090"/>
            </a:solidFill>
            <a:ln w="57150"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a:extLst>
                <a:ext uri="{FF2B5EF4-FFF2-40B4-BE49-F238E27FC236}">
                  <a16:creationId xmlns:a16="http://schemas.microsoft.com/office/drawing/2014/main" id="{9AF3AC85-2B5F-3943-662F-1811C0C346CA}"/>
                </a:ext>
              </a:extLst>
            </p:cNvPr>
            <p:cNvSpPr txBox="1"/>
            <p:nvPr/>
          </p:nvSpPr>
          <p:spPr>
            <a:xfrm>
              <a:off x="0" y="-38100"/>
              <a:ext cx="3424390" cy="3181586"/>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a:extLst>
              <a:ext uri="{FF2B5EF4-FFF2-40B4-BE49-F238E27FC236}">
                <a16:creationId xmlns:a16="http://schemas.microsoft.com/office/drawing/2014/main" id="{84F17DDC-C4D0-79A7-8275-96E088AA24E9}"/>
              </a:ext>
            </a:extLst>
          </p:cNvPr>
          <p:cNvGrpSpPr/>
          <p:nvPr/>
        </p:nvGrpSpPr>
        <p:grpSpPr>
          <a:xfrm>
            <a:off x="1740934" y="676600"/>
            <a:ext cx="5862363" cy="822712"/>
            <a:chOff x="0" y="0"/>
            <a:chExt cx="3321063" cy="520736"/>
          </a:xfrm>
        </p:grpSpPr>
        <p:sp>
          <p:nvSpPr>
            <p:cNvPr id="10" name="Freeform 10">
              <a:extLst>
                <a:ext uri="{FF2B5EF4-FFF2-40B4-BE49-F238E27FC236}">
                  <a16:creationId xmlns:a16="http://schemas.microsoft.com/office/drawing/2014/main" id="{5F092A99-6A29-7AF1-823E-9125AFCF92C7}"/>
                </a:ext>
              </a:extLst>
            </p:cNvPr>
            <p:cNvSpPr/>
            <p:nvPr/>
          </p:nvSpPr>
          <p:spPr>
            <a:xfrm>
              <a:off x="0" y="0"/>
              <a:ext cx="3321063" cy="520736"/>
            </a:xfrm>
            <a:custGeom>
              <a:avLst/>
              <a:gdLst/>
              <a:ahLst/>
              <a:cxnLst/>
              <a:rect l="l" t="t" r="r" b="b"/>
              <a:pathLst>
                <a:path w="3321063" h="520736">
                  <a:moveTo>
                    <a:pt x="98367" y="0"/>
                  </a:moveTo>
                  <a:lnTo>
                    <a:pt x="3222696" y="0"/>
                  </a:lnTo>
                  <a:cubicBezTo>
                    <a:pt x="3248784" y="0"/>
                    <a:pt x="3273804" y="10364"/>
                    <a:pt x="3292252" y="28811"/>
                  </a:cubicBezTo>
                  <a:cubicBezTo>
                    <a:pt x="3310699" y="47259"/>
                    <a:pt x="3321063" y="72279"/>
                    <a:pt x="3321063" y="98367"/>
                  </a:cubicBezTo>
                  <a:lnTo>
                    <a:pt x="3321063" y="422369"/>
                  </a:lnTo>
                  <a:cubicBezTo>
                    <a:pt x="3321063" y="448458"/>
                    <a:pt x="3310699" y="473478"/>
                    <a:pt x="3292252" y="491925"/>
                  </a:cubicBezTo>
                  <a:cubicBezTo>
                    <a:pt x="3273804" y="510373"/>
                    <a:pt x="3248784" y="520736"/>
                    <a:pt x="3222696" y="520736"/>
                  </a:cubicBezTo>
                  <a:lnTo>
                    <a:pt x="98367" y="520736"/>
                  </a:lnTo>
                  <a:cubicBezTo>
                    <a:pt x="72279" y="520736"/>
                    <a:pt x="47259" y="510373"/>
                    <a:pt x="28811" y="491925"/>
                  </a:cubicBezTo>
                  <a:cubicBezTo>
                    <a:pt x="10364" y="473478"/>
                    <a:pt x="0" y="448458"/>
                    <a:pt x="0" y="422369"/>
                  </a:cubicBezTo>
                  <a:lnTo>
                    <a:pt x="0" y="98367"/>
                  </a:lnTo>
                  <a:cubicBezTo>
                    <a:pt x="0" y="72279"/>
                    <a:pt x="10364" y="47259"/>
                    <a:pt x="28811" y="28811"/>
                  </a:cubicBezTo>
                  <a:cubicBezTo>
                    <a:pt x="47259" y="10364"/>
                    <a:pt x="72279" y="0"/>
                    <a:pt x="98367" y="0"/>
                  </a:cubicBezTo>
                  <a:close/>
                </a:path>
              </a:pathLst>
            </a:custGeom>
            <a:solidFill>
              <a:srgbClr val="F07C5D"/>
            </a:solidFill>
            <a:ln w="57150"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a:extLst>
                <a:ext uri="{FF2B5EF4-FFF2-40B4-BE49-F238E27FC236}">
                  <a16:creationId xmlns:a16="http://schemas.microsoft.com/office/drawing/2014/main" id="{54D3B88C-0E12-8CCD-D772-C2CB7F9BA76B}"/>
                </a:ext>
              </a:extLst>
            </p:cNvPr>
            <p:cNvSpPr txBox="1"/>
            <p:nvPr/>
          </p:nvSpPr>
          <p:spPr>
            <a:xfrm>
              <a:off x="0" y="-38100"/>
              <a:ext cx="3321063" cy="558836"/>
            </a:xfrm>
            <a:prstGeom prst="rect">
              <a:avLst/>
            </a:prstGeom>
          </p:spPr>
          <p:txBody>
            <a:bodyPr lIns="33867" tIns="33867" rIns="33867" bIns="33867" rtlCol="0" anchor="ctr"/>
            <a:lstStyle/>
            <a:p>
              <a:pPr marL="0" marR="0" lvl="0" indent="0" algn="ctr" defTabSz="609630" rtl="0" eaLnBrk="1" fontAlgn="auto" latinLnBrk="0" hangingPunct="1">
                <a:lnSpc>
                  <a:spcPts val="2239"/>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7">
            <a:extLst>
              <a:ext uri="{FF2B5EF4-FFF2-40B4-BE49-F238E27FC236}">
                <a16:creationId xmlns:a16="http://schemas.microsoft.com/office/drawing/2014/main" id="{0A6DD112-E2D1-8116-DF93-FEA8CBD7EDA7}"/>
              </a:ext>
            </a:extLst>
          </p:cNvPr>
          <p:cNvSpPr/>
          <p:nvPr/>
        </p:nvSpPr>
        <p:spPr>
          <a:xfrm>
            <a:off x="7873340" y="2161310"/>
            <a:ext cx="3420159" cy="3729466"/>
          </a:xfrm>
          <a:custGeom>
            <a:avLst/>
            <a:gdLst/>
            <a:ahLst/>
            <a:cxnLst/>
            <a:rect l="l" t="t" r="r" b="b"/>
            <a:pathLst>
              <a:path w="2957506" h="3025581">
                <a:moveTo>
                  <a:pt x="0" y="0"/>
                </a:moveTo>
                <a:lnTo>
                  <a:pt x="2957506" y="0"/>
                </a:lnTo>
                <a:lnTo>
                  <a:pt x="2957506" y="3025582"/>
                </a:lnTo>
                <a:lnTo>
                  <a:pt x="0" y="3025582"/>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12" descr="A green and red text on a black background&#10;&#10;AI-generated content may be incorrect.">
            <a:extLst>
              <a:ext uri="{FF2B5EF4-FFF2-40B4-BE49-F238E27FC236}">
                <a16:creationId xmlns:a16="http://schemas.microsoft.com/office/drawing/2014/main" id="{9B87A40C-9F07-D702-9C55-DBEDF9E9BD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5664" y="1414696"/>
            <a:ext cx="6636930" cy="5343292"/>
          </a:xfrm>
          <a:prstGeom prst="rect">
            <a:avLst/>
          </a:prstGeom>
        </p:spPr>
      </p:pic>
    </p:spTree>
    <p:extLst>
      <p:ext uri="{BB962C8B-B14F-4D97-AF65-F5344CB8AC3E}">
        <p14:creationId xmlns:p14="http://schemas.microsoft.com/office/powerpoint/2010/main" val="68283388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381</Words>
  <Application>Microsoft Macintosh PowerPoint</Application>
  <PresentationFormat>Widescreen</PresentationFormat>
  <Paragraphs>42</Paragraphs>
  <Slides>14</Slides>
  <Notes>4</Notes>
  <HiddenSlides>0</HiddenSlides>
  <MMClips>6</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Arial</vt:lpstr>
      <vt:lpstr>Calibri</vt:lpstr>
      <vt:lpstr>Cambria</vt:lpstr>
      <vt:lpstr>Fredoka One</vt:lpstr>
      <vt:lpstr>inpin heiti</vt:lpstr>
      <vt:lpstr>Times New Roman</vt:lpstr>
      <vt:lpstr>字魂59号-创粗黑</vt:lpstr>
      <vt:lpstr>Office 主题</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Microsoft Office User</cp:lastModifiedBy>
  <cp:revision>60</cp:revision>
  <dcterms:created xsi:type="dcterms:W3CDTF">2022-09-08T09:37:02Z</dcterms:created>
  <dcterms:modified xsi:type="dcterms:W3CDTF">2025-11-27T05:43:26Z</dcterms:modified>
</cp:coreProperties>
</file>