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11-25T03:08:57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15280 13866 0,'0'49'172,"0"-24"-156,0 25 31,-25-50-47,25 25 31,0-1 63,0 26-47,49-25-1,-49 0-30,0-1 31,0 1 297,0 0-297,0 0-16,0 24 63,0-73 452,0-1-530,0 0 109,0 0-94,0 0 1,0 1 30,0-1-46,0 0 31,0-25-16,0 26 63,0-1-63,0 0 16,0 0 234,0-24-187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91800" y="4991760"/>
              <a:ext cx="18000" cy="15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440" y="4982400"/>
                <a:ext cx="3672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4015</TotalTime>
  <Words>554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132</cp:revision>
  <dcterms:created xsi:type="dcterms:W3CDTF">2021-06-02T01:34:28Z</dcterms:created>
  <dcterms:modified xsi:type="dcterms:W3CDTF">2024-11-26T01:19:03Z</dcterms:modified>
</cp:coreProperties>
</file>