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2" r:id="rId4"/>
    <p:sldMasterId id="2147483713" r:id="rId5"/>
  </p:sldMasterIdLst>
  <p:notesMasterIdLst>
    <p:notesMasterId r:id="rId16"/>
  </p:notesMasterIdLst>
  <p:sldIdLst>
    <p:sldId id="357" r:id="rId6"/>
    <p:sldId id="271" r:id="rId7"/>
    <p:sldId id="259" r:id="rId8"/>
    <p:sldId id="267" r:id="rId9"/>
    <p:sldId id="318" r:id="rId10"/>
    <p:sldId id="268" r:id="rId11"/>
    <p:sldId id="373" r:id="rId12"/>
    <p:sldId id="374" r:id="rId13"/>
    <p:sldId id="354" r:id="rId14"/>
    <p:sldId id="3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7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79BA-C72C-4266-ABA9-7F7C6B611989}" type="datetimeFigureOut">
              <a:rPr lang="en-US" smtClean="0"/>
              <a:t>10/25/2025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989FB-3084-4096-960D-B6325808A7F8}" type="slidenum">
              <a:rPr lang="en-US" smtClean="0"/>
              <a:t>‹#›</a:t>
            </a:fld>
            <a:endParaRPr lang="en-US"/>
          </a:p>
        </p:txBody>
      </p:sp>
    </p:spTree>
    <p:extLst>
      <p:ext uri="{BB962C8B-B14F-4D97-AF65-F5344CB8AC3E}">
        <p14:creationId xmlns:p14="http://schemas.microsoft.com/office/powerpoint/2010/main" val="129584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989FB-3084-4096-960D-B6325808A7F8}" type="slidenum">
              <a:rPr lang="en-US" smtClean="0"/>
              <a:t>1</a:t>
            </a:fld>
            <a:endParaRPr lang="en-US"/>
          </a:p>
        </p:txBody>
      </p:sp>
    </p:spTree>
    <p:extLst>
      <p:ext uri="{BB962C8B-B14F-4D97-AF65-F5344CB8AC3E}">
        <p14:creationId xmlns:p14="http://schemas.microsoft.com/office/powerpoint/2010/main" val="96647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716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677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F0077F0-9AB5-442D-B55D-96F689E9D137}"/>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5" name="页脚占位符 4">
            <a:extLst>
              <a:ext uri="{FF2B5EF4-FFF2-40B4-BE49-F238E27FC236}">
                <a16:creationId xmlns="" xmlns:a16="http://schemas.microsoft.com/office/drawing/2014/main"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61859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97DCADC-B5E3-4471-840E-4661C0B04E8B}"/>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5" name="页脚占位符 4">
            <a:extLst>
              <a:ext uri="{FF2B5EF4-FFF2-40B4-BE49-F238E27FC236}">
                <a16:creationId xmlns="" xmlns:a16="http://schemas.microsoft.com/office/drawing/2014/main"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31966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CD28B98-21F7-4F1B-9E84-ADB7EC9829F7}"/>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5" name="页脚占位符 4">
            <a:extLst>
              <a:ext uri="{FF2B5EF4-FFF2-40B4-BE49-F238E27FC236}">
                <a16:creationId xmlns="" xmlns:a16="http://schemas.microsoft.com/office/drawing/2014/main"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528233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699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231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784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54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224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723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577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052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8B4B028-D676-43A1-B01F-E939FB114272}"/>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5" name="页脚占位符 4">
            <a:extLst>
              <a:ext uri="{FF2B5EF4-FFF2-40B4-BE49-F238E27FC236}">
                <a16:creationId xmlns="" xmlns:a16="http://schemas.microsoft.com/office/drawing/2014/main"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82601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21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565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174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679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0080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64196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7278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 xmlns:a16="http://schemas.microsoft.com/office/drawing/2014/main" id="{8EE28CEB-71B8-07AA-67F1-CCA1D1828A5B}"/>
              </a:ext>
            </a:extLst>
          </p:cNvPr>
          <p:cNvSpPr/>
          <p:nvPr userDrawn="1"/>
        </p:nvSpPr>
        <p:spPr>
          <a:xfrm>
            <a:off x="423928" y="556259"/>
            <a:ext cx="11459438" cy="6102957"/>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
        <p:nvSpPr>
          <p:cNvPr id="2" name="TextBox 3">
            <a:extLst>
              <a:ext uri="{FF2B5EF4-FFF2-40B4-BE49-F238E27FC236}">
                <a16:creationId xmlns="" xmlns:a16="http://schemas.microsoft.com/office/drawing/2014/main" id="{6DB356B1-46EF-94E0-4780-0540A7BAAAF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A5DB2647-D4C2-EEE7-E356-051BE48E323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 xmlns:a16="http://schemas.microsoft.com/office/drawing/2014/main" id="{00303AE8-6E4D-D33C-72EF-62ADB78F59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 xmlns:a16="http://schemas.microsoft.com/office/drawing/2014/main" id="{6283AD59-09CF-081F-FA04-E553AA8D35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 xmlns:a16="http://schemas.microsoft.com/office/drawing/2014/main" id="{B958D781-F87C-D316-66F3-AF61262BFF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 xmlns:a16="http://schemas.microsoft.com/office/drawing/2014/main" id="{F7267E93-DF69-E7A0-FB2D-3313C6DE1DC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 xmlns:a16="http://schemas.microsoft.com/office/drawing/2014/main" id="{76417BD9-4379-40B8-42A4-CC11EFE459E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 xmlns:a16="http://schemas.microsoft.com/office/drawing/2014/main" id="{E8FFE942-1965-C7D1-B74C-990550387AB2}"/>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3" name="Picture 12">
            <a:extLst>
              <a:ext uri="{FF2B5EF4-FFF2-40B4-BE49-F238E27FC236}">
                <a16:creationId xmlns="" xmlns:a16="http://schemas.microsoft.com/office/drawing/2014/main" id="{33F4A335-89CD-8423-32DA-2CF2C99C4115}"/>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4" name="Picture 13">
            <a:extLst>
              <a:ext uri="{FF2B5EF4-FFF2-40B4-BE49-F238E27FC236}">
                <a16:creationId xmlns="" xmlns:a16="http://schemas.microsoft.com/office/drawing/2014/main" id="{6B3BCA85-6C8C-AA2C-F4BF-CFE145926C42}"/>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5286969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47588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779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B12B34B-F7D0-4E8A-BDA3-FA14A424F748}"/>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5" name="页脚占位符 4">
            <a:extLst>
              <a:ext uri="{FF2B5EF4-FFF2-40B4-BE49-F238E27FC236}">
                <a16:creationId xmlns="" xmlns:a16="http://schemas.microsoft.com/office/drawing/2014/main"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8199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0573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25278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38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25/10/2025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236792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25/10/2025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877453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25/10/2025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723411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25/10/2025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754578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25/10/2025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925119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6101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9597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B876D37-D432-42B7-B87B-52CB2DCACA68}"/>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6" name="页脚占位符 5">
            <a:extLst>
              <a:ext uri="{FF2B5EF4-FFF2-40B4-BE49-F238E27FC236}">
                <a16:creationId xmlns="" xmlns:a16="http://schemas.microsoft.com/office/drawing/2014/main"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227146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2967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66340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488A954E-A57A-4F5C-9F1C-7825B63357AE}"/>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8" name="页脚占位符 7">
            <a:extLst>
              <a:ext uri="{FF2B5EF4-FFF2-40B4-BE49-F238E27FC236}">
                <a16:creationId xmlns="" xmlns:a16="http://schemas.microsoft.com/office/drawing/2014/main"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107362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446B1D1-A97A-4109-A476-245A05B773BA}"/>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4" name="页脚占位符 3">
            <a:extLst>
              <a:ext uri="{FF2B5EF4-FFF2-40B4-BE49-F238E27FC236}">
                <a16:creationId xmlns="" xmlns:a16="http://schemas.microsoft.com/office/drawing/2014/main"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683666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7727B8E8-B670-4D1F-B5AE-31EB7276F422}"/>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3" name="页脚占位符 2">
            <a:extLst>
              <a:ext uri="{FF2B5EF4-FFF2-40B4-BE49-F238E27FC236}">
                <a16:creationId xmlns="" xmlns:a16="http://schemas.microsoft.com/office/drawing/2014/main"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9345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DA304D7-66A0-4FFB-9BCC-21C70A09066E}"/>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6" name="页脚占位符 5">
            <a:extLst>
              <a:ext uri="{FF2B5EF4-FFF2-40B4-BE49-F238E27FC236}">
                <a16:creationId xmlns="" xmlns:a16="http://schemas.microsoft.com/office/drawing/2014/main"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42757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36980F5-0C40-46FF-90A0-479AE71D6EF2}"/>
              </a:ext>
            </a:extLst>
          </p:cNvPr>
          <p:cNvSpPr>
            <a:spLocks noGrp="1"/>
          </p:cNvSpPr>
          <p:nvPr>
            <p:ph type="dt" sz="half" idx="10"/>
          </p:nvPr>
        </p:nvSpPr>
        <p:spPr/>
        <p:txBody>
          <a:bodyPr/>
          <a:lstStyle/>
          <a:p>
            <a:fld id="{214BD72C-97CF-47E7-A098-2BB1320F13E8}" type="datetimeFigureOut">
              <a:rPr lang="zh-CN" altLang="en-US" smtClean="0"/>
              <a:t>2025/10/25</a:t>
            </a:fld>
            <a:endParaRPr lang="zh-CN" altLang="en-US"/>
          </a:p>
        </p:txBody>
      </p:sp>
      <p:sp>
        <p:nvSpPr>
          <p:cNvPr id="6" name="页脚占位符 5">
            <a:extLst>
              <a:ext uri="{FF2B5EF4-FFF2-40B4-BE49-F238E27FC236}">
                <a16:creationId xmlns="" xmlns:a16="http://schemas.microsoft.com/office/drawing/2014/main"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4864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2025/10/25</a:t>
            </a:fld>
            <a:endParaRPr lang="zh-CN" altLang="en-US"/>
          </a:p>
        </p:txBody>
      </p:sp>
      <p:sp>
        <p:nvSpPr>
          <p:cNvPr id="5" name="页脚占位符 4">
            <a:extLst>
              <a:ext uri="{FF2B5EF4-FFF2-40B4-BE49-F238E27FC236}">
                <a16:creationId xmlns="" xmlns:a16="http://schemas.microsoft.com/office/drawing/2014/main"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pic>
        <p:nvPicPr>
          <p:cNvPr id="8" name="Picture 7">
            <a:extLst>
              <a:ext uri="{FF2B5EF4-FFF2-40B4-BE49-F238E27FC236}">
                <a16:creationId xmlns="" xmlns:a16="http://schemas.microsoft.com/office/drawing/2014/main" id="{31DA7C18-19DF-3522-9EEB-D17837D768CA}"/>
              </a:ext>
            </a:extLst>
          </p:cNvPr>
          <p:cNvPicPr>
            <a:picLocks noChangeAspect="1"/>
          </p:cNvPicPr>
          <p:nvPr userDrawn="1"/>
        </p:nvPicPr>
        <p:blipFill>
          <a:blip r:embed="rId13"/>
          <a:stretch>
            <a:fillRect/>
          </a:stretch>
        </p:blipFill>
        <p:spPr>
          <a:xfrm>
            <a:off x="0" y="7961"/>
            <a:ext cx="12192000" cy="6842078"/>
          </a:xfrm>
          <a:prstGeom prst="rect">
            <a:avLst/>
          </a:prstGeom>
        </p:spPr>
      </p:pic>
      <p:pic>
        <p:nvPicPr>
          <p:cNvPr id="9" name="Picture 8" descr="A round pink circle with white text and a black background&#10;&#10;AI-generated content may be incorrect.">
            <a:extLst>
              <a:ext uri="{FF2B5EF4-FFF2-40B4-BE49-F238E27FC236}">
                <a16:creationId xmlns="" xmlns:a16="http://schemas.microsoft.com/office/drawing/2014/main" id="{92F22151-D596-521B-07A1-0FD1FDBD34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3072680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 xmlns:a16="http://schemas.microsoft.com/office/drawing/2014/main" id="{8366B1A2-E75B-4A48-939A-35D17EB1D4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00809" y="205409"/>
            <a:ext cx="1151813" cy="1151813"/>
          </a:xfrm>
          <a:prstGeom prst="rect">
            <a:avLst/>
          </a:prstGeom>
        </p:spPr>
      </p:pic>
    </p:spTree>
    <p:extLst>
      <p:ext uri="{BB962C8B-B14F-4D97-AF65-F5344CB8AC3E}">
        <p14:creationId xmlns:p14="http://schemas.microsoft.com/office/powerpoint/2010/main" val="302776074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 xmlns:a16="http://schemas.microsoft.com/office/drawing/2014/main" id="{FA9BAEAF-3422-6382-5B0B-ADAE75DAE75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23349567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 xmlns:a16="http://schemas.microsoft.com/office/drawing/2014/main" id="{6153AD65-4098-0CBE-D8FC-B43729D4D0E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1220" y="94594"/>
            <a:ext cx="1374586" cy="1374586"/>
          </a:xfrm>
          <a:prstGeom prst="rect">
            <a:avLst/>
          </a:prstGeom>
        </p:spPr>
      </p:pic>
    </p:spTree>
    <p:extLst>
      <p:ext uri="{BB962C8B-B14F-4D97-AF65-F5344CB8AC3E}">
        <p14:creationId xmlns:p14="http://schemas.microsoft.com/office/powerpoint/2010/main" val="26478246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3309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 xmlns:a16="http://schemas.microsoft.com/office/drawing/2014/main" id="{96AAD07A-F75B-6B59-18BD-13DC7547E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prstClr val="white"/>
                    </a:solidFill>
                    <a:latin typeface="Vogue-ExtraBold" panose="020B0500000000000000" pitchFamily="34" charset="0"/>
                    <a:ea typeface="Vogue-ExtraBold" panose="020B0500000000000000" pitchFamily="34" charset="0"/>
                    <a:cs typeface="Vogue-ExtraBold" panose="020B0500000000000000" pitchFamily="34" charset="0"/>
                  </a:rPr>
                  <a:t>Đạo</a:t>
                </a:r>
                <a:r>
                  <a:rPr lang="en-US" altLang="zh-CN" sz="4000" dirty="0">
                    <a:solidFill>
                      <a:prstClr val="white"/>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dirty="0" err="1">
                    <a:solidFill>
                      <a:prstClr val="white"/>
                    </a:solidFill>
                    <a:latin typeface="Vogue-ExtraBold" panose="020B0500000000000000" pitchFamily="34" charset="0"/>
                    <a:ea typeface="Vogue-ExtraBold" panose="020B0500000000000000" pitchFamily="34" charset="0"/>
                    <a:cs typeface="Vogue-ExtraBold" panose="020B0500000000000000" pitchFamily="34" charset="0"/>
                  </a:rPr>
                  <a:t>đức</a:t>
                </a:r>
                <a:endPar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 xmlns:a16="http://schemas.microsoft.com/office/drawing/2014/main" id="{FDFF2CD9-6DD3-9D9E-93F6-CA3BEC667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997" y="3058695"/>
            <a:ext cx="3799305" cy="3799305"/>
          </a:xfrm>
          <a:prstGeom prst="rect">
            <a:avLst/>
          </a:prstGeom>
        </p:spPr>
      </p:pic>
      <p:pic>
        <p:nvPicPr>
          <p:cNvPr id="25" name="图片 24">
            <a:extLst>
              <a:ext uri="{FF2B5EF4-FFF2-40B4-BE49-F238E27FC236}">
                <a16:creationId xmlns="" xmlns:a16="http://schemas.microsoft.com/office/drawing/2014/main" id="{572264A0-9DBF-10FA-C1FB-01238ECA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 xmlns:a16="http://schemas.microsoft.com/office/drawing/2014/main" id="{04C41AB2-3366-D44A-1C81-26A1D920F4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5" name="Picture 4">
            <a:extLst>
              <a:ext uri="{FF2B5EF4-FFF2-40B4-BE49-F238E27FC236}">
                <a16:creationId xmlns="" xmlns:a16="http://schemas.microsoft.com/office/drawing/2014/main" id="{D5BD62A3-C3A4-B21E-468F-0E231B50E0C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063240" y="1905802"/>
            <a:ext cx="7651767" cy="2389136"/>
          </a:xfrm>
          <a:prstGeom prst="rect">
            <a:avLst/>
          </a:prstGeom>
        </p:spPr>
      </p:pic>
      <p:pic>
        <p:nvPicPr>
          <p:cNvPr id="7" name="Picture 6">
            <a:extLst>
              <a:ext uri="{FF2B5EF4-FFF2-40B4-BE49-F238E27FC236}">
                <a16:creationId xmlns="" xmlns:a16="http://schemas.microsoft.com/office/drawing/2014/main" id="{6AAC6972-01AF-3B63-67A5-CADB25EA1ADA}"/>
              </a:ext>
            </a:extLst>
          </p:cNvPr>
          <p:cNvPicPr>
            <a:picLocks noChangeAspect="1"/>
          </p:cNvPicPr>
          <p:nvPr/>
        </p:nvPicPr>
        <p:blipFill>
          <a:blip r:embed="rId11"/>
          <a:stretch>
            <a:fillRect/>
          </a:stretch>
        </p:blipFill>
        <p:spPr>
          <a:xfrm>
            <a:off x="5583828" y="4229815"/>
            <a:ext cx="2487384"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3" name="Picture 2">
            <a:extLst>
              <a:ext uri="{FF2B5EF4-FFF2-40B4-BE49-F238E27FC236}">
                <a16:creationId xmlns="" xmlns:a16="http://schemas.microsoft.com/office/drawing/2014/main" id="{83FD92F5-CFA4-2B7A-B875-B57B3EDEBDCF}"/>
              </a:ext>
            </a:extLst>
          </p:cNvPr>
          <p:cNvPicPr>
            <a:picLocks noChangeAspect="1"/>
          </p:cNvPicPr>
          <p:nvPr/>
        </p:nvPicPr>
        <p:blipFill>
          <a:blip r:embed="rId7"/>
          <a:stretch>
            <a:fillRect/>
          </a:stretch>
        </p:blipFill>
        <p:spPr>
          <a:xfrm>
            <a:off x="1747470" y="2399715"/>
            <a:ext cx="9912955" cy="2566638"/>
          </a:xfrm>
          <a:prstGeom prst="rect">
            <a:avLst/>
          </a:prstGeom>
        </p:spPr>
      </p:pic>
      <p:pic>
        <p:nvPicPr>
          <p:cNvPr id="5" name="Picture 4" descr="A round pink circle with white text and a black background&#10;&#10;AI-generated content may be incorrect.">
            <a:extLst>
              <a:ext uri="{FF2B5EF4-FFF2-40B4-BE49-F238E27FC236}">
                <a16:creationId xmlns="" xmlns:a16="http://schemas.microsoft.com/office/drawing/2014/main" id="{32711574-50A8-F085-CC38-13E6F97B71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8">
            <a:extLst>
              <a:ext uri="{FF2B5EF4-FFF2-40B4-BE49-F238E27FC236}">
                <a16:creationId xmlns="" xmlns:a16="http://schemas.microsoft.com/office/drawing/2014/main" id="{1317CB79-41F5-E41D-EA7E-AD2332960BBC}"/>
              </a:ext>
            </a:extLst>
          </p:cNvPr>
          <p:cNvPicPr>
            <a:picLocks noChangeAspect="1"/>
          </p:cNvPicPr>
          <p:nvPr/>
        </p:nvPicPr>
        <p:blipFill>
          <a:blip r:embed="rId3"/>
          <a:stretch>
            <a:fillRect/>
          </a:stretch>
        </p:blipFill>
        <p:spPr>
          <a:xfrm flipH="1">
            <a:off x="880679" y="1590223"/>
            <a:ext cx="2758077" cy="4758738"/>
          </a:xfrm>
          <a:prstGeom prst="rect">
            <a:avLst/>
          </a:prstGeom>
        </p:spPr>
      </p:pic>
      <p:sp>
        <p:nvSpPr>
          <p:cNvPr id="9" name="TextBox 8"/>
          <p:cNvSpPr txBox="1"/>
          <p:nvPr/>
        </p:nvSpPr>
        <p:spPr>
          <a:xfrm>
            <a:off x="3823198" y="1467334"/>
            <a:ext cx="7092451" cy="2585323"/>
          </a:xfrm>
          <a:prstGeom prst="rect">
            <a:avLst/>
          </a:prstGeom>
          <a:solidFill>
            <a:srgbClr val="92E9D9"/>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tâm</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xóm</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láng</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giềng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74A1E96-CE08-4B0F-ADC1-AC1504AF44F8}"/>
              </a:ext>
            </a:extLst>
          </p:cNvPr>
          <p:cNvSpPr txBox="1"/>
          <p:nvPr/>
        </p:nvSpPr>
        <p:spPr>
          <a:xfrm>
            <a:off x="1489728" y="303925"/>
            <a:ext cx="8928138"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Kể</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chuyện</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theo</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trả</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lời</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câu</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hỏi</a:t>
            </a:r>
            <a:endPar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17" name="Picture 16">
            <a:extLst>
              <a:ext uri="{FF2B5EF4-FFF2-40B4-BE49-F238E27FC236}">
                <a16:creationId xmlns="" xmlns:a16="http://schemas.microsoft.com/office/drawing/2014/main" id="{893BD784-455F-4801-8902-3ABF2F0742F3}"/>
              </a:ext>
            </a:extLst>
          </p:cNvPr>
          <p:cNvPicPr>
            <a:picLocks noChangeAspect="1"/>
          </p:cNvPicPr>
          <p:nvPr/>
        </p:nvPicPr>
        <p:blipFill>
          <a:blip r:embed="rId3"/>
          <a:stretch>
            <a:fillRect/>
          </a:stretch>
        </p:blipFill>
        <p:spPr>
          <a:xfrm>
            <a:off x="3639944" y="1091851"/>
            <a:ext cx="4839123" cy="5016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 xmlns:a16="http://schemas.microsoft.com/office/drawing/2014/main" id="{DE143F18-383E-4288-B231-6FB08900F743}"/>
              </a:ext>
            </a:extLst>
          </p:cNvPr>
          <p:cNvGrpSpPr/>
          <p:nvPr/>
        </p:nvGrpSpPr>
        <p:grpSpPr>
          <a:xfrm>
            <a:off x="840098" y="4204513"/>
            <a:ext cx="4278451" cy="2175001"/>
            <a:chOff x="892354" y="3758439"/>
            <a:chExt cx="4278451" cy="2175001"/>
          </a:xfrm>
        </p:grpSpPr>
        <p:pic>
          <p:nvPicPr>
            <p:cNvPr id="49" name="Picture 9">
              <a:extLst>
                <a:ext uri="{FF2B5EF4-FFF2-40B4-BE49-F238E27FC236}">
                  <a16:creationId xmlns="" xmlns:a16="http://schemas.microsoft.com/office/drawing/2014/main" id="{CA129A58-67BB-48A7-BE48-F9604439AF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 xmlns:a16="http://schemas.microsoft.com/office/drawing/2014/main" id="{EDC5E6E8-A29B-4933-AD73-BDB7A9DC9B2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pic>
        <p:nvPicPr>
          <p:cNvPr id="70" name="Picture 69">
            <a:extLst>
              <a:ext uri="{FF2B5EF4-FFF2-40B4-BE49-F238E27FC236}">
                <a16:creationId xmlns="" xmlns:a16="http://schemas.microsoft.com/office/drawing/2014/main" id="{650672BB-AE98-4A8D-8778-FBC7EF0A0935}"/>
              </a:ext>
            </a:extLst>
          </p:cNvPr>
          <p:cNvPicPr>
            <a:picLocks noChangeAspect="1"/>
          </p:cNvPicPr>
          <p:nvPr/>
        </p:nvPicPr>
        <p:blipFill>
          <a:blip r:embed="rId4"/>
          <a:stretch>
            <a:fillRect/>
          </a:stretch>
        </p:blipFill>
        <p:spPr>
          <a:xfrm>
            <a:off x="6902941" y="562158"/>
            <a:ext cx="4651797" cy="4822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 name="Speech Bubble: Rectangle with Corners Rounded 4">
            <a:extLst>
              <a:ext uri="{FF2B5EF4-FFF2-40B4-BE49-F238E27FC236}">
                <a16:creationId xmlns="" xmlns:a16="http://schemas.microsoft.com/office/drawing/2014/main" id="{8D4381FA-36B3-40CE-9DA5-1CBE1642D1AE}"/>
              </a:ext>
            </a:extLst>
          </p:cNvPr>
          <p:cNvSpPr/>
          <p:nvPr/>
        </p:nvSpPr>
        <p:spPr>
          <a:xfrm flipH="1">
            <a:off x="577208" y="531018"/>
            <a:ext cx="4866640" cy="1505695"/>
          </a:xfrm>
          <a:prstGeom prst="wedgeRoundRectCallout">
            <a:avLst>
              <a:gd name="adj1" fmla="val 34759"/>
              <a:gd name="adj2" fmla="val 8584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đã</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hàng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xóm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2" name="Speech Bubble: Rectangle with Corners Rounded 4">
            <a:extLst>
              <a:ext uri="{FF2B5EF4-FFF2-40B4-BE49-F238E27FC236}">
                <a16:creationId xmlns="" xmlns:a16="http://schemas.microsoft.com/office/drawing/2014/main" id="{EF6908B9-3EBC-4B2A-B230-058CADE7A642}"/>
              </a:ext>
            </a:extLst>
          </p:cNvPr>
          <p:cNvSpPr/>
          <p:nvPr/>
        </p:nvSpPr>
        <p:spPr>
          <a:xfrm flipH="1">
            <a:off x="1955614" y="2372444"/>
            <a:ext cx="5005256" cy="1505695"/>
          </a:xfrm>
          <a:prstGeom prst="wedgeRoundRectCallout">
            <a:avLst>
              <a:gd name="adj1" fmla="val 38099"/>
              <a:gd name="adj2" fmla="val 73699"/>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Theo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vì</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sao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phải</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quan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tâm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hàng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xóm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láng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giềng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circle with white text and a black background&#10;&#10;AI-generated content may be incorrect.">
            <a:extLst>
              <a:ext uri="{FF2B5EF4-FFF2-40B4-BE49-F238E27FC236}">
                <a16:creationId xmlns="" xmlns:a16="http://schemas.microsoft.com/office/drawing/2014/main" id="{1126E713-CDA0-C003-0D63-3FBC8DB90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299901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left)">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left)">
                                      <p:cBhvr>
                                        <p:cTn id="2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E492826C-81FF-4925-990C-9DCC907587C1}"/>
              </a:ext>
            </a:extLst>
          </p:cNvPr>
          <p:cNvPicPr>
            <a:picLocks noChangeAspect="1"/>
          </p:cNvPicPr>
          <p:nvPr/>
        </p:nvPicPr>
        <p:blipFill>
          <a:blip r:embed="rId3"/>
          <a:stretch>
            <a:fillRect/>
          </a:stretch>
        </p:blipFill>
        <p:spPr>
          <a:xfrm>
            <a:off x="1060941" y="1017748"/>
            <a:ext cx="4651797" cy="4822504"/>
          </a:xfrm>
          <a:prstGeom prst="rect">
            <a:avLst/>
          </a:prstGeom>
          <a:ln>
            <a:noFill/>
          </a:ln>
          <a:effectLst>
            <a:softEdge rad="112500"/>
          </a:effectLst>
        </p:spPr>
      </p:pic>
      <p:sp>
        <p:nvSpPr>
          <p:cNvPr id="49" name="Speech Bubble: Rectangle with Corners Rounded 4">
            <a:extLst>
              <a:ext uri="{FF2B5EF4-FFF2-40B4-BE49-F238E27FC236}">
                <a16:creationId xmlns="" xmlns:a16="http://schemas.microsoft.com/office/drawing/2014/main" id="{F8C12F50-E56C-4F64-AE76-5DF8E44BFF27}"/>
              </a:ext>
            </a:extLst>
          </p:cNvPr>
          <p:cNvSpPr/>
          <p:nvPr/>
        </p:nvSpPr>
        <p:spPr>
          <a:xfrm flipH="1">
            <a:off x="5920643" y="732948"/>
            <a:ext cx="5210413" cy="1979772"/>
          </a:xfrm>
          <a:prstGeom prst="wedgeRoundRectCallout">
            <a:avLst>
              <a:gd name="adj1" fmla="val 48329"/>
              <a:gd name="adj2" fmla="val 78147"/>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giúp</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xóm</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thấy</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nặng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Việc làm đó đã giúp bà đỡ mệt hơn.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0" name="Speech Bubble: Rectangle with Corners Rounded 4">
            <a:extLst>
              <a:ext uri="{FF2B5EF4-FFF2-40B4-BE49-F238E27FC236}">
                <a16:creationId xmlns="" xmlns:a16="http://schemas.microsoft.com/office/drawing/2014/main" id="{27F28458-C369-4EE4-BEC3-8A7DE740BF45}"/>
              </a:ext>
            </a:extLst>
          </p:cNvPr>
          <p:cNvSpPr/>
          <p:nvPr/>
        </p:nvSpPr>
        <p:spPr>
          <a:xfrm flipH="1">
            <a:off x="6069687" y="3429000"/>
            <a:ext cx="5061369" cy="2023110"/>
          </a:xfrm>
          <a:prstGeom prst="wedgeRoundRectCallout">
            <a:avLst>
              <a:gd name="adj1" fmla="val 48479"/>
              <a:gd name="adj2" fmla="val 77073"/>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Quan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tâm giúp đỡ hàng xóm láng giềng là xây dựng tình cảm tốt đẹp với mọi người xung quanh.</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29728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 xmlns:a16="http://schemas.microsoft.com/office/drawing/2014/main" id="{98D01B1E-1678-1D9B-BC34-004D1D4043A8}"/>
              </a:ext>
            </a:extLst>
          </p:cNvPr>
          <p:cNvSpPr txBox="1"/>
          <p:nvPr/>
        </p:nvSpPr>
        <p:spPr>
          <a:xfrm>
            <a:off x="1880134" y="1123599"/>
            <a:ext cx="9264116" cy="2862322"/>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rPr>
              <a:t>Mỗi người chúng ta không th</a:t>
            </a:r>
            <a:r>
              <a:rPr lang="en-US" sz="3600" b="1" dirty="0">
                <a:solidFill>
                  <a:srgbClr val="FF0000"/>
                </a:solidFill>
                <a:latin typeface="Cambria" panose="02040503050406030204" pitchFamily="18" charset="0"/>
              </a:rPr>
              <a:t>ể</a:t>
            </a:r>
            <a:r>
              <a:rPr lang="vi-VN" sz="3600" b="1" dirty="0">
                <a:solidFill>
                  <a:srgbClr val="FF0000"/>
                </a:solidFill>
                <a:latin typeface="Cambria" panose="02040503050406030204" pitchFamily="18" charset="0"/>
              </a:rPr>
              <a:t> sống tách biệt với cộng đồng, vì thế chúng ta cần xây dựng mối quan hệ tốt đẹp với mọi người xung quanh, ở khu dân cư chính là mối quan hệ hàng xóm láng giềng. </a:t>
            </a:r>
          </a:p>
        </p:txBody>
      </p:sp>
      <p:pic>
        <p:nvPicPr>
          <p:cNvPr id="4" name="Picture 3" descr="A close up of a logo&#10;&#10;AI-generated content may be incorrect.">
            <a:extLst>
              <a:ext uri="{FF2B5EF4-FFF2-40B4-BE49-F238E27FC236}">
                <a16:creationId xmlns="" xmlns:a16="http://schemas.microsoft.com/office/drawing/2014/main" id="{58220B1A-9111-4764-31E8-F4AEDD0D2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539" y="-114300"/>
            <a:ext cx="4720127" cy="136053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C307CA-90CD-D7BF-5D38-530E44732095}"/>
            </a:ext>
          </a:extLst>
        </p:cNvPr>
        <p:cNvGrpSpPr/>
        <p:nvPr/>
      </p:nvGrpSpPr>
      <p:grpSpPr>
        <a:xfrm>
          <a:off x="0" y="0"/>
          <a:ext cx="0" cy="0"/>
          <a:chOff x="0" y="0"/>
          <a:chExt cx="0" cy="0"/>
        </a:xfrm>
      </p:grpSpPr>
      <p:pic>
        <p:nvPicPr>
          <p:cNvPr id="19" name="图片 18">
            <a:extLst>
              <a:ext uri="{FF2B5EF4-FFF2-40B4-BE49-F238E27FC236}">
                <a16:creationId xmlns="" xmlns:a16="http://schemas.microsoft.com/office/drawing/2014/main" id="{900892F6-CC90-C9DF-26E3-BAA9B23F61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 xmlns:a16="http://schemas.microsoft.com/office/drawing/2014/main" id="{6AD60AD7-A32C-ADC1-DACB-0D465FC58757}"/>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 xmlns:a16="http://schemas.microsoft.com/office/drawing/2014/main" id="{76377774-7CC2-2687-D15B-EB8E928697AC}"/>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 xmlns:a16="http://schemas.microsoft.com/office/drawing/2014/main" id="{433F10A7-F856-3462-B8E8-DE6009F39A83}"/>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 xmlns:a16="http://schemas.microsoft.com/office/drawing/2014/main" id="{AF6FB9C9-5E69-34F1-BD30-CA91ADD1E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794246"/>
            <a:ext cx="5566659" cy="3453793"/>
          </a:xfrm>
          <a:prstGeom prst="rect">
            <a:avLst/>
          </a:prstGeom>
        </p:spPr>
      </p:pic>
      <p:sp>
        <p:nvSpPr>
          <p:cNvPr id="6" name="TextBox 5">
            <a:extLst>
              <a:ext uri="{FF2B5EF4-FFF2-40B4-BE49-F238E27FC236}">
                <a16:creationId xmlns="" xmlns:a16="http://schemas.microsoft.com/office/drawing/2014/main" id="{8279C4AF-E146-0542-8718-5170B14C8D56}"/>
              </a:ext>
            </a:extLst>
          </p:cNvPr>
          <p:cNvSpPr txBox="1"/>
          <p:nvPr/>
        </p:nvSpPr>
        <p:spPr>
          <a:xfrm>
            <a:off x="1880134" y="1123599"/>
            <a:ext cx="9264116" cy="3416320"/>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rPr>
              <a:t>Để có mối quan hệ tốt với hàng xóm láng giềng, mỗi người cần biết đoàn kết, tương trợ, quan tâm, chia sẻ với nhau. Đây chính là truyền thống từ bao đời nay của dân tộc ta, góp phần xây dựng nếp sống văn hóa ở khu dân cư, thôn, xóm, tổ dân phố.</a:t>
            </a:r>
          </a:p>
        </p:txBody>
      </p:sp>
      <p:pic>
        <p:nvPicPr>
          <p:cNvPr id="4" name="Picture 3" descr="A close up of a logo&#10;&#10;AI-generated content may be incorrect.">
            <a:extLst>
              <a:ext uri="{FF2B5EF4-FFF2-40B4-BE49-F238E27FC236}">
                <a16:creationId xmlns="" xmlns:a16="http://schemas.microsoft.com/office/drawing/2014/main" id="{B2A5DF12-F96F-1B77-ACD7-0628CB7AC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539" y="-114300"/>
            <a:ext cx="4720127" cy="1360531"/>
          </a:xfrm>
          <a:prstGeom prst="rect">
            <a:avLst/>
          </a:prstGeom>
        </p:spPr>
      </p:pic>
    </p:spTree>
    <p:custDataLst>
      <p:tags r:id="rId1"/>
    </p:custDataLst>
    <p:extLst>
      <p:ext uri="{BB962C8B-B14F-4D97-AF65-F5344CB8AC3E}">
        <p14:creationId xmlns:p14="http://schemas.microsoft.com/office/powerpoint/2010/main" val="10639306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05E7E35-12FF-3F12-1096-AB7B0BFC7A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 xmlns:a16="http://schemas.microsoft.com/office/drawing/2014/main" id="{2B0C5D94-1851-C748-C362-EA4A45CBE2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sp>
        <p:nvSpPr>
          <p:cNvPr id="2" name="TextBox 1">
            <a:extLst>
              <a:ext uri="{FF2B5EF4-FFF2-40B4-BE49-F238E27FC236}">
                <a16:creationId xmlns="" xmlns:a16="http://schemas.microsoft.com/office/drawing/2014/main" id="{BA289D6D-5F52-51F4-E68D-47F8BF98980F}"/>
              </a:ext>
            </a:extLst>
          </p:cNvPr>
          <p:cNvSpPr txBox="1"/>
          <p:nvPr/>
        </p:nvSpPr>
        <p:spPr>
          <a:xfrm>
            <a:off x="1223010" y="560070"/>
            <a:ext cx="10126980" cy="1754326"/>
          </a:xfrm>
          <a:prstGeom prst="rect">
            <a:avLst/>
          </a:prstGeom>
          <a:noFill/>
        </p:spPr>
        <p:txBody>
          <a:bodyPr wrap="square" rtlCol="0">
            <a:spAutoFit/>
          </a:bodyPr>
          <a:lstStyle/>
          <a:p>
            <a:pPr algn="ctr"/>
            <a:r>
              <a:rPr lang="en-US" sz="3600" b="1" dirty="0">
                <a:solidFill>
                  <a:srgbClr val="0070C0"/>
                </a:solidFill>
                <a:latin typeface="Cambria" panose="02040503050406030204" pitchFamily="18" charset="0"/>
                <a:ea typeface="Cambria" panose="02040503050406030204" pitchFamily="18" charset="0"/>
              </a:rPr>
              <a:t>Chia </a:t>
            </a:r>
            <a:r>
              <a:rPr lang="en-US" sz="3600" b="1" dirty="0" err="1">
                <a:solidFill>
                  <a:srgbClr val="0070C0"/>
                </a:solidFill>
                <a:latin typeface="Cambria" panose="02040503050406030204" pitchFamily="18" charset="0"/>
                <a:ea typeface="Cambria" panose="02040503050406030204" pitchFamily="18" charset="0"/>
              </a:rPr>
              <a:t>sẻ</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về</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những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việc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em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đã</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và</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sẽ</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quan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tâm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đến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hàng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xóm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giềng</a:t>
            </a:r>
            <a:r>
              <a:rPr lang="en-US" sz="3600" b="1" dirty="0">
                <a:solidFill>
                  <a:srgbClr val="0070C0"/>
                </a:solidFill>
                <a:latin typeface="Cambria" panose="02040503050406030204" pitchFamily="18" charset="0"/>
                <a:ea typeface="Cambria" panose="02040503050406030204" pitchFamily="18" charset="0"/>
              </a:rPr>
              <a:t> </a:t>
            </a:r>
          </a:p>
          <a:p>
            <a:pPr algn="ct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242</Words>
  <Application>Microsoft Office PowerPoint</Application>
  <PresentationFormat>Widescreen</PresentationFormat>
  <Paragraphs>16</Paragraphs>
  <Slides>10</Slides>
  <Notes>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10</vt:i4>
      </vt:variant>
    </vt:vector>
  </HeadingPairs>
  <TitlesOfParts>
    <vt:vector size="29" baseType="lpstr">
      <vt:lpstr>#9Slide07 HoneyCream</vt:lpstr>
      <vt:lpstr>Arial</vt:lpstr>
      <vt:lpstr>Calibri</vt:lpstr>
      <vt:lpstr>Calibri Light</vt:lpstr>
      <vt:lpstr>Cambria</vt:lpstr>
      <vt:lpstr>Georgia</vt:lpstr>
      <vt:lpstr>SVN-Newton</vt:lpstr>
      <vt:lpstr>SVN-Ready</vt:lpstr>
      <vt:lpstr>Times New Roman</vt:lpstr>
      <vt:lpstr>Vogue-ExtraBold</vt:lpstr>
      <vt:lpstr>等线</vt:lpstr>
      <vt:lpstr>等线 Light</vt:lpstr>
      <vt:lpstr>阿里妈妈刀隶体</vt:lpstr>
      <vt:lpstr>阿里巴巴普惠体</vt:lpstr>
      <vt:lpstr>Office 主题​​</vt:lpstr>
      <vt:lpstr>1_Simple Light</vt:lpstr>
      <vt:lpstr>Office 主题</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45</cp:revision>
  <dcterms:created xsi:type="dcterms:W3CDTF">2022-07-20T06:52:57Z</dcterms:created>
  <dcterms:modified xsi:type="dcterms:W3CDTF">2025-10-25T03:44:12Z</dcterms:modified>
</cp:coreProperties>
</file>