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91" r:id="rId4"/>
    <p:sldMasterId id="2147483709" r:id="rId5"/>
    <p:sldMasterId id="2147483721" r:id="rId6"/>
  </p:sldMasterIdLst>
  <p:notesMasterIdLst>
    <p:notesMasterId r:id="rId24"/>
  </p:notesMasterIdLst>
  <p:sldIdLst>
    <p:sldId id="312" r:id="rId7"/>
    <p:sldId id="259" r:id="rId8"/>
    <p:sldId id="257" r:id="rId9"/>
    <p:sldId id="2639" r:id="rId10"/>
    <p:sldId id="2640" r:id="rId11"/>
    <p:sldId id="341" r:id="rId12"/>
    <p:sldId id="2660" r:id="rId13"/>
    <p:sldId id="2653" r:id="rId14"/>
    <p:sldId id="2654" r:id="rId15"/>
    <p:sldId id="2655" r:id="rId16"/>
    <p:sldId id="2657" r:id="rId17"/>
    <p:sldId id="2656" r:id="rId18"/>
    <p:sldId id="2659" r:id="rId19"/>
    <p:sldId id="291" r:id="rId20"/>
    <p:sldId id="2649" r:id="rId21"/>
    <p:sldId id="332" r:id="rId22"/>
    <p:sldId id="26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4eefd2b8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4eefd2b89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2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4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76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46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769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" name="Google Shape;10;p2"/>
          <p:cNvSpPr/>
          <p:nvPr/>
        </p:nvSpPr>
        <p:spPr>
          <a:xfrm>
            <a:off x="2157100" y="778400"/>
            <a:ext cx="7877600" cy="53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935517" y="1381133"/>
            <a:ext cx="4321200" cy="3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7066" b="1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363397" y="5079335"/>
            <a:ext cx="5465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2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5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2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014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2025/10/17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2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9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4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2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4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5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358800" y="2949967"/>
            <a:ext cx="3956800" cy="1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2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8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8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5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7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9600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9600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45384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45384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/>
          </p:nvPr>
        </p:nvSpPr>
        <p:spPr>
          <a:xfrm>
            <a:off x="81168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81168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7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2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6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9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4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5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9" name="Google Shape;109;p18"/>
          <p:cNvSpPr/>
          <p:nvPr/>
        </p:nvSpPr>
        <p:spPr>
          <a:xfrm rot="-5400000">
            <a:off x="5822651" y="4360400"/>
            <a:ext cx="546400" cy="44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2462800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594500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7642992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6774733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2462800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594500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7643243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6774736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/>
          <p:nvPr/>
        </p:nvSpPr>
        <p:spPr>
          <a:xfrm rot="150559">
            <a:off x="5458559" y="622969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1713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8520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8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ue Ellen Francisco"/>
              <a:buNone/>
              <a:defRPr sz="3200" b="1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556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6"/>
          <p:cNvSpPr/>
          <p:nvPr userDrawn="1"/>
        </p:nvSpPr>
        <p:spPr>
          <a:xfrm>
            <a:off x="0" y="0"/>
            <a:ext cx="1219200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grpSp>
        <p:nvGrpSpPr>
          <p:cNvPr id="12" name="组合 14"/>
          <p:cNvGrpSpPr/>
          <p:nvPr userDrawn="1"/>
        </p:nvGrpSpPr>
        <p:grpSpPr>
          <a:xfrm>
            <a:off x="-183742" y="3010282"/>
            <a:ext cx="12447640" cy="4343018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13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5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4" name="椭圆 7"/>
          <p:cNvSpPr/>
          <p:nvPr userDrawn="1"/>
        </p:nvSpPr>
        <p:spPr>
          <a:xfrm>
            <a:off x="-88492" y="4343400"/>
            <a:ext cx="12280492" cy="2698837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5" name="图片 2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 b="17256"/>
          <a:stretch/>
        </p:blipFill>
        <p:spPr>
          <a:xfrm flipH="1">
            <a:off x="9139571" y="3654352"/>
            <a:ext cx="808266" cy="1037732"/>
          </a:xfrm>
          <a:prstGeom prst="rect">
            <a:avLst/>
          </a:prstGeom>
        </p:spPr>
      </p:pic>
      <p:grpSp>
        <p:nvGrpSpPr>
          <p:cNvPr id="27" name="组合 107"/>
          <p:cNvGrpSpPr/>
          <p:nvPr userDrawn="1"/>
        </p:nvGrpSpPr>
        <p:grpSpPr>
          <a:xfrm>
            <a:off x="2092238" y="3401163"/>
            <a:ext cx="683879" cy="1307849"/>
            <a:chOff x="181346" y="1761375"/>
            <a:chExt cx="1517253" cy="2901593"/>
          </a:xfrm>
        </p:grpSpPr>
        <p:pic>
          <p:nvPicPr>
            <p:cNvPr id="2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7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51456EF-EDA7-466D-90A9-97D47B7037C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2025/10/17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A7D73ED-7EBB-4E11-B60B-79773C5177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82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slide" Target="slide14.xml"/><Relationship Id="rId9" Type="http://schemas.openxmlformats.org/officeDocument/2006/relationships/slide" Target="slide3.xml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62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png"/><Relationship Id="rId4" Type="http://schemas.openxmlformats.org/officeDocument/2006/relationships/image" Target="../media/image3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/>
          <p:nvPr/>
        </p:nvSpPr>
        <p:spPr>
          <a:xfrm>
            <a:off x="7097547" y="1159695"/>
            <a:ext cx="4993991" cy="54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9"/>
          <p:cNvSpPr/>
          <p:nvPr/>
        </p:nvSpPr>
        <p:spPr>
          <a:xfrm flipH="1">
            <a:off x="7074917" y="1148831"/>
            <a:ext cx="5015900" cy="1272400"/>
          </a:xfrm>
          <a:prstGeom prst="wedgeRectCallout">
            <a:avLst>
              <a:gd name="adj1" fmla="val -19690"/>
              <a:gd name="adj2" fmla="val 8680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39"/>
          <p:cNvSpPr/>
          <p:nvPr/>
        </p:nvSpPr>
        <p:spPr>
          <a:xfrm rot="-5400000">
            <a:off x="-368083" y="43697"/>
            <a:ext cx="2521600" cy="12116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9"/>
          <p:cNvGrpSpPr/>
          <p:nvPr/>
        </p:nvGrpSpPr>
        <p:grpSpPr>
          <a:xfrm>
            <a:off x="7206793" y="1286141"/>
            <a:ext cx="4648155" cy="1431100"/>
            <a:chOff x="4626100" y="911850"/>
            <a:chExt cx="3637050" cy="1073325"/>
          </a:xfrm>
        </p:grpSpPr>
        <p:sp>
          <p:nvSpPr>
            <p:cNvPr id="370" name="Google Shape;370;p39"/>
            <p:cNvSpPr/>
            <p:nvPr/>
          </p:nvSpPr>
          <p:spPr>
            <a:xfrm>
              <a:off x="46261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8243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50225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52207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54190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56172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58154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60136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62119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64101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66083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9"/>
            <p:cNvSpPr/>
            <p:nvPr/>
          </p:nvSpPr>
          <p:spPr>
            <a:xfrm>
              <a:off x="68065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9"/>
            <p:cNvSpPr/>
            <p:nvPr/>
          </p:nvSpPr>
          <p:spPr>
            <a:xfrm>
              <a:off x="70048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9"/>
            <p:cNvSpPr/>
            <p:nvPr/>
          </p:nvSpPr>
          <p:spPr>
            <a:xfrm>
              <a:off x="72030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74012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75994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77977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79959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81941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46261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48243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50225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52207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54190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56172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58154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60136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62119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64101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66083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68065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70048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72030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74012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75994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77977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79959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81941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6261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48243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50225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52207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54190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56172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58154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60136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62119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64101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66083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68065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70048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72030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74012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75994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77977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79959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81941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46261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48243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0225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2207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54190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6172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8154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60136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62119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64101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66083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68065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70048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72030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74012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5994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77977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79959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81941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700480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7203025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740125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7203025" y="19161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357" r="28118"/>
          <a:stretch/>
        </p:blipFill>
        <p:spPr>
          <a:xfrm>
            <a:off x="7247106" y="3626021"/>
            <a:ext cx="4503907" cy="1715156"/>
          </a:xfrm>
          <a:prstGeom prst="rect">
            <a:avLst/>
          </a:prstGeom>
        </p:spPr>
      </p:pic>
      <p:pic>
        <p:nvPicPr>
          <p:cNvPr id="94" name="Picture 2" descr="https://lh3.googleusercontent.com/p7XgLecEhiUqJHD9WPnQ8RZ9FHLKeClYaxLNQ4SKMSj8IA1gIfgvjMH38_P6xGF7DljA8Vp6FL12tWvR03G6GtaBmQHfHFsvHfV9OmciYThZBgsP_B5IlbzKfSK72W79KPb7x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84" y="4438791"/>
            <a:ext cx="2044719" cy="20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4734" y="2847231"/>
            <a:ext cx="76389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phần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8C1A-D990-4C92-8802-89982986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6" y="1800225"/>
            <a:ext cx="8899187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hợp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phần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mấy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ở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8C1A-D990-4C92-8802-89982986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6" y="1800225"/>
            <a:ext cx="8899187" cy="47529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53C3F2-6F1B-4ACF-8141-F3278F7AA232}"/>
              </a:ext>
            </a:extLst>
          </p:cNvPr>
          <p:cNvCxnSpPr/>
          <p:nvPr/>
        </p:nvCxnSpPr>
        <p:spPr>
          <a:xfrm>
            <a:off x="7867650" y="2609850"/>
            <a:ext cx="1200150" cy="1800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7EB39A-C62E-4106-86D1-0BADBEE77EA6}"/>
              </a:ext>
            </a:extLst>
          </p:cNvPr>
          <p:cNvCxnSpPr>
            <a:cxnSpLocks/>
          </p:cNvCxnSpPr>
          <p:nvPr/>
        </p:nvCxnSpPr>
        <p:spPr>
          <a:xfrm flipH="1" flipV="1">
            <a:off x="3609975" y="2266950"/>
            <a:ext cx="790575" cy="742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242F25-8215-44E6-9E8D-E98C4825E4CC}"/>
              </a:ext>
            </a:extLst>
          </p:cNvPr>
          <p:cNvCxnSpPr>
            <a:cxnSpLocks/>
          </p:cNvCxnSpPr>
          <p:nvPr/>
        </p:nvCxnSpPr>
        <p:spPr>
          <a:xfrm flipH="1" flipV="1">
            <a:off x="3067050" y="4581525"/>
            <a:ext cx="1333501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B79773-F5B0-4B83-B4E6-86BC7F7BEE3D}"/>
              </a:ext>
            </a:extLst>
          </p:cNvPr>
          <p:cNvCxnSpPr>
            <a:cxnSpLocks/>
          </p:cNvCxnSpPr>
          <p:nvPr/>
        </p:nvCxnSpPr>
        <p:spPr>
          <a:xfrm flipV="1">
            <a:off x="7800977" y="2400300"/>
            <a:ext cx="1416587" cy="20097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/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Đã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khoanh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vào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hạt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dẻ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hình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nào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?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blipFill>
                <a:blip r:embed="rId3"/>
                <a:stretch>
                  <a:fillRect l="-2151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E24A4-5DB5-4A27-B064-18DE52E3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2431256"/>
            <a:ext cx="10172488" cy="199548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D9F4E79-3B9D-42EE-B4CF-2029C9E706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87" y="2078149"/>
            <a:ext cx="1518727" cy="1285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649971-4882-4B95-A019-BEA4939B1197}"/>
              </a:ext>
            </a:extLst>
          </p:cNvPr>
          <p:cNvCxnSpPr/>
          <p:nvPr/>
        </p:nvCxnSpPr>
        <p:spPr>
          <a:xfrm>
            <a:off x="5881757" y="1150065"/>
            <a:ext cx="2457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8263E-8FFF-46FB-A4A7-1E5C8BC9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559" y="1210277"/>
            <a:ext cx="776088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776" y="340896"/>
            <a:ext cx="7214824" cy="222949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62065" y="616939"/>
            <a:ext cx="6030268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Hãy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giúp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thỏ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bằng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!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8E93AC-8067-44A2-BA95-F21A3976F103}"/>
              </a:ext>
            </a:extLst>
          </p:cNvPr>
          <p:cNvSpPr/>
          <p:nvPr/>
        </p:nvSpPr>
        <p:spPr>
          <a:xfrm>
            <a:off x="1425884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632CBE-5152-4AF5-A398-03AE9FF24BD3}"/>
              </a:ext>
            </a:extLst>
          </p:cNvPr>
          <p:cNvSpPr/>
          <p:nvPr/>
        </p:nvSpPr>
        <p:spPr>
          <a:xfrm>
            <a:off x="3789887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sáu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AAFB31-7385-4CF6-9F46-4B040FFE5201}"/>
              </a:ext>
            </a:extLst>
          </p:cNvPr>
          <p:cNvSpPr/>
          <p:nvPr/>
        </p:nvSpPr>
        <p:spPr>
          <a:xfrm>
            <a:off x="6314305" y="5847211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bốn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EE602C-50D4-4404-B345-D8C20BC894A0}"/>
              </a:ext>
            </a:extLst>
          </p:cNvPr>
          <p:cNvSpPr/>
          <p:nvPr/>
        </p:nvSpPr>
        <p:spPr>
          <a:xfrm>
            <a:off x="8966481" y="5817763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9A12C-208F-4806-8A42-B981CC7DABBA}"/>
              </a:ext>
            </a:extLst>
          </p:cNvPr>
          <p:cNvGrpSpPr/>
          <p:nvPr/>
        </p:nvGrpSpPr>
        <p:grpSpPr>
          <a:xfrm>
            <a:off x="1504574" y="1756445"/>
            <a:ext cx="1296429" cy="2477253"/>
            <a:chOff x="1504574" y="1756445"/>
            <a:chExt cx="1296429" cy="2477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FC9FF6-0B02-4BEB-AB21-91E0ED3BA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574" y="1756445"/>
              <a:ext cx="1296429" cy="247725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BE7D4C-6F98-4731-9BFA-75682DDCE826}"/>
                </a:ext>
              </a:extLst>
            </p:cNvPr>
            <p:cNvSpPr/>
            <p:nvPr/>
          </p:nvSpPr>
          <p:spPr>
            <a:xfrm>
              <a:off x="1647825" y="3362325"/>
              <a:ext cx="1143000" cy="8306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/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6C9DDC-C8BC-43B1-9796-14802D2F0F3D}"/>
              </a:ext>
            </a:extLst>
          </p:cNvPr>
          <p:cNvGrpSpPr/>
          <p:nvPr/>
        </p:nvGrpSpPr>
        <p:grpSpPr>
          <a:xfrm>
            <a:off x="3185861" y="1483832"/>
            <a:ext cx="2000792" cy="2452423"/>
            <a:chOff x="3185861" y="1483832"/>
            <a:chExt cx="2000792" cy="24524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A42B7A-8B5E-4981-A2E0-8C81549A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5861" y="1483832"/>
              <a:ext cx="2000792" cy="2391386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3726757-5412-4F3C-B839-E025D687D457}"/>
                </a:ext>
              </a:extLst>
            </p:cNvPr>
            <p:cNvSpPr/>
            <p:nvPr/>
          </p:nvSpPr>
          <p:spPr>
            <a:xfrm>
              <a:off x="3908211" y="3044567"/>
              <a:ext cx="1143000" cy="89168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/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C4D278-A8CD-48DD-83CA-2CD5CF08D6E7}"/>
              </a:ext>
            </a:extLst>
          </p:cNvPr>
          <p:cNvGrpSpPr/>
          <p:nvPr/>
        </p:nvGrpSpPr>
        <p:grpSpPr>
          <a:xfrm>
            <a:off x="6290984" y="1318730"/>
            <a:ext cx="1518846" cy="2873877"/>
            <a:chOff x="6290984" y="1318730"/>
            <a:chExt cx="1518846" cy="2873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3799E8-D626-486E-8612-C2B97A587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3861" y="1318730"/>
              <a:ext cx="1515969" cy="2790128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F62AFA-18B1-4FCF-8456-B9C007228A32}"/>
                </a:ext>
              </a:extLst>
            </p:cNvPr>
            <p:cNvSpPr/>
            <p:nvPr/>
          </p:nvSpPr>
          <p:spPr>
            <a:xfrm>
              <a:off x="6290984" y="3278207"/>
              <a:ext cx="1143000" cy="914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/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46C5A-F699-4DF9-9D8D-CD4297D5E0BB}"/>
              </a:ext>
            </a:extLst>
          </p:cNvPr>
          <p:cNvGrpSpPr/>
          <p:nvPr/>
        </p:nvGrpSpPr>
        <p:grpSpPr>
          <a:xfrm>
            <a:off x="8758751" y="1756445"/>
            <a:ext cx="1552329" cy="2569798"/>
            <a:chOff x="8758751" y="1756445"/>
            <a:chExt cx="1552329" cy="2569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5F503E-6392-4378-B383-7B08ECF2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84187" y="1756445"/>
              <a:ext cx="1526893" cy="243653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07E7E4-F955-4744-B965-06134F1652F8}"/>
                </a:ext>
              </a:extLst>
            </p:cNvPr>
            <p:cNvSpPr/>
            <p:nvPr/>
          </p:nvSpPr>
          <p:spPr>
            <a:xfrm>
              <a:off x="8758751" y="3364698"/>
              <a:ext cx="1296429" cy="96154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/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blipFill>
                  <a:blip r:embed="rId14"/>
                  <a:stretch>
                    <a:fillRect l="-31250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559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7813 0.2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5332 0.338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32943 0.2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32838 0.24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smtClean="0"/>
              <a:t>Muốn tìm 1 trong các phần bằng nhau của 1 số, ta lấy số đó chia cho số phần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7048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Kiến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chăm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ch</a:t>
            </a:r>
            <a:r>
              <a:rPr kumimoji="0" lang="vi-VN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ỉ</a:t>
            </a:r>
            <a:endParaRPr kumimoji="0" 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F0502020204030204"/>
              <a:ea typeface="微软雅黑"/>
              <a:cs typeface="+mn-cs"/>
              <a:sym typeface="Arial"/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5" name="play">
            <a:hlinkClick r:id="" action="ppaction://macro?name=RESET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PLAY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..?.. x 2 = 10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4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7432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6 x …?... = 36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795735" y="4171471"/>
            <a:ext cx="6112618" cy="2583074"/>
            <a:chOff x="1840998" y="644142"/>
            <a:chExt cx="8046702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2035365" y="644142"/>
              <a:ext cx="7852335" cy="5231904"/>
              <a:chOff x="5987110" y="1974426"/>
              <a:chExt cx="4903491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87110" y="2091489"/>
                <a:ext cx="4903491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6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7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88932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9 x 6 = …?...</a:t>
                </a: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795735" y="4171471"/>
            <a:ext cx="6112618" cy="2583074"/>
            <a:chOff x="1840998" y="644142"/>
            <a:chExt cx="8046702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2035365" y="644142"/>
              <a:ext cx="7852335" cy="5231904"/>
              <a:chOff x="5987110" y="1974426"/>
              <a:chExt cx="4903491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87110" y="2091489"/>
                <a:ext cx="4903491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54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7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1277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DE34DB-6D1B-4480-AF0A-195DE188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/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5C8AF6-9633-44DF-BB80-F538FD70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/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17EA0C-0264-433A-BC51-DADA5BDED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/>
        </p:blipFill>
        <p:spPr>
          <a:xfrm>
            <a:off x="2183653" y="4845575"/>
            <a:ext cx="7874747" cy="1899637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627199" y="1795140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FF0A656-1D47-4924-AD52-FC1704C4E467}"/>
              </a:ext>
            </a:extLst>
          </p:cNvPr>
          <p:cNvSpPr txBox="1">
            <a:spLocks/>
          </p:cNvSpPr>
          <p:nvPr/>
        </p:nvSpPr>
        <p:spPr>
          <a:xfrm>
            <a:off x="766208" y="3718151"/>
            <a:ext cx="10987653" cy="1676548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Tiết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8DB335-126B-4199-ADBB-FDFA93B51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94" y="2505860"/>
            <a:ext cx="1099204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0 L -4.16667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hám phá một phần mấ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66" y="53395"/>
            <a:ext cx="11900263" cy="6546793"/>
          </a:xfrm>
        </p:spPr>
      </p:pic>
    </p:spTree>
    <p:extLst>
      <p:ext uri="{BB962C8B-B14F-4D97-AF65-F5344CB8AC3E}">
        <p14:creationId xmlns:p14="http://schemas.microsoft.com/office/powerpoint/2010/main" val="2960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676164" y="1333499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666764" y="1333499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671401" y="1338262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/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9780770E-D3D4-4B11-AC9D-AD1C6966E6E3}"/>
              </a:ext>
            </a:extLst>
          </p:cNvPr>
          <p:cNvSpPr/>
          <p:nvPr/>
        </p:nvSpPr>
        <p:spPr>
          <a:xfrm>
            <a:off x="676167" y="4163705"/>
            <a:ext cx="1981197" cy="19907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A48364-4E9F-40BA-B5E9-268E64C8B31C}"/>
              </a:ext>
            </a:extLst>
          </p:cNvPr>
          <p:cNvCxnSpPr>
            <a:cxnSpLocks/>
          </p:cNvCxnSpPr>
          <p:nvPr/>
        </p:nvCxnSpPr>
        <p:spPr>
          <a:xfrm rot="16200000">
            <a:off x="680705" y="5159069"/>
            <a:ext cx="1990725" cy="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04552F3-C0F1-4F24-B5D3-8AD66E1F6C87}"/>
              </a:ext>
            </a:extLst>
          </p:cNvPr>
          <p:cNvCxnSpPr>
            <a:cxnSpLocks/>
            <a:stCxn id="48" idx="6"/>
          </p:cNvCxnSpPr>
          <p:nvPr/>
        </p:nvCxnSpPr>
        <p:spPr>
          <a:xfrm flipH="1">
            <a:off x="676164" y="5159069"/>
            <a:ext cx="1981200" cy="1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9AC9B9-31BC-4A4B-A0E5-E47D301B43C9}"/>
              </a:ext>
            </a:extLst>
          </p:cNvPr>
          <p:cNvGrpSpPr/>
          <p:nvPr/>
        </p:nvGrpSpPr>
        <p:grpSpPr>
          <a:xfrm>
            <a:off x="680705" y="4148081"/>
            <a:ext cx="1990724" cy="2006351"/>
            <a:chOff x="3772012" y="4187460"/>
            <a:chExt cx="1990724" cy="1966972"/>
          </a:xfrm>
          <a:solidFill>
            <a:srgbClr val="00B0F0"/>
          </a:solidFill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352D736D-DC68-4208-8C7C-B441C5CA71D2}"/>
                </a:ext>
              </a:extLst>
            </p:cNvPr>
            <p:cNvSpPr/>
            <p:nvPr/>
          </p:nvSpPr>
          <p:spPr>
            <a:xfrm rot="16200000">
              <a:off x="3795764" y="4187460"/>
              <a:ext cx="1943220" cy="1990724"/>
            </a:xfrm>
            <a:prstGeom prst="arc">
              <a:avLst/>
            </a:prstGeom>
            <a:grpFill/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AB5EA50-2073-437E-AF1B-A35041F0045C}"/>
                </a:ext>
              </a:extLst>
            </p:cNvPr>
            <p:cNvCxnSpPr>
              <a:cxnSpLocks/>
            </p:cNvCxnSpPr>
            <p:nvPr/>
          </p:nvCxnSpPr>
          <p:spPr>
            <a:xfrm>
              <a:off x="4767373" y="4187460"/>
              <a:ext cx="0" cy="98942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DA8C083-196B-42BA-9BA7-3781D1FAFE0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V="1">
              <a:off x="3772012" y="5170947"/>
              <a:ext cx="995361" cy="118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/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4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>
                    <a:solidFill>
                      <a:schemeClr val="tx1"/>
                    </a:solidFill>
                  </a:rPr>
                  <a:t> </a:t>
                </a:r>
                <a:r>
                  <a:rPr lang="en-US" sz="3200" smtClean="0">
                    <a:solidFill>
                      <a:schemeClr val="tx1"/>
                    </a:solidFill>
                  </a:rPr>
                  <a:t>tư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  <p:bldP spid="48" grpId="0" animBg="1"/>
      <p:bldP spid="80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2A365FFB-2064-4C65-B7B2-6C49A55F3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6480" y="83904"/>
            <a:ext cx="2973459" cy="11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331CB29-3323-491A-9859-EF6719E04094}"/>
              </a:ext>
            </a:extLst>
          </p:cNvPr>
          <p:cNvGrpSpPr/>
          <p:nvPr/>
        </p:nvGrpSpPr>
        <p:grpSpPr>
          <a:xfrm>
            <a:off x="5400675" y="341989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4593B3-7C8E-432A-9D20-7AC97FA1CF97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EB330-D1D4-4C75-A61C-55C233DAB644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7ECC019-3460-496C-A3CC-DDFBE0C17120}"/>
              </a:ext>
            </a:extLst>
          </p:cNvPr>
          <p:cNvSpPr txBox="1"/>
          <p:nvPr/>
        </p:nvSpPr>
        <p:spPr>
          <a:xfrm>
            <a:off x="683580" y="1495425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5EA2FD-DBAC-4823-AEAE-B9E37D2F55A4}"/>
              </a:ext>
            </a:extLst>
          </p:cNvPr>
          <p:cNvGrpSpPr/>
          <p:nvPr/>
        </p:nvGrpSpPr>
        <p:grpSpPr>
          <a:xfrm>
            <a:off x="1238251" y="1495425"/>
            <a:ext cx="2095500" cy="1276351"/>
            <a:chOff x="1238251" y="1495425"/>
            <a:chExt cx="2095500" cy="12763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DF48B7-92D1-4EEE-962C-2DE38DECB48D}"/>
                </a:ext>
              </a:extLst>
            </p:cNvPr>
            <p:cNvSpPr/>
            <p:nvPr/>
          </p:nvSpPr>
          <p:spPr>
            <a:xfrm>
              <a:off x="1238251" y="1495426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C9157A-A8F2-4FFD-95F6-A4360112E4B1}"/>
                </a:ext>
              </a:extLst>
            </p:cNvPr>
            <p:cNvCxnSpPr/>
            <p:nvPr/>
          </p:nvCxnSpPr>
          <p:spPr>
            <a:xfrm>
              <a:off x="1914525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796E0D-58F7-42CC-8D88-1CBE2BD4DFE6}"/>
                </a:ext>
              </a:extLst>
            </p:cNvPr>
            <p:cNvCxnSpPr/>
            <p:nvPr/>
          </p:nvCxnSpPr>
          <p:spPr>
            <a:xfrm>
              <a:off x="2628900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7DD778D-F304-4BE6-95B0-9D1D8C7A59A7}"/>
              </a:ext>
            </a:extLst>
          </p:cNvPr>
          <p:cNvSpPr/>
          <p:nvPr/>
        </p:nvSpPr>
        <p:spPr>
          <a:xfrm>
            <a:off x="2628900" y="1495426"/>
            <a:ext cx="704852" cy="127635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677F1A-3EE2-4483-975E-9964B01DFC74}"/>
              </a:ext>
            </a:extLst>
          </p:cNvPr>
          <p:cNvGrpSpPr/>
          <p:nvPr/>
        </p:nvGrpSpPr>
        <p:grpSpPr>
          <a:xfrm>
            <a:off x="0" y="3028952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A9DF1A5-ECCF-4892-B67B-2CC3D8964CF0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78329AE-03F7-4C04-9756-C835791AB8A4}"/>
              </a:ext>
            </a:extLst>
          </p:cNvPr>
          <p:cNvSpPr txBox="1"/>
          <p:nvPr/>
        </p:nvSpPr>
        <p:spPr>
          <a:xfrm>
            <a:off x="5992210" y="1483873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3D7EFB-6BD3-486F-A4F3-0112EB549905}"/>
              </a:ext>
            </a:extLst>
          </p:cNvPr>
          <p:cNvGrpSpPr/>
          <p:nvPr/>
        </p:nvGrpSpPr>
        <p:grpSpPr>
          <a:xfrm>
            <a:off x="6134100" y="297555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5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9AD2694-1AFA-4C24-9245-E1E5313284DE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958808-9861-4CAF-B64C-F669C676C864}"/>
              </a:ext>
            </a:extLst>
          </p:cNvPr>
          <p:cNvGrpSpPr/>
          <p:nvPr/>
        </p:nvGrpSpPr>
        <p:grpSpPr>
          <a:xfrm>
            <a:off x="7274740" y="1442024"/>
            <a:ext cx="2076450" cy="1276351"/>
            <a:chOff x="6734175" y="1442024"/>
            <a:chExt cx="2657475" cy="127635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3712051-F378-40CF-8DB1-59CAD5FE2C6F}"/>
                </a:ext>
              </a:extLst>
            </p:cNvPr>
            <p:cNvGrpSpPr/>
            <p:nvPr/>
          </p:nvGrpSpPr>
          <p:grpSpPr>
            <a:xfrm>
              <a:off x="7372352" y="1442024"/>
              <a:ext cx="2019298" cy="1276351"/>
              <a:chOff x="1238252" y="1495425"/>
              <a:chExt cx="2026364" cy="127635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0AB1D86-FCC1-4B5B-B349-09B005F91B40}"/>
                  </a:ext>
                </a:extLst>
              </p:cNvPr>
              <p:cNvSpPr/>
              <p:nvPr/>
            </p:nvSpPr>
            <p:spPr>
              <a:xfrm>
                <a:off x="1238252" y="1495426"/>
                <a:ext cx="2026364" cy="127635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D91842E-B1F8-4613-AEE4-165F4A5FC86F}"/>
                  </a:ext>
                </a:extLst>
              </p:cNvPr>
              <p:cNvCxnSpPr/>
              <p:nvPr/>
            </p:nvCxnSpPr>
            <p:spPr>
              <a:xfrm>
                <a:off x="19145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2E10658-4995-4CAF-A8ED-23673CA7854E}"/>
                  </a:ext>
                </a:extLst>
              </p:cNvPr>
              <p:cNvCxnSpPr/>
              <p:nvPr/>
            </p:nvCxnSpPr>
            <p:spPr>
              <a:xfrm>
                <a:off x="26002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156DBF-B1E0-438C-845C-EFCC2E16E7AB}"/>
                </a:ext>
              </a:extLst>
            </p:cNvPr>
            <p:cNvSpPr/>
            <p:nvPr/>
          </p:nvSpPr>
          <p:spPr>
            <a:xfrm>
              <a:off x="6734175" y="1442024"/>
              <a:ext cx="638174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DAD936F-714F-4425-A1B6-637F94DAEBA3}"/>
              </a:ext>
            </a:extLst>
          </p:cNvPr>
          <p:cNvSpPr/>
          <p:nvPr/>
        </p:nvSpPr>
        <p:spPr>
          <a:xfrm>
            <a:off x="8800520" y="1430471"/>
            <a:ext cx="524658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7AA225-CE30-4445-AD6F-19805D9E994D}"/>
              </a:ext>
            </a:extLst>
          </p:cNvPr>
          <p:cNvGrpSpPr/>
          <p:nvPr/>
        </p:nvGrpSpPr>
        <p:grpSpPr>
          <a:xfrm>
            <a:off x="1150305" y="4086221"/>
            <a:ext cx="2095500" cy="1276353"/>
            <a:chOff x="552450" y="4086141"/>
            <a:chExt cx="2095500" cy="127635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ED9DACA-3434-4942-8010-B0A6DBCC2B1A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AC9FE7-6662-4B82-92F0-C99A42608784}"/>
                </a:ext>
              </a:extLst>
            </p:cNvPr>
            <p:cNvCxnSpPr/>
            <p:nvPr/>
          </p:nvCxnSpPr>
          <p:spPr>
            <a:xfrm>
              <a:off x="9429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70D17C6-DB64-47AA-871A-060EEC41805A}"/>
                </a:ext>
              </a:extLst>
            </p:cNvPr>
            <p:cNvCxnSpPr/>
            <p:nvPr/>
          </p:nvCxnSpPr>
          <p:spPr>
            <a:xfrm>
              <a:off x="13620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ACF957B-1EF0-4F55-885F-AF769B9102BA}"/>
                </a:ext>
              </a:extLst>
            </p:cNvPr>
            <p:cNvCxnSpPr/>
            <p:nvPr/>
          </p:nvCxnSpPr>
          <p:spPr>
            <a:xfrm>
              <a:off x="17906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751FD66-878C-4964-9C2A-FFA08680BDE5}"/>
                </a:ext>
              </a:extLst>
            </p:cNvPr>
            <p:cNvCxnSpPr/>
            <p:nvPr/>
          </p:nvCxnSpPr>
          <p:spPr>
            <a:xfrm>
              <a:off x="22002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DB0F121-60DA-43F6-BD2C-BE2866F410CA}"/>
              </a:ext>
            </a:extLst>
          </p:cNvPr>
          <p:cNvSpPr/>
          <p:nvPr/>
        </p:nvSpPr>
        <p:spPr>
          <a:xfrm>
            <a:off x="1166624" y="4097773"/>
            <a:ext cx="383732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6BC7808-0BF9-4010-AEDE-6900F85ABF52}"/>
              </a:ext>
            </a:extLst>
          </p:cNvPr>
          <p:cNvGrpSpPr/>
          <p:nvPr/>
        </p:nvGrpSpPr>
        <p:grpSpPr>
          <a:xfrm>
            <a:off x="0" y="5572127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562C947-D77B-4993-BE55-3F80BB26753A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E746F4-6216-4981-8E4D-C71B54D2CE6B}"/>
              </a:ext>
            </a:extLst>
          </p:cNvPr>
          <p:cNvGrpSpPr/>
          <p:nvPr/>
        </p:nvGrpSpPr>
        <p:grpSpPr>
          <a:xfrm>
            <a:off x="7514538" y="4139622"/>
            <a:ext cx="2095500" cy="1276353"/>
            <a:chOff x="552450" y="4086141"/>
            <a:chExt cx="2095500" cy="127635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7025450-B975-4BEF-B5DC-339FB908C795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A0D214B-FE44-48C5-AA42-A9094C2DD918}"/>
                </a:ext>
              </a:extLst>
            </p:cNvPr>
            <p:cNvCxnSpPr/>
            <p:nvPr/>
          </p:nvCxnSpPr>
          <p:spPr>
            <a:xfrm>
              <a:off x="8762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2FFB517-2122-4E68-A112-DB284E085DCC}"/>
                </a:ext>
              </a:extLst>
            </p:cNvPr>
            <p:cNvCxnSpPr/>
            <p:nvPr/>
          </p:nvCxnSpPr>
          <p:spPr>
            <a:xfrm>
              <a:off x="12191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C81632-5690-4C4E-B4F8-90B9E8511569}"/>
                </a:ext>
              </a:extLst>
            </p:cNvPr>
            <p:cNvCxnSpPr/>
            <p:nvPr/>
          </p:nvCxnSpPr>
          <p:spPr>
            <a:xfrm>
              <a:off x="1554037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18EEEEE-BCFE-4DA2-911A-F84F5B4EFBEF}"/>
                </a:ext>
              </a:extLst>
            </p:cNvPr>
            <p:cNvCxnSpPr/>
            <p:nvPr/>
          </p:nvCxnSpPr>
          <p:spPr>
            <a:xfrm>
              <a:off x="189966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FD6AB35-1FCF-4C00-8E79-FD748E83C904}"/>
                </a:ext>
              </a:extLst>
            </p:cNvPr>
            <p:cNvCxnSpPr/>
            <p:nvPr/>
          </p:nvCxnSpPr>
          <p:spPr>
            <a:xfrm>
              <a:off x="2288011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BF85C66-ACB1-47F8-8ACC-0F4D8C687658}"/>
              </a:ext>
            </a:extLst>
          </p:cNvPr>
          <p:cNvSpPr/>
          <p:nvPr/>
        </p:nvSpPr>
        <p:spPr>
          <a:xfrm>
            <a:off x="7497709" y="4139622"/>
            <a:ext cx="359939" cy="127635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5DA9E10-C213-40D6-8209-D57339E7688D}"/>
              </a:ext>
            </a:extLst>
          </p:cNvPr>
          <p:cNvGrpSpPr/>
          <p:nvPr/>
        </p:nvGrpSpPr>
        <p:grpSpPr>
          <a:xfrm>
            <a:off x="6155370" y="5572126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7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421E556-D175-42E3-9CD9-E9812A38F354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EE2E47A-5605-4619-9438-2C6BE8F646DC}"/>
              </a:ext>
            </a:extLst>
          </p:cNvPr>
          <p:cNvSpPr/>
          <p:nvPr/>
        </p:nvSpPr>
        <p:spPr>
          <a:xfrm>
            <a:off x="4638675" y="3133724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1E49D0D-F83C-492D-8406-A3117294B89C}"/>
              </a:ext>
            </a:extLst>
          </p:cNvPr>
          <p:cNvSpPr/>
          <p:nvPr/>
        </p:nvSpPr>
        <p:spPr>
          <a:xfrm>
            <a:off x="10794045" y="3067870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CD6CAB2-38F4-489D-A682-BD77AEFF7EAC}"/>
              </a:ext>
            </a:extLst>
          </p:cNvPr>
          <p:cNvSpPr/>
          <p:nvPr/>
        </p:nvSpPr>
        <p:spPr>
          <a:xfrm>
            <a:off x="4638675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7D87EF2-AF20-48B6-8EA8-8EBF02BECD80}"/>
              </a:ext>
            </a:extLst>
          </p:cNvPr>
          <p:cNvSpPr/>
          <p:nvPr/>
        </p:nvSpPr>
        <p:spPr>
          <a:xfrm>
            <a:off x="10789283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5" grpId="0"/>
      <p:bldP spid="49" grpId="0" animBg="1"/>
      <p:bldP spid="65" grpId="0" animBg="1"/>
      <p:bldP spid="78" grpId="0" animBg="1"/>
      <p:bldP spid="82" grpId="0" animBg="1"/>
      <p:bldP spid="83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November Daily Slides by Slidesgo">
  <a:themeElements>
    <a:clrScheme name="Simple Light">
      <a:dk1>
        <a:srgbClr val="191919"/>
      </a:dk1>
      <a:lt1>
        <a:srgbClr val="FFFFFF"/>
      </a:lt1>
      <a:dk2>
        <a:srgbClr val="383838"/>
      </a:dk2>
      <a:lt2>
        <a:srgbClr val="F97370"/>
      </a:lt2>
      <a:accent1>
        <a:srgbClr val="FF9F98"/>
      </a:accent1>
      <a:accent2>
        <a:srgbClr val="84C7C3"/>
      </a:accent2>
      <a:accent3>
        <a:srgbClr val="C7EAE4"/>
      </a:accent3>
      <a:accent4>
        <a:srgbClr val="EFEFEF"/>
      </a:accent4>
      <a:accent5>
        <a:srgbClr val="FFE188"/>
      </a:accent5>
      <a:accent6>
        <a:srgbClr val="B7B7B7"/>
      </a:accent6>
      <a:hlink>
        <a:srgbClr val="4E3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221</Words>
  <Application>Microsoft Office PowerPoint</Application>
  <PresentationFormat>Widescreen</PresentationFormat>
  <Paragraphs>59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微软雅黑</vt:lpstr>
      <vt:lpstr>宋体</vt:lpstr>
      <vt:lpstr>Arial</vt:lpstr>
      <vt:lpstr>Bebas Neue</vt:lpstr>
      <vt:lpstr>Calibri</vt:lpstr>
      <vt:lpstr>Cambria Math</vt:lpstr>
      <vt:lpstr>Coiny</vt:lpstr>
      <vt:lpstr>等线</vt:lpstr>
      <vt:lpstr>等线 Light</vt:lpstr>
      <vt:lpstr>ITC Avant Garde Std Bk</vt:lpstr>
      <vt:lpstr>Patrick Hand</vt:lpstr>
      <vt:lpstr>Quicksand Light</vt:lpstr>
      <vt:lpstr>Sue Ellen Francisco</vt:lpstr>
      <vt:lpstr>UVN Banh Mi</vt:lpstr>
      <vt:lpstr>幼圆</vt:lpstr>
      <vt:lpstr>庞门正道标题体</vt:lpstr>
      <vt:lpstr>方正卡通简体</vt:lpstr>
      <vt:lpstr>November Daily Slides by Slidesgo</vt:lpstr>
      <vt:lpstr>Office 主题​​</vt:lpstr>
      <vt:lpstr>千图网海量PPT模板www.58pic.com​​</vt:lpstr>
      <vt:lpstr>1_Office Theme</vt:lpstr>
      <vt:lpstr>10_Office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38</cp:revision>
  <dcterms:created xsi:type="dcterms:W3CDTF">2022-07-01T08:54:55Z</dcterms:created>
  <dcterms:modified xsi:type="dcterms:W3CDTF">2025-10-17T03:56:13Z</dcterms:modified>
</cp:coreProperties>
</file>