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1"/>
  </p:notesMasterIdLst>
  <p:sldIdLst>
    <p:sldId id="286" r:id="rId9"/>
    <p:sldId id="298" r:id="rId10"/>
    <p:sldId id="300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792" autoAdjust="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  <p:transition spd="slow" advClick="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  <p:transition spd="slow" advClick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  <p:transition spd="slow" advClick="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  <p:transition spd="slow" advClick="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  <p:transition spd="slow" advClick="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  <p:transition spd="slow" advClick="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  <p:transition spd="slow" advClick="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  <p:transition spd="slow" advClick="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  <p:transition spd="slow" advClick="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  <p:transition spd="slow" advClick="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  <p:transition spd="slow" advClick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  <p:transition spd="slow" advClick="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  <p:transition spd="slow" advClick="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  <p:transition spd="slow" advClick="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  <p:transition spd="slow" advClick="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  <p:transition spd="slow" advClick="0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  <p:transition spd="slow" advClick="0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  <p:transition spd="slow" advClick="0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  <p:transition spd="slow" advClick="0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  <p:transition spd="slow" advClick="0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  <p:transition spd="slow" advClick="0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  <p:transition spd="slow" advClick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  <p:transition spd="slow" advClick="0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  <p:transition spd="slow" advClick="0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  <p:transition spd="slow" advClick="0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  <p:transition spd="slow" advClick="0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  <p:transition spd="slow" advClick="0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  <p:transition spd="slow" advClick="0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  <p:transition spd="slow" advClick="0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  <p:transition spd="slow" advClick="0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  <p:transition spd="slow" advClick="0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Click="0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Click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  <p:transition spd="slow" advClick="0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Click="0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Click="0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Click="0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Click="0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Click="0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Click="0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Click="0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Click="0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Click="0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p:transition spd="slow" advClick="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  <p:transition spd="slow" advClick="0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p:transition spd="slow" advClick="0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p:transition spd="slow" advClick="0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p:transition spd="slow" advClick="0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Click="0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  <p:transition spd="slow" advClick="0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  <p:transition spd="slow" advClick="0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  <p:transition spd="slow" advClick="0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  <p:transition spd="slow" advClick="0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  <p:transition spd="slow" advClick="0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  <p:transition spd="slow" advClick="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  <p:transition spd="slow" advClick="0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  <p:transition spd="slow" advClick="0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  <p:transition spd="slow" advClick="0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  <p:transition spd="slow" advClick="0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  <p:transition spd="slow" advClick="0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  <p:transition spd="slow" advClick="0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  <p:transition spd="slow" advClick="0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  <p:transition spd="slow" advClick="0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  <p:transition spd="slow" advClick="0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  <p:transition spd="slow" advClick="0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  <p:transition spd="slow" advClick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  <p:transition spd="slow" advClick="0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  <p:transition spd="slow" advClick="0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  <p:transition spd="slow" advClick="0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  <p:transition spd="slow" advClick="0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  <p:transition spd="slow" advClick="0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  <p:transition spd="slow" advClick="0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  <p:transition spd="slow" advClick="0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  <p:transition spd="slow" advClick="0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  <p:transition spd="slow" advClick="0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  <p:transition spd="slow" advClick="0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  <p:transition spd="slow" advClick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  <p:transition spd="slow" advClick="0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  <p:transition spd="slow" advClick="0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  <p:transition spd="slow" advClick="0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  <p:transition spd="slow" advClick="0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  <p:transition spd="slow" advClick="0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  <p:transition spd="slow" advClick="0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  <p:transition spd="slow" advClick="0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  <p:transition spd="slow" advClick="0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  <p:transition spd="slow" advClick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  <p:transition spd="slow" advClick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transition spd="slow" advClick="0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ransition spd="slow" advClick="0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 spd="slow" advClick="0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Click="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p:transition spd="slow" advClick="0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ransition spd="slow" advClick="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ransition spd="slow" advClick="0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spd="slow" advClick="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10" Type="http://schemas.openxmlformats.org/officeDocument/2006/relationships/slide" Target="slide2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7.jpeg"/><Relationship Id="rId1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64.png"/><Relationship Id="rId5" Type="http://schemas.openxmlformats.org/officeDocument/2006/relationships/image" Target="../media/image50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3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47.gif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image" Target="../media/image50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49.png"/><Relationship Id="rId15" Type="http://schemas.microsoft.com/office/2007/relationships/hdphoto" Target="../media/hdphoto3.wdp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0.jpg"/><Relationship Id="rId12" Type="http://schemas.microsoft.com/office/2007/relationships/hdphoto" Target="../media/hdphoto4.wdp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68.png"/><Relationship Id="rId5" Type="http://schemas.openxmlformats.org/officeDocument/2006/relationships/image" Target="../media/image47.gif"/><Relationship Id="rId15" Type="http://schemas.openxmlformats.org/officeDocument/2006/relationships/slide" Target="slide4.xml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6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microsoft.com/office/2007/relationships/hdphoto" Target="../media/hdphoto5.wdp"/><Relationship Id="rId17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47.gif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5.jp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microsoft.com/office/2007/relationships/hdphoto" Target="../media/hdphoto6.wdp"/><Relationship Id="rId5" Type="http://schemas.openxmlformats.org/officeDocument/2006/relationships/image" Target="../media/image47.gif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9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80.png"/><Relationship Id="rId5" Type="http://schemas.openxmlformats.org/officeDocument/2006/relationships/image" Target="../media/image50.jpg"/><Relationship Id="rId10" Type="http://schemas.openxmlformats.org/officeDocument/2006/relationships/image" Target="../media/image47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47.gif"/><Relationship Id="rId5" Type="http://schemas.openxmlformats.org/officeDocument/2006/relationships/image" Target="../media/image50.jpg"/><Relationship Id="rId10" Type="http://schemas.openxmlformats.org/officeDocument/2006/relationships/slide" Target="slide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9.png"/><Relationship Id="rId5" Type="http://schemas.openxmlformats.org/officeDocument/2006/relationships/image" Target="../media/image45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97" y="371299"/>
            <a:ext cx="9621520" cy="4826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p:transition spd="slow" advClick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762</Words>
  <Application>Microsoft Office PowerPoint</Application>
  <PresentationFormat>Widescreen</PresentationFormat>
  <Paragraphs>115</Paragraphs>
  <Slides>32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宋体</vt:lpstr>
      <vt:lpstr>Arial</vt:lpstr>
      <vt:lpstr>Calibri</vt:lpstr>
      <vt:lpstr>Calibri Light</vt:lpstr>
      <vt:lpstr>Coiny</vt:lpstr>
      <vt:lpstr>等线</vt:lpstr>
      <vt:lpstr>Georgia</vt:lpstr>
      <vt:lpstr>Pattaya</vt:lpstr>
      <vt:lpstr>Times New Roman</vt:lpstr>
      <vt:lpstr>字魂36号-正文宋楷</vt:lpstr>
      <vt:lpstr>方正稚艺简体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57</cp:revision>
  <dcterms:created xsi:type="dcterms:W3CDTF">2022-07-17T05:49:10Z</dcterms:created>
  <dcterms:modified xsi:type="dcterms:W3CDTF">2024-10-09T07:46:44Z</dcterms:modified>
</cp:coreProperties>
</file>