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46" r:id="rId2"/>
    <p:sldId id="256" r:id="rId3"/>
    <p:sldId id="261" r:id="rId4"/>
    <p:sldId id="336" r:id="rId5"/>
    <p:sldId id="337" r:id="rId6"/>
    <p:sldId id="344" r:id="rId7"/>
    <p:sldId id="345" r:id="rId8"/>
    <p:sldId id="339" r:id="rId9"/>
    <p:sldId id="258" r:id="rId10"/>
  </p:sldIdLst>
  <p:sldSz cx="12192000" cy="6858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#9Slide07 IcielKoni" pitchFamily="2" charset="0"/>
      <p:bold r:id="rId14"/>
    </p:embeddedFont>
    <p:embeddedFont>
      <p:font typeface="#9Slide07 Cadena" panose="02000503000000020004" pitchFamily="2" charset="0"/>
      <p:bold r:id="rId15"/>
    </p:embeddedFont>
    <p:embeddedFont>
      <p:font typeface="#9Slide03 HelveBold" panose="02040603050506020204" pitchFamily="18" charset="0"/>
      <p:bold r:id="rId16"/>
    </p:embeddedFont>
    <p:embeddedFont>
      <p:font typeface="#9Slide07 Soup of Justice" pitchFamily="2" charset="0"/>
      <p:regular r:id="rId17"/>
    </p:embeddedFont>
    <p:embeddedFont>
      <p:font typeface="#9Slide03 Sofia Pro Soft" panose="020B0000000000000000" pitchFamily="34" charset="0"/>
      <p:regular r:id="rId18"/>
    </p:embeddedFont>
    <p:embeddedFont>
      <p:font typeface="#9Slide07 Crocante" panose="02000000000000000000" pitchFamily="2" charset="0"/>
      <p:regular r:id="rId19"/>
    </p:embeddedFont>
    <p:embeddedFont>
      <p:font typeface="#9Slide03 Sofia Pro Soft Bold" panose="020B0000000000000000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2 Tieu de dai" panose="02000000000000000000" pitchFamily="2" charset="0"/>
      <p:bold r:id="rId25"/>
    </p:embeddedFont>
    <p:embeddedFont>
      <p:font typeface="#9Slide03 SVNNexa Rust Sans Bla" panose="020B0606040200020203" pitchFamily="3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AB344"/>
    <a:srgbClr val="C92425"/>
    <a:srgbClr val="00B0EB"/>
    <a:srgbClr val="FFFFFF"/>
    <a:srgbClr val="0A58BF"/>
    <a:srgbClr val="E11D84"/>
    <a:srgbClr val="C6E0F7"/>
    <a:srgbClr val="EA5DA8"/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7" autoAdjust="0"/>
    <p:restoredTop sz="94660"/>
  </p:normalViewPr>
  <p:slideViewPr>
    <p:cSldViewPr>
      <p:cViewPr varScale="1">
        <p:scale>
          <a:sx n="73" d="100"/>
          <a:sy n="73" d="100"/>
        </p:scale>
        <p:origin x="121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6C56E-A632-47F4-AE63-91443EEAA40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B0C5C-362A-4028-946A-50510C4F2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3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0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800" b="1" spc="60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</a:b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KẾT THÚC</a:t>
            </a:r>
            <a:endParaRPr lang="en-US" altLang="zh-CN" sz="8800" b="1" spc="600" dirty="0">
              <a:ln w="28575" cap="rnd">
                <a:solidFill>
                  <a:schemeClr val="bg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#9Slide07 Soup of Justice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A9440896-3ADA-4198-A16B-F145686E9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pic>
        <p:nvPicPr>
          <p:cNvPr id="35" name="PHẠM DUYÊN 43 - 9Slide.vn">
            <a:extLst>
              <a:ext uri="{FF2B5EF4-FFF2-40B4-BE49-F238E27FC236}">
                <a16:creationId xmlns:a16="http://schemas.microsoft.com/office/drawing/2014/main" id="{B8A13D4F-8187-4194-8EDF-8793BC23C5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8F2AA6CF-FA2F-4C3C-AAF4-A65D43882E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69" r:id="rId4"/>
    <p:sldLayoutId id="2147483668" r:id="rId5"/>
    <p:sldLayoutId id="2147483662" r:id="rId6"/>
    <p:sldLayoutId id="2147483666" r:id="rId7"/>
    <p:sldLayoutId id="2147483660" r:id="rId8"/>
    <p:sldLayoutId id="2147483664" r:id="rId9"/>
    <p:sldLayoutId id="2147483665" r:id="rId10"/>
    <p:sldLayoutId id="2147483661" r:id="rId11"/>
    <p:sldLayoutId id="2147483663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0.png"/><Relationship Id="rId7" Type="http://schemas.openxmlformats.org/officeDocument/2006/relationships/image" Target="../media/image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.png"/><Relationship Id="rId7" Type="http://schemas.openxmlformats.org/officeDocument/2006/relationships/image" Target="../media/image25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1602" y="402718"/>
            <a:ext cx="4057734" cy="1865640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27020" y="1616932"/>
            <a:ext cx="2309509" cy="861132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28678" y="497605"/>
            <a:ext cx="3001611" cy="111932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6443" y="1142940"/>
            <a:ext cx="360102" cy="208369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57566" y="2062724"/>
            <a:ext cx="239399" cy="37717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75551" y="1408571"/>
            <a:ext cx="360102" cy="208369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40778" y="542279"/>
            <a:ext cx="239399" cy="37717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11" tIns="121411" rIns="121411" bIns="121411" anchor="ctr" anchorCtr="0">
            <a:noAutofit/>
          </a:bodyPr>
          <a:lstStyle/>
          <a:p>
            <a:pPr defTabSz="1214209">
              <a:buClr>
                <a:srgbClr val="000000"/>
              </a:buClr>
            </a:pPr>
            <a:endParaRPr sz="185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9402" y="3136265"/>
            <a:ext cx="7438152" cy="3707984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1107" y="-38525"/>
            <a:ext cx="4726446" cy="197953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259" y="433047"/>
            <a:ext cx="1257744" cy="814078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973" y="-124532"/>
            <a:ext cx="1876495" cy="1214566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85305" y="3840403"/>
            <a:ext cx="2382480" cy="2382480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08" y="4886416"/>
            <a:ext cx="2083813" cy="179815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165" y="4548490"/>
            <a:ext cx="2031172" cy="222779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" y="78599"/>
            <a:ext cx="1769684" cy="160702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570" y="56878"/>
            <a:ext cx="6593101" cy="1173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0576" y="429638"/>
            <a:ext cx="4680445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TRƯỜNG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TIỂU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HỌC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</a:t>
            </a:r>
            <a:r>
              <a:rPr lang="en-US" sz="2390" dirty="0" err="1">
                <a:solidFill>
                  <a:schemeClr val="accent2"/>
                </a:solidFill>
                <a:latin typeface="#9Slide07 Cadena" panose="02000503000000020004" pitchFamily="2" charset="0"/>
              </a:rPr>
              <a:t>THANH</a:t>
            </a:r>
            <a:r>
              <a:rPr lang="en-US" sz="2390" dirty="0">
                <a:solidFill>
                  <a:schemeClr val="accent2"/>
                </a:solidFill>
                <a:latin typeface="#9Slide07 Cadena" panose="02000503000000020004" pitchFamily="2" charset="0"/>
              </a:rPr>
              <a:t> 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521" y="1834981"/>
            <a:ext cx="10216213" cy="174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CHÀO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MỪNG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CÁC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CON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ĐẾN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VỚI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TIẾT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5378" dirty="0" err="1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HỌC</a:t>
            </a:r>
            <a:r>
              <a:rPr lang="en-US" sz="5378" dirty="0">
                <a:solidFill>
                  <a:schemeClr val="accent5">
                    <a:lumMod val="50000"/>
                  </a:schemeClr>
                </a:solidFill>
                <a:latin typeface="#9Slide07 IcielKoni" pitchFamily="2" charset="0"/>
              </a:rPr>
              <a:t> </a:t>
            </a:r>
          </a:p>
        </p:txBody>
      </p:sp>
      <p:pic>
        <p:nvPicPr>
          <p:cNvPr id="23" name="图片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847" y="3001149"/>
            <a:ext cx="3893553" cy="2030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7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4991691" y="1295400"/>
            <a:ext cx="220861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BÀI 14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981200" y="2694866"/>
            <a:ext cx="8229600" cy="94128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5400" spc="-60">
                <a:ln w="158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MỘT PHẦN MẤY</a:t>
            </a:r>
          </a:p>
        </p:txBody>
      </p:sp>
      <p:sp>
        <p:nvSpPr>
          <p:cNvPr id="8" name="PHẠM DUYÊN 3 - 9Slide.vn 3 - 9Slide.vn">
            <a:extLst>
              <a:ext uri="{FF2B5EF4-FFF2-40B4-BE49-F238E27FC236}">
                <a16:creationId xmlns:a16="http://schemas.microsoft.com/office/drawing/2014/main" id="{04EF8B0E-BD25-469C-906B-3C7BBE6421C7}"/>
              </a:ext>
            </a:extLst>
          </p:cNvPr>
          <p:cNvSpPr txBox="1"/>
          <p:nvPr/>
        </p:nvSpPr>
        <p:spPr>
          <a:xfrm>
            <a:off x="5491508" y="4078069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12FA6-9F19-496E-ADB6-69302CAF7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00250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hạm Duyên 1 - 9Slide.vn">
            <a:extLst>
              <a:ext uri="{FF2B5EF4-FFF2-40B4-BE49-F238E27FC236}">
                <a16:creationId xmlns:a16="http://schemas.microsoft.com/office/drawing/2014/main" id="{22FFAF39-EB3E-4566-A909-8BE6092E1887}"/>
              </a:ext>
            </a:extLst>
          </p:cNvPr>
          <p:cNvSpPr/>
          <p:nvPr/>
        </p:nvSpPr>
        <p:spPr>
          <a:xfrm>
            <a:off x="5118659" y="298550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78" name="Phạm Duyên 2 - 9Slide.vn">
            <a:extLst>
              <a:ext uri="{FF2B5EF4-FFF2-40B4-BE49-F238E27FC236}">
                <a16:creationId xmlns:a16="http://schemas.microsoft.com/office/drawing/2014/main" id="{7ACA0F7B-71F3-4FAB-B8E4-E0704E05C60A}"/>
              </a:ext>
            </a:extLst>
          </p:cNvPr>
          <p:cNvSpPr/>
          <p:nvPr/>
        </p:nvSpPr>
        <p:spPr>
          <a:xfrm>
            <a:off x="10957429" y="298550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0" name="Phạm Duyên 13 - 9Slide.vn">
            <a:extLst>
              <a:ext uri="{FF2B5EF4-FFF2-40B4-BE49-F238E27FC236}">
                <a16:creationId xmlns:a16="http://schemas.microsoft.com/office/drawing/2014/main" id="{320A59E1-9BB1-42C6-A2BE-FE596E862CED}"/>
              </a:ext>
            </a:extLst>
          </p:cNvPr>
          <p:cNvSpPr/>
          <p:nvPr/>
        </p:nvSpPr>
        <p:spPr>
          <a:xfrm>
            <a:off x="5118659" y="5603852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5" name="Phạm Duyên 18 - 9Slide.vn">
            <a:extLst>
              <a:ext uri="{FF2B5EF4-FFF2-40B4-BE49-F238E27FC236}">
                <a16:creationId xmlns:a16="http://schemas.microsoft.com/office/drawing/2014/main" id="{084348FF-0AED-4772-B926-463904ACFB0F}"/>
              </a:ext>
            </a:extLst>
          </p:cNvPr>
          <p:cNvSpPr/>
          <p:nvPr/>
        </p:nvSpPr>
        <p:spPr>
          <a:xfrm>
            <a:off x="10957429" y="5603852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72" name="Phạm Duyên 3 - 9Slide.vn">
            <a:extLst>
              <a:ext uri="{FF2B5EF4-FFF2-40B4-BE49-F238E27FC236}">
                <a16:creationId xmlns:a16="http://schemas.microsoft.com/office/drawing/2014/main" id="{956CDB4D-D24D-4DC0-BCB9-3DF929ED0603}"/>
              </a:ext>
            </a:extLst>
          </p:cNvPr>
          <p:cNvSpPr/>
          <p:nvPr/>
        </p:nvSpPr>
        <p:spPr>
          <a:xfrm>
            <a:off x="5165134" y="301365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Phạm Duyên 4 - 9Slide.vn">
            <a:extLst>
              <a:ext uri="{FF2B5EF4-FFF2-40B4-BE49-F238E27FC236}">
                <a16:creationId xmlns:a16="http://schemas.microsoft.com/office/drawing/2014/main" id="{75657CE4-F3AF-421B-B3D2-CE401155BC2C}"/>
              </a:ext>
            </a:extLst>
          </p:cNvPr>
          <p:cNvSpPr/>
          <p:nvPr/>
        </p:nvSpPr>
        <p:spPr>
          <a:xfrm>
            <a:off x="11003904" y="301365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Phạm Duyên 14 - 9Slide.vn">
            <a:extLst>
              <a:ext uri="{FF2B5EF4-FFF2-40B4-BE49-F238E27FC236}">
                <a16:creationId xmlns:a16="http://schemas.microsoft.com/office/drawing/2014/main" id="{4FAB5C43-FFD7-45E3-8B5E-2779FEA7D4D1}"/>
              </a:ext>
            </a:extLst>
          </p:cNvPr>
          <p:cNvSpPr/>
          <p:nvPr/>
        </p:nvSpPr>
        <p:spPr>
          <a:xfrm>
            <a:off x="5165134" y="563199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6" name="Phạm Duyên 19 - 9Slide.vn">
            <a:extLst>
              <a:ext uri="{FF2B5EF4-FFF2-40B4-BE49-F238E27FC236}">
                <a16:creationId xmlns:a16="http://schemas.microsoft.com/office/drawing/2014/main" id="{46FC2FF8-C022-444A-8FB6-350E8CBE5252}"/>
              </a:ext>
            </a:extLst>
          </p:cNvPr>
          <p:cNvSpPr/>
          <p:nvPr/>
        </p:nvSpPr>
        <p:spPr>
          <a:xfrm>
            <a:off x="11003904" y="563199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5385294B-8A7D-49E9-8DD1-29B827F9F993}"/>
              </a:ext>
            </a:extLst>
          </p:cNvPr>
          <p:cNvGrpSpPr/>
          <p:nvPr/>
        </p:nvGrpSpPr>
        <p:grpSpPr>
          <a:xfrm>
            <a:off x="1092943" y="2815694"/>
            <a:ext cx="4126757" cy="914930"/>
            <a:chOff x="4765993" y="5148325"/>
            <a:chExt cx="4126757" cy="91493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D37790-3F56-4790-8FAC-582628AD82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tô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màu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hình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tròn</a:t>
              </a:r>
              <a:r>
                <a:rPr lang="en-US" sz="2800" spc="-1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en-US" sz="2800" spc="-18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D3F49D-1D6B-4262-B203-07EC86291A4F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D3F49D-1D6B-4262-B203-07EC86291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Phạm Duyên 8 - 9Slide.vn">
            <a:extLst>
              <a:ext uri="{FF2B5EF4-FFF2-40B4-BE49-F238E27FC236}">
                <a16:creationId xmlns:a16="http://schemas.microsoft.com/office/drawing/2014/main" id="{EA73DCE7-D180-4CBB-A88E-CE2F64A8B936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38EB4DE3-83E6-489E-A465-25A990987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1" name="91">
              <a:extLst>
                <a:ext uri="{FF2B5EF4-FFF2-40B4-BE49-F238E27FC236}">
                  <a16:creationId xmlns:a16="http://schemas.microsoft.com/office/drawing/2014/main" id="{84911ECD-C69D-42DF-960A-13485B5B2603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grpSp>
        <p:nvGrpSpPr>
          <p:cNvPr id="62" name="Phạm Duyên 9 - 9Slide.vn">
            <a:extLst>
              <a:ext uri="{FF2B5EF4-FFF2-40B4-BE49-F238E27FC236}">
                <a16:creationId xmlns:a16="http://schemas.microsoft.com/office/drawing/2014/main" id="{27052291-4D6F-4ECB-9BB7-8FB7D03D683A}"/>
              </a:ext>
            </a:extLst>
          </p:cNvPr>
          <p:cNvGrpSpPr/>
          <p:nvPr/>
        </p:nvGrpSpPr>
        <p:grpSpPr>
          <a:xfrm>
            <a:off x="1134992" y="509032"/>
            <a:ext cx="1532008" cy="783193"/>
            <a:chOff x="901438" y="406706"/>
            <a:chExt cx="1532008" cy="78319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33C850A-6670-47D3-AEB1-AE9357F10A09}"/>
                </a:ext>
              </a:extLst>
            </p:cNvPr>
            <p:cNvSpPr/>
            <p:nvPr/>
          </p:nvSpPr>
          <p:spPr>
            <a:xfrm>
              <a:off x="987314" y="511161"/>
              <a:ext cx="995281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3C65F142-53DE-41CD-A830-7619A4D1F7E5}"/>
                </a:ext>
              </a:extLst>
            </p:cNvPr>
            <p:cNvSpPr txBox="1"/>
            <p:nvPr/>
          </p:nvSpPr>
          <p:spPr>
            <a:xfrm>
              <a:off x="901438" y="406706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Đ, S</a:t>
              </a:r>
            </a:p>
          </p:txBody>
        </p:sp>
        <p:sp>
          <p:nvSpPr>
            <p:cNvPr id="64" name="PHẠM DUYÊN 3 - 9Slide.vn">
              <a:extLst>
                <a:ext uri="{FF2B5EF4-FFF2-40B4-BE49-F238E27FC236}">
                  <a16:creationId xmlns:a16="http://schemas.microsoft.com/office/drawing/2014/main" id="{5CB4CF6A-32BC-4A40-9C28-04B623ADBB96}"/>
                </a:ext>
              </a:extLst>
            </p:cNvPr>
            <p:cNvSpPr txBox="1"/>
            <p:nvPr/>
          </p:nvSpPr>
          <p:spPr>
            <a:xfrm>
              <a:off x="19524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66" name="Phạm Duyên 10 - 9Slide.vn">
            <a:extLst>
              <a:ext uri="{FF2B5EF4-FFF2-40B4-BE49-F238E27FC236}">
                <a16:creationId xmlns:a16="http://schemas.microsoft.com/office/drawing/2014/main" id="{A802ACD4-3346-4E51-8616-D70EA2366634}"/>
              </a:ext>
            </a:extLst>
          </p:cNvPr>
          <p:cNvSpPr txBox="1"/>
          <p:nvPr/>
        </p:nvSpPr>
        <p:spPr>
          <a:xfrm>
            <a:off x="1143000" y="1381768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a)</a:t>
            </a:r>
          </a:p>
        </p:txBody>
      </p:sp>
      <p:sp>
        <p:nvSpPr>
          <p:cNvPr id="67" name="Phạm Duyên 11 - 9Slide.vn">
            <a:extLst>
              <a:ext uri="{FF2B5EF4-FFF2-40B4-BE49-F238E27FC236}">
                <a16:creationId xmlns:a16="http://schemas.microsoft.com/office/drawing/2014/main" id="{ED05DDA5-E0AF-41E0-A421-FC4C2DD11D73}"/>
              </a:ext>
            </a:extLst>
          </p:cNvPr>
          <p:cNvSpPr txBox="1"/>
          <p:nvPr/>
        </p:nvSpPr>
        <p:spPr>
          <a:xfrm>
            <a:off x="7543800" y="1381768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b)</a:t>
            </a:r>
          </a:p>
        </p:txBody>
      </p:sp>
      <p:grpSp>
        <p:nvGrpSpPr>
          <p:cNvPr id="75" name="Phạm Duyên 12 - 9Slide.vn">
            <a:extLst>
              <a:ext uri="{FF2B5EF4-FFF2-40B4-BE49-F238E27FC236}">
                <a16:creationId xmlns:a16="http://schemas.microsoft.com/office/drawing/2014/main" id="{5499644C-D0D7-47CA-97C9-7DDFFBAD2659}"/>
              </a:ext>
            </a:extLst>
          </p:cNvPr>
          <p:cNvGrpSpPr/>
          <p:nvPr/>
        </p:nvGrpSpPr>
        <p:grpSpPr>
          <a:xfrm>
            <a:off x="6949130" y="2815694"/>
            <a:ext cx="4126757" cy="914930"/>
            <a:chOff x="4783410" y="5148325"/>
            <a:chExt cx="4126757" cy="9149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65D1BA-7FE1-436B-9097-18DE5E06BF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83410" y="5318139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tô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màu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hình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tròn</a:t>
              </a:r>
              <a:r>
                <a:rPr lang="en-US" sz="2800" spc="-1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en-US" sz="2800" spc="-18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BC970B-6902-4FA9-ACA2-7C0B2D2E13CA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BC970B-6902-4FA9-ACA2-7C0B2D2E13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Phạm Duyên 16 - 9Slide.vn">
            <a:extLst>
              <a:ext uri="{FF2B5EF4-FFF2-40B4-BE49-F238E27FC236}">
                <a16:creationId xmlns:a16="http://schemas.microsoft.com/office/drawing/2014/main" id="{274D3A95-2DE1-4E03-B4D0-1D2EB5BC0C84}"/>
              </a:ext>
            </a:extLst>
          </p:cNvPr>
          <p:cNvSpPr txBox="1"/>
          <p:nvPr/>
        </p:nvSpPr>
        <p:spPr>
          <a:xfrm>
            <a:off x="1143000" y="3981147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c)</a:t>
            </a:r>
          </a:p>
        </p:txBody>
      </p:sp>
      <p:grpSp>
        <p:nvGrpSpPr>
          <p:cNvPr id="119" name="Phạm Duyên 17 - 9Slide.vn">
            <a:extLst>
              <a:ext uri="{FF2B5EF4-FFF2-40B4-BE49-F238E27FC236}">
                <a16:creationId xmlns:a16="http://schemas.microsoft.com/office/drawing/2014/main" id="{AFC9FDEB-299C-4BF8-BF44-D449DF031E05}"/>
              </a:ext>
            </a:extLst>
          </p:cNvPr>
          <p:cNvGrpSpPr/>
          <p:nvPr/>
        </p:nvGrpSpPr>
        <p:grpSpPr>
          <a:xfrm>
            <a:off x="1092943" y="5434038"/>
            <a:ext cx="4126757" cy="914930"/>
            <a:chOff x="4765993" y="5148325"/>
            <a:chExt cx="4126757" cy="914930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166BE6F-BBE7-47EC-B36F-DD89C2A5714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tô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màu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hình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tròn</a:t>
              </a:r>
              <a:r>
                <a:rPr lang="en-US" sz="2800" spc="-1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en-US" sz="2800" spc="-18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5D306C90-885D-4B69-B747-25F3DB4653F4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5D306C90-885D-4B69-B747-25F3DB4653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9" name="Phạm Duyên 21 - 9Slide.vn">
            <a:extLst>
              <a:ext uri="{FF2B5EF4-FFF2-40B4-BE49-F238E27FC236}">
                <a16:creationId xmlns:a16="http://schemas.microsoft.com/office/drawing/2014/main" id="{5E7021AD-74F6-434F-8C79-4701E42EBC2D}"/>
              </a:ext>
            </a:extLst>
          </p:cNvPr>
          <p:cNvSpPr txBox="1"/>
          <p:nvPr/>
        </p:nvSpPr>
        <p:spPr>
          <a:xfrm>
            <a:off x="7543800" y="3981147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d)</a:t>
            </a:r>
          </a:p>
        </p:txBody>
      </p:sp>
      <p:grpSp>
        <p:nvGrpSpPr>
          <p:cNvPr id="140" name="Phạm Duyên 22 - 9Slide.vn">
            <a:extLst>
              <a:ext uri="{FF2B5EF4-FFF2-40B4-BE49-F238E27FC236}">
                <a16:creationId xmlns:a16="http://schemas.microsoft.com/office/drawing/2014/main" id="{436F2B09-A153-4B76-BF30-A5F454645AC4}"/>
              </a:ext>
            </a:extLst>
          </p:cNvPr>
          <p:cNvGrpSpPr/>
          <p:nvPr/>
        </p:nvGrpSpPr>
        <p:grpSpPr>
          <a:xfrm>
            <a:off x="6931713" y="5434038"/>
            <a:ext cx="4126757" cy="914930"/>
            <a:chOff x="4765993" y="5148325"/>
            <a:chExt cx="4126757" cy="914930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1715670-21C6-4D7C-B5B8-A645376A104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tô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màu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2800" spc="-18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hình</a:t>
              </a:r>
              <a:r>
                <a: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2800" spc="-18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tròn</a:t>
              </a:r>
              <a:endParaRPr lang="en-US" sz="2800" spc="-18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8B3C714-3A04-4DA2-B3FA-899BD9CA14E9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8B3C714-3A04-4DA2-B3FA-899BD9CA1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5B4ED5-4015-4B4C-B7A2-0800C35D1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3281">
            <a:off x="1466692" y="1239287"/>
            <a:ext cx="2468942" cy="1649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2DAC3-AAF5-4E56-9088-E10D79CAB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44452">
            <a:off x="7844140" y="1235473"/>
            <a:ext cx="2468880" cy="164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3725E-4D78-419B-B43C-4F6FDAF0D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0663">
            <a:off x="1420302" y="3780873"/>
            <a:ext cx="2468880" cy="1644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1C740-FE24-46AC-9B9D-FF443E358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94252">
            <a:off x="7844140" y="3730624"/>
            <a:ext cx="2468880" cy="16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3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3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1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3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1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8" grpId="0" animBg="1"/>
      <p:bldP spid="90" grpId="0" animBg="1"/>
      <p:bldP spid="125" grpId="0" animBg="1"/>
      <p:bldP spid="72" grpId="0" animBg="1"/>
      <p:bldP spid="72" grpId="1" animBg="1"/>
      <p:bldP spid="79" grpId="0" animBg="1"/>
      <p:bldP spid="79" grpId="1" animBg="1"/>
      <p:bldP spid="92" grpId="0" animBg="1"/>
      <p:bldP spid="92" grpId="1" animBg="1"/>
      <p:bldP spid="126" grpId="0" animBg="1"/>
      <p:bldP spid="126" grpId="1" animBg="1"/>
      <p:bldP spid="66" grpId="0"/>
      <p:bldP spid="67" grpId="0"/>
      <p:bldP spid="117" grpId="0"/>
      <p:bldP spid="1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297AA1B8-1EB1-4C43-9F4A-A5A9CE51C876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69" name="Oval 9">
              <a:extLst>
                <a:ext uri="{FF2B5EF4-FFF2-40B4-BE49-F238E27FC236}">
                  <a16:creationId xmlns:a16="http://schemas.microsoft.com/office/drawing/2014/main" id="{84DC9F43-D4A6-4E2A-9BAE-3FE33F9A3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0" name="91">
              <a:extLst>
                <a:ext uri="{FF2B5EF4-FFF2-40B4-BE49-F238E27FC236}">
                  <a16:creationId xmlns:a16="http://schemas.microsoft.com/office/drawing/2014/main" id="{8D602FF1-11A5-4C50-ABDA-9324CD75213F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71" name="PHẠM DUYÊN 2 - 9Slide.vn">
            <a:extLst>
              <a:ext uri="{FF2B5EF4-FFF2-40B4-BE49-F238E27FC236}">
                <a16:creationId xmlns:a16="http://schemas.microsoft.com/office/drawing/2014/main" id="{A085CB8D-29E8-49D4-817C-77BE2A6D6D63}"/>
              </a:ext>
            </a:extLst>
          </p:cNvPr>
          <p:cNvGrpSpPr/>
          <p:nvPr/>
        </p:nvGrpSpPr>
        <p:grpSpPr>
          <a:xfrm>
            <a:off x="1117599" y="407792"/>
            <a:ext cx="5149851" cy="1032527"/>
            <a:chOff x="1117599" y="407792"/>
            <a:chExt cx="5149851" cy="1032527"/>
          </a:xfrm>
        </p:grpSpPr>
        <p:sp>
          <p:nvSpPr>
            <p:cNvPr id="72" name="PHẠM DUYÊN 1 2 - 9Slide.vn">
              <a:extLst>
                <a:ext uri="{FF2B5EF4-FFF2-40B4-BE49-F238E27FC236}">
                  <a16:creationId xmlns:a16="http://schemas.microsoft.com/office/drawing/2014/main" id="{6D357332-C40F-4605-8E10-860B92620F7A}"/>
                </a:ext>
              </a:extLst>
            </p:cNvPr>
            <p:cNvSpPr txBox="1"/>
            <p:nvPr/>
          </p:nvSpPr>
          <p:spPr>
            <a:xfrm>
              <a:off x="1117599" y="591021"/>
              <a:ext cx="514985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tô màu       hình nào 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F6FC1E0-7EF5-4D9C-AF19-5B42E1DB791E}"/>
                    </a:ext>
                  </a:extLst>
                </p:cNvPr>
                <p:cNvSpPr txBox="1"/>
                <p:nvPr/>
              </p:nvSpPr>
              <p:spPr>
                <a:xfrm>
                  <a:off x="350520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F6FC1E0-7EF5-4D9C-AF19-5B42E1DB7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407792"/>
                  <a:ext cx="441960" cy="10325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587384C6-BC70-4193-ADEA-3A73D9E5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8" y="2170522"/>
            <a:ext cx="2468552" cy="2750372"/>
          </a:xfrm>
          <a:prstGeom prst="rect">
            <a:avLst/>
          </a:prstGeom>
        </p:spPr>
      </p:pic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BCC3146C-A548-47E9-AD40-417C1321C41C}"/>
              </a:ext>
            </a:extLst>
          </p:cNvPr>
          <p:cNvGrpSpPr/>
          <p:nvPr/>
        </p:nvGrpSpPr>
        <p:grpSpPr>
          <a:xfrm>
            <a:off x="4494368" y="1463117"/>
            <a:ext cx="5487832" cy="4826103"/>
            <a:chOff x="4494368" y="1463117"/>
            <a:chExt cx="5487832" cy="48261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24BC2C-451F-4D3A-8293-94E61FFB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368" y="1463117"/>
              <a:ext cx="5487832" cy="4284776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74" name="Phạm Duyên 10 - 9Slide.vn">
              <a:extLst>
                <a:ext uri="{FF2B5EF4-FFF2-40B4-BE49-F238E27FC236}">
                  <a16:creationId xmlns:a16="http://schemas.microsoft.com/office/drawing/2014/main" id="{A2A339F1-053A-4F86-9EAE-FC906666A5DE}"/>
                </a:ext>
              </a:extLst>
            </p:cNvPr>
            <p:cNvSpPr txBox="1"/>
            <p:nvPr/>
          </p:nvSpPr>
          <p:spPr>
            <a:xfrm>
              <a:off x="5192736" y="327682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A</a:t>
              </a:r>
            </a:p>
          </p:txBody>
        </p:sp>
        <p:sp>
          <p:nvSpPr>
            <p:cNvPr id="75" name="Phạm Duyên 10 - 9Slide.vn">
              <a:extLst>
                <a:ext uri="{FF2B5EF4-FFF2-40B4-BE49-F238E27FC236}">
                  <a16:creationId xmlns:a16="http://schemas.microsoft.com/office/drawing/2014/main" id="{6F0CBA95-4F48-4AB8-9303-5B9B022DA0E5}"/>
                </a:ext>
              </a:extLst>
            </p:cNvPr>
            <p:cNvSpPr txBox="1"/>
            <p:nvPr/>
          </p:nvSpPr>
          <p:spPr>
            <a:xfrm>
              <a:off x="8763000" y="327682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B</a:t>
              </a:r>
            </a:p>
          </p:txBody>
        </p:sp>
        <p:sp>
          <p:nvSpPr>
            <p:cNvPr id="76" name="Phạm Duyên 10 - 9Slide.vn">
              <a:extLst>
                <a:ext uri="{FF2B5EF4-FFF2-40B4-BE49-F238E27FC236}">
                  <a16:creationId xmlns:a16="http://schemas.microsoft.com/office/drawing/2014/main" id="{9CDEB33E-3A4A-45E6-8788-45486B6D0198}"/>
                </a:ext>
              </a:extLst>
            </p:cNvPr>
            <p:cNvSpPr txBox="1"/>
            <p:nvPr/>
          </p:nvSpPr>
          <p:spPr>
            <a:xfrm>
              <a:off x="5192736" y="5696342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C</a:t>
              </a:r>
            </a:p>
          </p:txBody>
        </p:sp>
        <p:sp>
          <p:nvSpPr>
            <p:cNvPr id="77" name="Phạm Duyên 10 - 9Slide.vn">
              <a:extLst>
                <a:ext uri="{FF2B5EF4-FFF2-40B4-BE49-F238E27FC236}">
                  <a16:creationId xmlns:a16="http://schemas.microsoft.com/office/drawing/2014/main" id="{C82B01C5-54C4-4E8B-A070-CE44C572309F}"/>
                </a:ext>
              </a:extLst>
            </p:cNvPr>
            <p:cNvSpPr txBox="1"/>
            <p:nvPr/>
          </p:nvSpPr>
          <p:spPr>
            <a:xfrm>
              <a:off x="8763000" y="5696342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D</a:t>
              </a:r>
            </a:p>
          </p:txBody>
        </p:sp>
      </p:grp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614FF667-BA0A-4A74-B35E-57C1C52567A2}"/>
              </a:ext>
            </a:extLst>
          </p:cNvPr>
          <p:cNvSpPr/>
          <p:nvPr/>
        </p:nvSpPr>
        <p:spPr>
          <a:xfrm>
            <a:off x="5148716" y="3271837"/>
            <a:ext cx="613910" cy="625572"/>
          </a:xfrm>
          <a:prstGeom prst="ellipse">
            <a:avLst/>
          </a:prstGeom>
          <a:noFill/>
          <a:ln w="38100">
            <a:solidFill>
              <a:srgbClr val="0A58BF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PHẠM DUYÊN 6 - 9Slide.vn">
                <a:extLst>
                  <a:ext uri="{FF2B5EF4-FFF2-40B4-BE49-F238E27FC236}">
                    <a16:creationId xmlns:a16="http://schemas.microsoft.com/office/drawing/2014/main" id="{DCB85A54-00EA-4C10-83A7-2C4257B62E86}"/>
                  </a:ext>
                </a:extLst>
              </p:cNvPr>
              <p:cNvSpPr txBox="1"/>
              <p:nvPr/>
            </p:nvSpPr>
            <p:spPr>
              <a:xfrm>
                <a:off x="6229350" y="2019300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PHẠM DUYÊN 6 - 9Slide.vn">
                <a:extLst>
                  <a:ext uri="{FF2B5EF4-FFF2-40B4-BE49-F238E27FC236}">
                    <a16:creationId xmlns:a16="http://schemas.microsoft.com/office/drawing/2014/main" id="{DCB85A54-00EA-4C10-83A7-2C4257B62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2019300"/>
                <a:ext cx="441960" cy="683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PHẠM DUYÊN 7 - 9Slide.vn">
                <a:extLst>
                  <a:ext uri="{FF2B5EF4-FFF2-40B4-BE49-F238E27FC236}">
                    <a16:creationId xmlns:a16="http://schemas.microsoft.com/office/drawing/2014/main" id="{E396A78C-93F0-4A5E-B1EE-BFC7A0315332}"/>
                  </a:ext>
                </a:extLst>
              </p:cNvPr>
              <p:cNvSpPr txBox="1"/>
              <p:nvPr/>
            </p:nvSpPr>
            <p:spPr>
              <a:xfrm>
                <a:off x="9761220" y="2019300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PHẠM DUYÊN 7 - 9Slide.vn">
                <a:extLst>
                  <a:ext uri="{FF2B5EF4-FFF2-40B4-BE49-F238E27FC236}">
                    <a16:creationId xmlns:a16="http://schemas.microsoft.com/office/drawing/2014/main" id="{E396A78C-93F0-4A5E-B1EE-BFC7A0315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220" y="2019300"/>
                <a:ext cx="441960" cy="683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PHẠM DUYÊN 8 - 9Slide.vn">
                <a:extLst>
                  <a:ext uri="{FF2B5EF4-FFF2-40B4-BE49-F238E27FC236}">
                    <a16:creationId xmlns:a16="http://schemas.microsoft.com/office/drawing/2014/main" id="{608441CD-3851-4048-A5BD-0CF28DDC26D0}"/>
                  </a:ext>
                </a:extLst>
              </p:cNvPr>
              <p:cNvSpPr txBox="1"/>
              <p:nvPr/>
            </p:nvSpPr>
            <p:spPr>
              <a:xfrm>
                <a:off x="6229350" y="4441423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" name="PHẠM DUYÊN 8 - 9Slide.vn">
                <a:extLst>
                  <a:ext uri="{FF2B5EF4-FFF2-40B4-BE49-F238E27FC236}">
                    <a16:creationId xmlns:a16="http://schemas.microsoft.com/office/drawing/2014/main" id="{608441CD-3851-4048-A5BD-0CF28DDC2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4441423"/>
                <a:ext cx="441960" cy="6832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PHẠM DUYÊN 9 - 9Slide.vn">
                <a:extLst>
                  <a:ext uri="{FF2B5EF4-FFF2-40B4-BE49-F238E27FC236}">
                    <a16:creationId xmlns:a16="http://schemas.microsoft.com/office/drawing/2014/main" id="{DAE26DCC-46E1-4565-8968-0718A0DC8CB3}"/>
                  </a:ext>
                </a:extLst>
              </p:cNvPr>
              <p:cNvSpPr txBox="1"/>
              <p:nvPr/>
            </p:nvSpPr>
            <p:spPr>
              <a:xfrm>
                <a:off x="9761220" y="4441423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PHẠM DUYÊN 9 - 9Slide.vn">
                <a:extLst>
                  <a:ext uri="{FF2B5EF4-FFF2-40B4-BE49-F238E27FC236}">
                    <a16:creationId xmlns:a16="http://schemas.microsoft.com/office/drawing/2014/main" id="{DAE26DCC-46E1-4565-8968-0718A0DC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220" y="4441423"/>
                <a:ext cx="441960" cy="6832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8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0F8FC-5278-4E94-9B52-6E96684959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47800"/>
            <a:ext cx="5892801" cy="3968081"/>
          </a:xfrm>
          <a:prstGeom prst="roundRect">
            <a:avLst>
              <a:gd name="adj" fmla="val 4445"/>
            </a:avLst>
          </a:prstGeom>
          <a:effectLst>
            <a:softEdge rad="127000"/>
          </a:effectLst>
        </p:spPr>
      </p:pic>
      <p:grpSp>
        <p:nvGrpSpPr>
          <p:cNvPr id="7" name="PHẠM DUYÊN 1 1 - 9Slide.vn 1 - 9Slide.vn">
            <a:extLst>
              <a:ext uri="{FF2B5EF4-FFF2-40B4-BE49-F238E27FC236}">
                <a16:creationId xmlns:a16="http://schemas.microsoft.com/office/drawing/2014/main" id="{95269B72-6DB0-42EB-AE4E-E7F8B1644515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49A4E1F-4473-4827-B252-FDE9CDC3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29779034-2EC6-4C01-A33E-D18FB428B48E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10" name="PHẠM DUYÊN 1 1 - 9Slide.vn 2 - 9Slide.vn">
            <a:extLst>
              <a:ext uri="{FF2B5EF4-FFF2-40B4-BE49-F238E27FC236}">
                <a16:creationId xmlns:a16="http://schemas.microsoft.com/office/drawing/2014/main" id="{FD8849A7-D128-4B50-938E-3E4412C1C741}"/>
              </a:ext>
            </a:extLst>
          </p:cNvPr>
          <p:cNvGrpSpPr/>
          <p:nvPr/>
        </p:nvGrpSpPr>
        <p:grpSpPr>
          <a:xfrm>
            <a:off x="1117599" y="407792"/>
            <a:ext cx="9626601" cy="1032527"/>
            <a:chOff x="1117599" y="407792"/>
            <a:chExt cx="9626601" cy="1032527"/>
          </a:xfrm>
        </p:grpSpPr>
        <p:sp>
          <p:nvSpPr>
            <p:cNvPr id="11" name="PHẠM DUYÊN 1 2 - 9Slide.vn">
              <a:extLst>
                <a:ext uri="{FF2B5EF4-FFF2-40B4-BE49-F238E27FC236}">
                  <a16:creationId xmlns:a16="http://schemas.microsoft.com/office/drawing/2014/main" id="{E6526DA9-F1EA-4664-A607-04636437F1A7}"/>
                </a:ext>
              </a:extLst>
            </p:cNvPr>
            <p:cNvSpPr txBox="1"/>
            <p:nvPr/>
          </p:nvSpPr>
          <p:spPr>
            <a:xfrm>
              <a:off x="1117599" y="591021"/>
              <a:ext cx="96266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khoanh vào     số cây cải bắp của hình nào?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/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PHẠM DUYÊN 1 1 - 9Slide.vn 2 - 9Slide.vn">
            <a:extLst>
              <a:ext uri="{FF2B5EF4-FFF2-40B4-BE49-F238E27FC236}">
                <a16:creationId xmlns:a16="http://schemas.microsoft.com/office/drawing/2014/main" id="{3D079783-7A30-4A12-9C98-3B676C871660}"/>
              </a:ext>
            </a:extLst>
          </p:cNvPr>
          <p:cNvGrpSpPr/>
          <p:nvPr/>
        </p:nvGrpSpPr>
        <p:grpSpPr>
          <a:xfrm>
            <a:off x="1117599" y="5257800"/>
            <a:ext cx="10083801" cy="1032527"/>
            <a:chOff x="1117599" y="407792"/>
            <a:chExt cx="10083801" cy="1032527"/>
          </a:xfrm>
        </p:grpSpPr>
        <p:sp>
          <p:nvSpPr>
            <p:cNvPr id="14" name="PHẠM DUYÊN 1 2 - 9Slide.vn">
              <a:extLst>
                <a:ext uri="{FF2B5EF4-FFF2-40B4-BE49-F238E27FC236}">
                  <a16:creationId xmlns:a16="http://schemas.microsoft.com/office/drawing/2014/main" id="{C5B092DE-192F-4137-A327-A8A5E11FCD77}"/>
                </a:ext>
              </a:extLst>
            </p:cNvPr>
            <p:cNvSpPr txBox="1"/>
            <p:nvPr/>
          </p:nvSpPr>
          <p:spPr>
            <a:xfrm>
              <a:off x="1117599" y="591021"/>
              <a:ext cx="100838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rgbClr val="FF3300"/>
                  </a:solidFill>
                </a:rPr>
                <a:t>- Đã khoanh vào     số cây cải bắp của hình B.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/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24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0F8FC-5278-4E94-9B52-6E96684959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47800"/>
            <a:ext cx="5892801" cy="3968081"/>
          </a:xfrm>
          <a:prstGeom prst="roundRect">
            <a:avLst>
              <a:gd name="adj" fmla="val 4445"/>
            </a:avLst>
          </a:prstGeom>
          <a:effectLst>
            <a:softEdge rad="127000"/>
          </a:effectLst>
        </p:spPr>
      </p:pic>
      <p:grpSp>
        <p:nvGrpSpPr>
          <p:cNvPr id="7" name="PHẠM DUYÊN 1 1 - 9Slide.vn 1 - 9Slide.vn">
            <a:extLst>
              <a:ext uri="{FF2B5EF4-FFF2-40B4-BE49-F238E27FC236}">
                <a16:creationId xmlns:a16="http://schemas.microsoft.com/office/drawing/2014/main" id="{95269B72-6DB0-42EB-AE4E-E7F8B1644515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49A4E1F-4473-4827-B252-FDE9CDC3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29779034-2EC6-4C01-A33E-D18FB428B48E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10" name="PHẠM DUYÊN 1 1 - 9Slide.vn 2 - 9Slide.vn">
            <a:extLst>
              <a:ext uri="{FF2B5EF4-FFF2-40B4-BE49-F238E27FC236}">
                <a16:creationId xmlns:a16="http://schemas.microsoft.com/office/drawing/2014/main" id="{FD8849A7-D128-4B50-938E-3E4412C1C741}"/>
              </a:ext>
            </a:extLst>
          </p:cNvPr>
          <p:cNvGrpSpPr/>
          <p:nvPr/>
        </p:nvGrpSpPr>
        <p:grpSpPr>
          <a:xfrm>
            <a:off x="1117599" y="407792"/>
            <a:ext cx="9626601" cy="1032527"/>
            <a:chOff x="1117599" y="407792"/>
            <a:chExt cx="9626601" cy="1032527"/>
          </a:xfrm>
        </p:grpSpPr>
        <p:sp>
          <p:nvSpPr>
            <p:cNvPr id="11" name="PHẠM DUYÊN 1 2 - 9Slide.vn">
              <a:extLst>
                <a:ext uri="{FF2B5EF4-FFF2-40B4-BE49-F238E27FC236}">
                  <a16:creationId xmlns:a16="http://schemas.microsoft.com/office/drawing/2014/main" id="{E6526DA9-F1EA-4664-A607-04636437F1A7}"/>
                </a:ext>
              </a:extLst>
            </p:cNvPr>
            <p:cNvSpPr txBox="1"/>
            <p:nvPr/>
          </p:nvSpPr>
          <p:spPr>
            <a:xfrm>
              <a:off x="1117599" y="591021"/>
              <a:ext cx="96266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khoanh vào     số cây xà lách của hình nào?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/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PHẠM DUYÊN 1 1 - 9Slide.vn 2 - 9Slide.vn">
            <a:extLst>
              <a:ext uri="{FF2B5EF4-FFF2-40B4-BE49-F238E27FC236}">
                <a16:creationId xmlns:a16="http://schemas.microsoft.com/office/drawing/2014/main" id="{3D079783-7A30-4A12-9C98-3B676C871660}"/>
              </a:ext>
            </a:extLst>
          </p:cNvPr>
          <p:cNvGrpSpPr/>
          <p:nvPr/>
        </p:nvGrpSpPr>
        <p:grpSpPr>
          <a:xfrm>
            <a:off x="1117599" y="5257800"/>
            <a:ext cx="10083801" cy="1032527"/>
            <a:chOff x="1117599" y="407792"/>
            <a:chExt cx="10083801" cy="1032527"/>
          </a:xfrm>
        </p:grpSpPr>
        <p:sp>
          <p:nvSpPr>
            <p:cNvPr id="14" name="PHẠM DUYÊN 1 2 - 9Slide.vn">
              <a:extLst>
                <a:ext uri="{FF2B5EF4-FFF2-40B4-BE49-F238E27FC236}">
                  <a16:creationId xmlns:a16="http://schemas.microsoft.com/office/drawing/2014/main" id="{C5B092DE-192F-4137-A327-A8A5E11FCD77}"/>
                </a:ext>
              </a:extLst>
            </p:cNvPr>
            <p:cNvSpPr txBox="1"/>
            <p:nvPr/>
          </p:nvSpPr>
          <p:spPr>
            <a:xfrm>
              <a:off x="1117599" y="591021"/>
              <a:ext cx="100838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rgbClr val="FF3300"/>
                  </a:solidFill>
                </a:rPr>
                <a:t>- Đã khoanh vào     số cây xà lách của hình 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/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20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PHẠM DUYÊN - 9Slide.vn 1 - 9Slide.vn">
            <a:extLst>
              <a:ext uri="{FF2B5EF4-FFF2-40B4-BE49-F238E27FC236}">
                <a16:creationId xmlns:a16="http://schemas.microsoft.com/office/drawing/2014/main" id="{B3934E5D-8993-4061-A982-86742482D533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70" name="Oval 9">
              <a:extLst>
                <a:ext uri="{FF2B5EF4-FFF2-40B4-BE49-F238E27FC236}">
                  <a16:creationId xmlns:a16="http://schemas.microsoft.com/office/drawing/2014/main" id="{BA484C4C-BB78-4281-942A-B1C5F558F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1" name="91">
              <a:extLst>
                <a:ext uri="{FF2B5EF4-FFF2-40B4-BE49-F238E27FC236}">
                  <a16:creationId xmlns:a16="http://schemas.microsoft.com/office/drawing/2014/main" id="{493F811B-0877-466C-BA64-18E344D0962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</a:p>
          </p:txBody>
        </p:sp>
      </p:grpSp>
      <p:grpSp>
        <p:nvGrpSpPr>
          <p:cNvPr id="72" name="PHẠM DUYÊN - 9Slide.vn 2 - 9Slide.vn">
            <a:extLst>
              <a:ext uri="{FF2B5EF4-FFF2-40B4-BE49-F238E27FC236}">
                <a16:creationId xmlns:a16="http://schemas.microsoft.com/office/drawing/2014/main" id="{5B8BCB8B-ACEA-4D22-B317-D792F016DA48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FD8C968-8AFE-4296-88B4-179E82123272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4" name="PHẠM DUYÊN 3 - 9Slide.vn">
              <a:extLst>
                <a:ext uri="{FF2B5EF4-FFF2-40B4-BE49-F238E27FC236}">
                  <a16:creationId xmlns:a16="http://schemas.microsoft.com/office/drawing/2014/main" id="{B61ADE4F-DBE6-4094-B3A3-E2C958F25A37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PHẠM DUYÊN 3 - 9Slide.vn">
              <a:extLst>
                <a:ext uri="{FF2B5EF4-FFF2-40B4-BE49-F238E27FC236}">
                  <a16:creationId xmlns:a16="http://schemas.microsoft.com/office/drawing/2014/main" id="{DBA796AC-F642-4EA8-8240-683DC9FD74F9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pic>
        <p:nvPicPr>
          <p:cNvPr id="79" name="PHẠM DUYÊN - 9Slide.vn 3 - 9Slide.vn">
            <a:extLst>
              <a:ext uri="{FF2B5EF4-FFF2-40B4-BE49-F238E27FC236}">
                <a16:creationId xmlns:a16="http://schemas.microsoft.com/office/drawing/2014/main" id="{C218E660-3D14-4246-A221-0348CAA1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2041" r="4267" b="60726"/>
          <a:stretch>
            <a:fillRect/>
          </a:stretch>
        </p:blipFill>
        <p:spPr>
          <a:xfrm>
            <a:off x="7391401" y="1474012"/>
            <a:ext cx="3920052" cy="1878788"/>
          </a:xfrm>
          <a:custGeom>
            <a:avLst/>
            <a:gdLst>
              <a:gd name="connsiteX0" fmla="*/ 388256 w 5327779"/>
              <a:gd name="connsiteY0" fmla="*/ 0 h 2553478"/>
              <a:gd name="connsiteX1" fmla="*/ 4939523 w 5327779"/>
              <a:gd name="connsiteY1" fmla="*/ 0 h 2553478"/>
              <a:gd name="connsiteX2" fmla="*/ 5327779 w 5327779"/>
              <a:gd name="connsiteY2" fmla="*/ 388256 h 2553478"/>
              <a:gd name="connsiteX3" fmla="*/ 5327779 w 5327779"/>
              <a:gd name="connsiteY3" fmla="*/ 2165222 h 2553478"/>
              <a:gd name="connsiteX4" fmla="*/ 4939523 w 5327779"/>
              <a:gd name="connsiteY4" fmla="*/ 2553478 h 2553478"/>
              <a:gd name="connsiteX5" fmla="*/ 388256 w 5327779"/>
              <a:gd name="connsiteY5" fmla="*/ 2553478 h 2553478"/>
              <a:gd name="connsiteX6" fmla="*/ 0 w 5327779"/>
              <a:gd name="connsiteY6" fmla="*/ 2165222 h 2553478"/>
              <a:gd name="connsiteX7" fmla="*/ 0 w 5327779"/>
              <a:gd name="connsiteY7" fmla="*/ 388256 h 2553478"/>
              <a:gd name="connsiteX8" fmla="*/ 388256 w 5327779"/>
              <a:gd name="connsiteY8" fmla="*/ 0 h 255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7779" h="2553478">
                <a:moveTo>
                  <a:pt x="388256" y="0"/>
                </a:moveTo>
                <a:lnTo>
                  <a:pt x="4939523" y="0"/>
                </a:lnTo>
                <a:cubicBezTo>
                  <a:pt x="5153951" y="0"/>
                  <a:pt x="5327779" y="173828"/>
                  <a:pt x="5327779" y="388256"/>
                </a:cubicBezTo>
                <a:lnTo>
                  <a:pt x="5327779" y="2165222"/>
                </a:lnTo>
                <a:cubicBezTo>
                  <a:pt x="5327779" y="2379650"/>
                  <a:pt x="5153951" y="2553478"/>
                  <a:pt x="4939523" y="2553478"/>
                </a:cubicBezTo>
                <a:lnTo>
                  <a:pt x="388256" y="2553478"/>
                </a:lnTo>
                <a:cubicBezTo>
                  <a:pt x="173828" y="2553478"/>
                  <a:pt x="0" y="2379650"/>
                  <a:pt x="0" y="2165222"/>
                </a:cubicBezTo>
                <a:lnTo>
                  <a:pt x="0" y="388256"/>
                </a:lnTo>
                <a:cubicBezTo>
                  <a:pt x="0" y="173828"/>
                  <a:pt x="173828" y="0"/>
                  <a:pt x="388256" y="0"/>
                </a:cubicBezTo>
                <a:close/>
              </a:path>
            </a:pathLst>
          </a:custGeom>
          <a:ln w="38100">
            <a:solidFill>
              <a:srgbClr val="C92425"/>
            </a:solidFill>
          </a:ln>
        </p:spPr>
      </p:pic>
      <p:pic>
        <p:nvPicPr>
          <p:cNvPr id="78" name="PHẠM DUYÊN - 9Slide.vn 4 - 9Slide.vn">
            <a:extLst>
              <a:ext uri="{FF2B5EF4-FFF2-40B4-BE49-F238E27FC236}">
                <a16:creationId xmlns:a16="http://schemas.microsoft.com/office/drawing/2014/main" id="{81E1E1A4-6118-43D4-AEFD-D1CFEB49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44846" r="4267" b="2766"/>
          <a:stretch>
            <a:fillRect/>
          </a:stretch>
        </p:blipFill>
        <p:spPr>
          <a:xfrm>
            <a:off x="7391400" y="3604954"/>
            <a:ext cx="3920054" cy="2643446"/>
          </a:xfrm>
          <a:custGeom>
            <a:avLst/>
            <a:gdLst>
              <a:gd name="connsiteX0" fmla="*/ 378314 w 5327779"/>
              <a:gd name="connsiteY0" fmla="*/ 0 h 3592730"/>
              <a:gd name="connsiteX1" fmla="*/ 4949465 w 5327779"/>
              <a:gd name="connsiteY1" fmla="*/ 0 h 3592730"/>
              <a:gd name="connsiteX2" fmla="*/ 5327779 w 5327779"/>
              <a:gd name="connsiteY2" fmla="*/ 378314 h 3592730"/>
              <a:gd name="connsiteX3" fmla="*/ 5327779 w 5327779"/>
              <a:gd name="connsiteY3" fmla="*/ 3214416 h 3592730"/>
              <a:gd name="connsiteX4" fmla="*/ 4949465 w 5327779"/>
              <a:gd name="connsiteY4" fmla="*/ 3592730 h 3592730"/>
              <a:gd name="connsiteX5" fmla="*/ 378314 w 5327779"/>
              <a:gd name="connsiteY5" fmla="*/ 3592730 h 3592730"/>
              <a:gd name="connsiteX6" fmla="*/ 0 w 5327779"/>
              <a:gd name="connsiteY6" fmla="*/ 3214416 h 3592730"/>
              <a:gd name="connsiteX7" fmla="*/ 0 w 5327779"/>
              <a:gd name="connsiteY7" fmla="*/ 378314 h 3592730"/>
              <a:gd name="connsiteX8" fmla="*/ 378314 w 5327779"/>
              <a:gd name="connsiteY8" fmla="*/ 0 h 35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7779" h="3592730">
                <a:moveTo>
                  <a:pt x="378314" y="0"/>
                </a:moveTo>
                <a:lnTo>
                  <a:pt x="4949465" y="0"/>
                </a:lnTo>
                <a:cubicBezTo>
                  <a:pt x="5158402" y="0"/>
                  <a:pt x="5327779" y="169377"/>
                  <a:pt x="5327779" y="378314"/>
                </a:cubicBezTo>
                <a:lnTo>
                  <a:pt x="5327779" y="3214416"/>
                </a:lnTo>
                <a:cubicBezTo>
                  <a:pt x="5327779" y="3423353"/>
                  <a:pt x="5158402" y="3592730"/>
                  <a:pt x="4949465" y="3592730"/>
                </a:cubicBezTo>
                <a:lnTo>
                  <a:pt x="378314" y="3592730"/>
                </a:lnTo>
                <a:cubicBezTo>
                  <a:pt x="169377" y="3592730"/>
                  <a:pt x="0" y="3423353"/>
                  <a:pt x="0" y="3214416"/>
                </a:cubicBezTo>
                <a:lnTo>
                  <a:pt x="0" y="378314"/>
                </a:lnTo>
                <a:cubicBezTo>
                  <a:pt x="0" y="169377"/>
                  <a:pt x="169377" y="0"/>
                  <a:pt x="378314" y="0"/>
                </a:cubicBezTo>
                <a:close/>
              </a:path>
            </a:pathLst>
          </a:custGeom>
          <a:ln w="38100">
            <a:solidFill>
              <a:srgbClr val="0AB344"/>
            </a:solidFill>
          </a:ln>
        </p:spPr>
      </p:pic>
      <p:sp>
        <p:nvSpPr>
          <p:cNvPr id="80" name="PHẠM DUYÊN - 9Slide.vn 5 - 9Slide.vn">
            <a:extLst>
              <a:ext uri="{FF2B5EF4-FFF2-40B4-BE49-F238E27FC236}">
                <a16:creationId xmlns:a16="http://schemas.microsoft.com/office/drawing/2014/main" id="{C3737CDC-DAB7-45C5-8266-68A2165CE6B2}"/>
              </a:ext>
            </a:extLst>
          </p:cNvPr>
          <p:cNvSpPr/>
          <p:nvPr/>
        </p:nvSpPr>
        <p:spPr>
          <a:xfrm>
            <a:off x="743857" y="1396069"/>
            <a:ext cx="6157071" cy="2299632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HẠM DUYÊN - 9Slide.vn 6 - 9Slide.vn">
            <a:extLst>
              <a:ext uri="{FF2B5EF4-FFF2-40B4-BE49-F238E27FC236}">
                <a16:creationId xmlns:a16="http://schemas.microsoft.com/office/drawing/2014/main" id="{76085988-5042-47FC-A117-B96B7C9FE59F}"/>
              </a:ext>
            </a:extLst>
          </p:cNvPr>
          <p:cNvSpPr txBox="1">
            <a:spLocks noChangeAspect="1"/>
          </p:cNvSpPr>
          <p:nvPr/>
        </p:nvSpPr>
        <p:spPr>
          <a:xfrm>
            <a:off x="879794" y="1472934"/>
            <a:ext cx="1124492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20">
                <a:solidFill>
                  <a:schemeClr val="tx1">
                    <a:lumMod val="75000"/>
                    <a:lumOff val="25000"/>
                  </a:schemeClr>
                </a:solidFill>
              </a:rPr>
              <a:t>Mẫu:</a:t>
            </a:r>
          </a:p>
        </p:txBody>
      </p:sp>
      <p:sp>
        <p:nvSpPr>
          <p:cNvPr id="83" name="PHẠM DUYÊN - 9Slide.vn 7 - 9Slide.vn">
            <a:extLst>
              <a:ext uri="{FF2B5EF4-FFF2-40B4-BE49-F238E27FC236}">
                <a16:creationId xmlns:a16="http://schemas.microsoft.com/office/drawing/2014/main" id="{E90031CD-A07C-477F-95FE-4245FE86DF95}"/>
              </a:ext>
            </a:extLst>
          </p:cNvPr>
          <p:cNvSpPr txBox="1">
            <a:spLocks noChangeAspect="1"/>
          </p:cNvSpPr>
          <p:nvPr/>
        </p:nvSpPr>
        <p:spPr>
          <a:xfrm>
            <a:off x="879793" y="2100855"/>
            <a:ext cx="5907583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Chia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 thành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phần bằng nhau.</a:t>
            </a:r>
          </a:p>
        </p:txBody>
      </p:sp>
      <p:grpSp>
        <p:nvGrpSpPr>
          <p:cNvPr id="21" name="PHẠM DUYÊN - 9Slide.vn 8 - 9Slide.vn">
            <a:extLst>
              <a:ext uri="{FF2B5EF4-FFF2-40B4-BE49-F238E27FC236}">
                <a16:creationId xmlns:a16="http://schemas.microsoft.com/office/drawing/2014/main" id="{EDA98303-1725-4583-A66F-1A2D91D21347}"/>
              </a:ext>
            </a:extLst>
          </p:cNvPr>
          <p:cNvGrpSpPr/>
          <p:nvPr/>
        </p:nvGrpSpPr>
        <p:grpSpPr>
          <a:xfrm>
            <a:off x="879794" y="2651125"/>
            <a:ext cx="4392360" cy="914930"/>
            <a:chOff x="879794" y="2651125"/>
            <a:chExt cx="4392360" cy="91493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FBC4572-C952-4FEE-BD07-CA4378B1C6B9}"/>
                </a:ext>
              </a:extLst>
            </p:cNvPr>
            <p:cNvGrpSpPr/>
            <p:nvPr/>
          </p:nvGrpSpPr>
          <p:grpSpPr>
            <a:xfrm>
              <a:off x="879794" y="2651125"/>
              <a:ext cx="4392360" cy="914930"/>
              <a:chOff x="4765994" y="5132450"/>
              <a:chExt cx="4392360" cy="91493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695F55C-8DF1-4707-A28D-886B2B38C6A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4392360" cy="523220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số quả táo là         quả táo.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A61D9D03-B637-4598-BD99-D8A6CA08A7FF}"/>
                      </a:ext>
                    </a:extLst>
                  </p:cNvPr>
                  <p:cNvSpPr txBox="1"/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28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A61D9D03-B637-4598-BD99-D8A6CA08A7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8" name="Phạm Duyên 1 - 9Slide.vn">
              <a:extLst>
                <a:ext uri="{FF2B5EF4-FFF2-40B4-BE49-F238E27FC236}">
                  <a16:creationId xmlns:a16="http://schemas.microsoft.com/office/drawing/2014/main" id="{D4F75017-49ED-4C2D-9D86-7154F249497A}"/>
                </a:ext>
              </a:extLst>
            </p:cNvPr>
            <p:cNvSpPr/>
            <p:nvPr/>
          </p:nvSpPr>
          <p:spPr>
            <a:xfrm>
              <a:off x="3404159" y="2883908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9" name="PHẠM DUYÊN - 9Slide.vn 9 - 9Slide.vn">
            <a:extLst>
              <a:ext uri="{FF2B5EF4-FFF2-40B4-BE49-F238E27FC236}">
                <a16:creationId xmlns:a16="http://schemas.microsoft.com/office/drawing/2014/main" id="{E1D2AC2B-A732-4472-B6DF-2D32AE66327E}"/>
              </a:ext>
            </a:extLst>
          </p:cNvPr>
          <p:cNvSpPr/>
          <p:nvPr/>
        </p:nvSpPr>
        <p:spPr>
          <a:xfrm>
            <a:off x="3447398" y="289354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PHẠM DUYÊN - 9Slide.vn 10 - 9Slide.vn">
            <a:extLst>
              <a:ext uri="{FF2B5EF4-FFF2-40B4-BE49-F238E27FC236}">
                <a16:creationId xmlns:a16="http://schemas.microsoft.com/office/drawing/2014/main" id="{F7BCDDF3-A030-461E-AC85-E99F63F4FB0C}"/>
              </a:ext>
            </a:extLst>
          </p:cNvPr>
          <p:cNvSpPr txBox="1">
            <a:spLocks noChangeAspect="1"/>
          </p:cNvSpPr>
          <p:nvPr/>
        </p:nvSpPr>
        <p:spPr>
          <a:xfrm>
            <a:off x="879793" y="4138877"/>
            <a:ext cx="6283007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Chia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quả cam thành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phần bằng nhau.</a:t>
            </a:r>
          </a:p>
        </p:txBody>
      </p:sp>
      <p:grpSp>
        <p:nvGrpSpPr>
          <p:cNvPr id="91" name="PHẠM DUYÊN - 9Slide.vn 11 - 9Slide.vn">
            <a:extLst>
              <a:ext uri="{FF2B5EF4-FFF2-40B4-BE49-F238E27FC236}">
                <a16:creationId xmlns:a16="http://schemas.microsoft.com/office/drawing/2014/main" id="{D64E5F16-0723-4439-8302-89072C43D5FF}"/>
              </a:ext>
            </a:extLst>
          </p:cNvPr>
          <p:cNvGrpSpPr/>
          <p:nvPr/>
        </p:nvGrpSpPr>
        <p:grpSpPr>
          <a:xfrm>
            <a:off x="778020" y="4662097"/>
            <a:ext cx="4708380" cy="1165837"/>
            <a:chOff x="879794" y="2651125"/>
            <a:chExt cx="4392360" cy="116583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FE7DCD7-3AD4-4B4B-9F1E-60EC3BE03D8A}"/>
                </a:ext>
              </a:extLst>
            </p:cNvPr>
            <p:cNvGrpSpPr/>
            <p:nvPr/>
          </p:nvGrpSpPr>
          <p:grpSpPr>
            <a:xfrm>
              <a:off x="879794" y="2651125"/>
              <a:ext cx="4392360" cy="1165837"/>
              <a:chOff x="4765994" y="5132450"/>
              <a:chExt cx="4392360" cy="1165837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E598A7B-128F-4856-9B9E-AA6D1A6E67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4392360" cy="954107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</a:t>
                </a:r>
                <a:r>
                  <a:rPr lang="en-US" sz="2800" spc="-18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số</a:t>
                </a:r>
                <a:r>
                  <a:rPr lang="en-US" sz="2800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800" spc="-18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quả</a:t>
                </a:r>
                <a:r>
                  <a:rPr lang="en-US" sz="2800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800" spc="-1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cam</a:t>
                </a:r>
                <a:r>
                  <a:rPr lang="en-US" sz="2800" spc="-1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800" spc="-18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là</a:t>
                </a:r>
                <a:r>
                  <a:rPr lang="en-US" sz="2800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</a:t>
                </a:r>
                <a:r>
                  <a:rPr lang="en-US" sz="2800" spc="-18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quả</a:t>
                </a:r>
                <a:r>
                  <a:rPr lang="en-US" sz="2800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800" spc="-1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cam</a:t>
                </a:r>
                <a:r>
                  <a:rPr lang="en-US" sz="2800" spc="-1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  <a:endParaRPr lang="en-US" sz="2800" spc="-18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7461B1A-5808-4DDB-A95B-3E2B5C661D22}"/>
                      </a:ext>
                    </a:extLst>
                  </p:cNvPr>
                  <p:cNvSpPr txBox="1"/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28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7461B1A-5808-4DDB-A95B-3E2B5C661D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3" name="Phạm Duyên 1 - 9Slide.vn">
              <a:extLst>
                <a:ext uri="{FF2B5EF4-FFF2-40B4-BE49-F238E27FC236}">
                  <a16:creationId xmlns:a16="http://schemas.microsoft.com/office/drawing/2014/main" id="{F082CEB5-A92D-4697-923E-ABD43E492956}"/>
                </a:ext>
              </a:extLst>
            </p:cNvPr>
            <p:cNvSpPr/>
            <p:nvPr/>
          </p:nvSpPr>
          <p:spPr>
            <a:xfrm>
              <a:off x="3404159" y="2883908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6" name="PHẠM DUYÊN - 9Slide.vn 12 - 9Slide.vn">
            <a:extLst>
              <a:ext uri="{FF2B5EF4-FFF2-40B4-BE49-F238E27FC236}">
                <a16:creationId xmlns:a16="http://schemas.microsoft.com/office/drawing/2014/main" id="{E5F359B0-22D5-4F6A-8AF0-D65CFEB7F21F}"/>
              </a:ext>
            </a:extLst>
          </p:cNvPr>
          <p:cNvSpPr/>
          <p:nvPr/>
        </p:nvSpPr>
        <p:spPr>
          <a:xfrm>
            <a:off x="3561698" y="489527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- 9Slide.vn 13 - 9Slide.vn">
            <a:extLst>
              <a:ext uri="{FF2B5EF4-FFF2-40B4-BE49-F238E27FC236}">
                <a16:creationId xmlns:a16="http://schemas.microsoft.com/office/drawing/2014/main" id="{DB0A717E-7F99-40C2-A428-0EF58015C7FD}"/>
              </a:ext>
            </a:extLst>
          </p:cNvPr>
          <p:cNvSpPr/>
          <p:nvPr/>
        </p:nvSpPr>
        <p:spPr>
          <a:xfrm>
            <a:off x="7543800" y="3695701"/>
            <a:ext cx="3581400" cy="800099"/>
          </a:xfrm>
          <a:prstGeom prst="roundRect">
            <a:avLst/>
          </a:prstGeom>
          <a:solidFill>
            <a:srgbClr val="FF3300">
              <a:alpha val="9000"/>
            </a:srgbClr>
          </a:solidFill>
          <a:ln w="3810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4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8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9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0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1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1" grpId="0" animBg="1"/>
          <p:bldP spid="83" grpId="0" animBg="1"/>
          <p:bldP spid="89" grpId="0" animBg="1"/>
          <p:bldP spid="90" grpId="0" animBg="1"/>
          <p:bldP spid="96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1" grpId="0" animBg="1"/>
          <p:bldP spid="83" grpId="0" animBg="1"/>
          <p:bldP spid="89" grpId="0" animBg="1"/>
          <p:bldP spid="90" grpId="0" animBg="1"/>
          <p:bldP spid="96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heme/theme1.xml><?xml version="1.0" encoding="utf-8"?>
<a:theme xmlns:a="http://schemas.openxmlformats.org/drawingml/2006/main" name="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2016</TotalTime>
  <Words>168</Words>
  <Application>Microsoft Office PowerPoint</Application>
  <PresentationFormat>Widescreen</PresentationFormat>
  <Paragraphs>63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Cambria Math</vt:lpstr>
      <vt:lpstr>等线</vt:lpstr>
      <vt:lpstr>#9Slide07 IcielKoni</vt:lpstr>
      <vt:lpstr>#9Slide07 Cadena</vt:lpstr>
      <vt:lpstr>字魂164号-方悦黑</vt:lpstr>
      <vt:lpstr>字魂105号-简雅黑</vt:lpstr>
      <vt:lpstr>#9Slide03 HelveBold</vt:lpstr>
      <vt:lpstr>#9Slide07 Soup of Justice</vt:lpstr>
      <vt:lpstr>#9Slide03 Sofia Pro Soft</vt:lpstr>
      <vt:lpstr>#9Slide07 Crocante</vt:lpstr>
      <vt:lpstr>#9Slide03 Sofia Pro Soft Bold</vt:lpstr>
      <vt:lpstr>Calibri</vt:lpstr>
      <vt:lpstr>#9Slide02 Tieu de dai</vt:lpstr>
      <vt:lpstr>#9Slide03 SVNNexa Rust Sans Bla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Techsi.vn</cp:lastModifiedBy>
  <cp:revision>1363</cp:revision>
  <dcterms:created xsi:type="dcterms:W3CDTF">2022-02-22T13:22:10Z</dcterms:created>
  <dcterms:modified xsi:type="dcterms:W3CDTF">2025-10-17T01:51:24Z</dcterms:modified>
  <cp:category>9Slide.vn</cp:category>
</cp:coreProperties>
</file>