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9" r:id="rId2"/>
    <p:sldId id="260" r:id="rId3"/>
    <p:sldId id="281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266" r:id="rId13"/>
    <p:sldId id="267" r:id="rId14"/>
    <p:sldId id="268" r:id="rId15"/>
    <p:sldId id="269" r:id="rId16"/>
    <p:sldId id="315" r:id="rId17"/>
    <p:sldId id="316" r:id="rId18"/>
    <p:sldId id="273" r:id="rId19"/>
    <p:sldId id="317" r:id="rId20"/>
    <p:sldId id="322" r:id="rId21"/>
    <p:sldId id="323" r:id="rId22"/>
    <p:sldId id="321" r:id="rId23"/>
    <p:sldId id="319" r:id="rId24"/>
    <p:sldId id="324" r:id="rId25"/>
    <p:sldId id="325" r:id="rId26"/>
    <p:sldId id="279" r:id="rId27"/>
    <p:sldId id="326" r:id="rId28"/>
    <p:sldId id="327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ồngAnh Phạm" initials="HP" lastIdx="2" clrIdx="0">
    <p:extLst>
      <p:ext uri="{19B8F6BF-5375-455C-9EA6-DF929625EA0E}">
        <p15:presenceInfo xmlns:p15="http://schemas.microsoft.com/office/powerpoint/2012/main" userId="c40fbab277eeb4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31T15:13:55.54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29846-71EA-4A73-9B75-F2B34993346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2E78-8C3B-412A-8571-5B31DF426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9201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2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111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698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7496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804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8783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485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876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841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822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3D16-6118-43E5-B1C1-7A526E48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340E9-A9A6-49E3-B738-5936EBF5A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6B4CB-C38C-45D6-95C2-2C88DBEE4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DF087-CA82-426C-9917-F8A2D919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A2377-FDDA-477F-A3DC-E18D5802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2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A3E64-3252-49B9-9738-C03512CD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FCC81-C3FD-4DD8-8C0F-68498ED26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ED3C5-6E35-43F8-A12D-D09298D4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DB24-92A5-4349-A277-5BAE97FF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E1804-9668-4F1E-91BA-205A7199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0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742320-EE96-410C-AB4B-41498530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5CE2C-872A-4EA9-9336-1B9F474D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DB8B0-D904-4CF4-A17D-E148E6A6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F0F60-50E8-4B1B-B704-DC21129C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82D7-01BD-4156-A94C-3E40E5CC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6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6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899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-1470734" y="-1286733"/>
            <a:ext cx="13563776" cy="9250975"/>
            <a:chOff x="-1103050" y="-965050"/>
            <a:chExt cx="10172831" cy="6938231"/>
          </a:xfrm>
        </p:grpSpPr>
        <p:grpSp>
          <p:nvGrpSpPr>
            <p:cNvPr id="46" name="Google Shape;46;p6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47" name="Google Shape;47;p6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6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6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50;p6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6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05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B6280-504E-4CBE-A3C9-66D64355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AB709-DDB1-41CF-9804-90A609167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D4A84-D46A-449F-BEDF-5F7720A98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5F936-4CA3-4823-8046-6475F321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09964-1867-444F-BC87-9D0645BC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1DB4A-1367-4E86-8DD4-A1FD7EA9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C428A-59E7-43BA-ACF3-1FB4A1D13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91C88-5082-48B0-8865-CA2F6E85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37B98-22F6-4F6C-9CCB-AD36D302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0711-1001-4E6D-A6CD-566AC7C5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5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7B54-6396-48D2-BD17-ED19E734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5E5BB-2C09-40E8-BA73-B701450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1BF91-021B-4D8F-B9C8-7E29FA34D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19700-E6E5-4E1C-9CA2-DD3F83A1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CBAD0-8549-402A-8908-1AEFEADF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5DC05-8C67-403B-965F-DB88E465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1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8815-6D29-4E74-AA8D-D422863C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64188-4765-4AD1-9808-2B91157C2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BF5B9-901D-4063-BA5F-4651CEB88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AD126-A915-4B3F-B5D2-7272B6ADF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FB1F40-FC63-4F8E-A07C-7E1A405CC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61B7A7-6553-4F1C-B003-4111A8CF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D6FD03-C00C-4B04-A45C-C4F56DA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7C9E2E-2963-4563-B688-478FE0AF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3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0824-9B70-4D31-8282-C44F82B2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E014C6-3AEA-419C-AC6E-5D996F0E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CF163-BCB3-4BB2-A360-2FA116F7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537B5-2DE2-46ED-892A-63EF1732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0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81836-83ED-4424-8D65-2B8009A6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A7004-6CE8-44D0-9411-29E9F518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2AA2-3561-4A43-82F2-882F1EDC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2387-C083-461B-AF79-90BC33F25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31046-C87E-4C44-9672-86A8D7145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A06A9-1203-4946-B455-704956498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842BF-4F19-4005-95D1-89B47246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14D5A-74B3-4A50-BF74-76D312EA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7ACC9-FCD3-444D-A7A8-A488E083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F457-C0E0-4C1C-BDB0-FDF79B25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63901-66B6-4F20-B0CE-DBA207446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D72B6-8ED4-459B-8E18-BE7F3527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79932-5BE6-4BA9-9DB2-7C50F6178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EFFA2-F36C-40EE-B390-5D3C602F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745BB-5AB1-432B-97DA-AAA4CEE9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88115-F557-4D9E-AFB7-4697C1B5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4F40B-3E19-433E-B8E3-13E62866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E9845-0EDC-4728-99E4-31D3C00F5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D6250-6700-42DA-9A80-D79F7F4A013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9DE87-1117-46A4-BD86-7E8419B5B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A68A0-2A82-4898-9C93-758DAACA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2.xml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10" Type="http://schemas.openxmlformats.org/officeDocument/2006/relationships/image" Target="../media/image25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10" Type="http://schemas.openxmlformats.org/officeDocument/2006/relationships/image" Target="../media/image25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2.xml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2.xml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2.xml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 descr="Bộ SGK Lớp 6 - Kết nối tri thức với cuộc sống - Công ty Cổ phần Đầu tư và  Phát triển Giáo dục Phương Nam"/>
          <p:cNvPicPr preferRelativeResize="0"/>
          <p:nvPr/>
        </p:nvPicPr>
        <p:blipFill rotWithShape="1">
          <a:blip r:embed="rId3">
            <a:alphaModFix/>
          </a:blip>
          <a:srcRect t="8333"/>
          <a:stretch/>
        </p:blipFill>
        <p:spPr>
          <a:xfrm>
            <a:off x="10137203" y="108456"/>
            <a:ext cx="1889524" cy="17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0971" y="3810827"/>
            <a:ext cx="5530061" cy="252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4643" y="525402"/>
            <a:ext cx="9004572" cy="409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2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63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401" y="40467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6888" y="3322122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2417" y="4743988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0783" y="4046788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93240" y="3970724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95481" y="1892521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610959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6767" y="1335525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2309" y="2002724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CÓ PHẦN KHỞI ĐỘNG XUẤT SẮC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>
            <a:spLocks noGrp="1"/>
          </p:cNvSpPr>
          <p:nvPr>
            <p:ph type="subTitle" idx="1"/>
          </p:nvPr>
        </p:nvSpPr>
        <p:spPr>
          <a:xfrm>
            <a:off x="912764" y="0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CHỦ ĐỀ 2:</a:t>
            </a:r>
            <a:endParaRPr dirty="0"/>
          </a:p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BẢNG NHÂN, BẢNG CHIA</a:t>
            </a:r>
            <a:endParaRPr dirty="0"/>
          </a:p>
        </p:txBody>
      </p:sp>
      <p:sp>
        <p:nvSpPr>
          <p:cNvPr id="211" name="Google Shape;211;p19"/>
          <p:cNvSpPr txBox="1"/>
          <p:nvPr/>
        </p:nvSpPr>
        <p:spPr>
          <a:xfrm>
            <a:off x="912764" y="2898058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6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BÀI 12:</a:t>
            </a:r>
            <a:endParaRPr dirty="0"/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BẢNG NHÂN 9, BẢNG CHIA 9</a:t>
            </a:r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/>
          </a:blip>
          <a:srcRect l="8531" t="60853" r="83823" b="32030"/>
          <a:stretch/>
        </p:blipFill>
        <p:spPr>
          <a:xfrm>
            <a:off x="528274" y="1175590"/>
            <a:ext cx="2162629" cy="282561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 txBox="1"/>
          <p:nvPr/>
        </p:nvSpPr>
        <p:spPr>
          <a:xfrm>
            <a:off x="92846" y="6858001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/>
          </a:p>
        </p:txBody>
      </p:sp>
      <p:pic>
        <p:nvPicPr>
          <p:cNvPr id="218" name="Google Shape;21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45" y="2291998"/>
            <a:ext cx="12004064" cy="227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52" y="1074420"/>
            <a:ext cx="6498571" cy="24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27;p21">
            <a:extLst>
              <a:ext uri="{FF2B5EF4-FFF2-40B4-BE49-F238E27FC236}">
                <a16:creationId xmlns:a16="http://schemas.microsoft.com/office/drawing/2014/main" id="{3ED1B267-6EE6-4A8A-9D71-381C58EEEBB8}"/>
              </a:ext>
            </a:extLst>
          </p:cNvPr>
          <p:cNvSpPr txBox="1"/>
          <p:nvPr/>
        </p:nvSpPr>
        <p:spPr>
          <a:xfrm>
            <a:off x="176864" y="3965133"/>
            <a:ext cx="73703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Con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xét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2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15" name="Google Shape;227;p21">
            <a:extLst>
              <a:ext uri="{FF2B5EF4-FFF2-40B4-BE49-F238E27FC236}">
                <a16:creationId xmlns:a16="http://schemas.microsoft.com/office/drawing/2014/main" id="{28EB9D71-64DD-462F-9C9C-4ADC1FDBCA56}"/>
              </a:ext>
            </a:extLst>
          </p:cNvPr>
          <p:cNvSpPr txBox="1"/>
          <p:nvPr/>
        </p:nvSpPr>
        <p:spPr>
          <a:xfrm>
            <a:off x="2770217" y="4716582"/>
            <a:ext cx="95539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tiếp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kém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nhau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vị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43" y="1420901"/>
            <a:ext cx="8081711" cy="40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64023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609599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903492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368909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660710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5409899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826991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8271622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3216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31" y="1074420"/>
            <a:ext cx="6797018" cy="337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198544" y="1328133"/>
            <a:ext cx="853798" cy="145601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5520390" y="123937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789400" y="1322396"/>
            <a:ext cx="853798" cy="153309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099102" y="132239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231521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4846274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03843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723059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Google Shape;227;p21">
            <a:extLst>
              <a:ext uri="{FF2B5EF4-FFF2-40B4-BE49-F238E27FC236}">
                <a16:creationId xmlns:a16="http://schemas.microsoft.com/office/drawing/2014/main" id="{74CD97B7-BC50-49FF-811A-2223322921F5}"/>
              </a:ext>
            </a:extLst>
          </p:cNvPr>
          <p:cNvSpPr txBox="1"/>
          <p:nvPr/>
        </p:nvSpPr>
        <p:spPr>
          <a:xfrm>
            <a:off x="356680" y="45039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dirty="0"/>
          </a:p>
        </p:txBody>
      </p:sp>
      <p:sp>
        <p:nvSpPr>
          <p:cNvPr id="24" name="Google Shape;227;p21">
            <a:extLst>
              <a:ext uri="{FF2B5EF4-FFF2-40B4-BE49-F238E27FC236}">
                <a16:creationId xmlns:a16="http://schemas.microsoft.com/office/drawing/2014/main" id="{0D1D2F33-7D19-4B43-8BA7-578A37E553F1}"/>
              </a:ext>
            </a:extLst>
          </p:cNvPr>
          <p:cNvSpPr txBox="1"/>
          <p:nvPr/>
        </p:nvSpPr>
        <p:spPr>
          <a:xfrm>
            <a:off x="955646" y="50557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9.</a:t>
            </a:r>
            <a:endParaRPr sz="2800" b="1" i="1" dirty="0"/>
          </a:p>
        </p:txBody>
      </p:sp>
      <p:sp>
        <p:nvSpPr>
          <p:cNvPr id="25" name="Google Shape;227;p21">
            <a:extLst>
              <a:ext uri="{FF2B5EF4-FFF2-40B4-BE49-F238E27FC236}">
                <a16:creationId xmlns:a16="http://schemas.microsoft.com/office/drawing/2014/main" id="{27848775-E7DF-4E4F-AE7A-D73A4BC19BDD}"/>
              </a:ext>
            </a:extLst>
          </p:cNvPr>
          <p:cNvSpPr txBox="1"/>
          <p:nvPr/>
        </p:nvSpPr>
        <p:spPr>
          <a:xfrm>
            <a:off x="356680" y="556501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b="1" dirty="0"/>
          </a:p>
        </p:txBody>
      </p:sp>
      <p:sp>
        <p:nvSpPr>
          <p:cNvPr id="26" name="Google Shape;227;p21">
            <a:extLst>
              <a:ext uri="{FF2B5EF4-FFF2-40B4-BE49-F238E27FC236}">
                <a16:creationId xmlns:a16="http://schemas.microsoft.com/office/drawing/2014/main" id="{9F62B2D5-65F2-49B9-A6F8-756CB25FBE63}"/>
              </a:ext>
            </a:extLst>
          </p:cNvPr>
          <p:cNvSpPr txBox="1"/>
          <p:nvPr/>
        </p:nvSpPr>
        <p:spPr>
          <a:xfrm>
            <a:off x="1047591" y="610294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9.</a:t>
            </a:r>
            <a:endParaRPr sz="2800" b="1" i="1" dirty="0"/>
          </a:p>
        </p:txBody>
      </p:sp>
    </p:spTree>
    <p:extLst>
      <p:ext uri="{BB962C8B-B14F-4D97-AF65-F5344CB8AC3E}">
        <p14:creationId xmlns:p14="http://schemas.microsoft.com/office/powerpoint/2010/main" val="32827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  <p:bldP spid="21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15DBF3-5CC3-437A-8BC5-65CEC1AF9BEE}"/>
              </a:ext>
            </a:extLst>
          </p:cNvPr>
          <p:cNvSpPr/>
          <p:nvPr/>
        </p:nvSpPr>
        <p:spPr>
          <a:xfrm>
            <a:off x="5515768" y="1978224"/>
            <a:ext cx="1129116" cy="12957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CD905DB-6AB5-4F97-826D-B8276FB4AD70}"/>
              </a:ext>
            </a:extLst>
          </p:cNvPr>
          <p:cNvSpPr/>
          <p:nvPr/>
        </p:nvSpPr>
        <p:spPr>
          <a:xfrm>
            <a:off x="8790351" y="1647671"/>
            <a:ext cx="1267890" cy="16263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694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45" y="1154996"/>
            <a:ext cx="12004064" cy="227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2423" y="3688059"/>
            <a:ext cx="3807154" cy="23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sp>
        <p:nvSpPr>
          <p:cNvPr id="23" name="Google Shape;373;p26">
            <a:extLst>
              <a:ext uri="{FF2B5EF4-FFF2-40B4-BE49-F238E27FC236}">
                <a16:creationId xmlns:a16="http://schemas.microsoft.com/office/drawing/2014/main" id="{192C4CC2-7159-4374-977C-AEBB0524F3E2}"/>
              </a:ext>
            </a:extLst>
          </p:cNvPr>
          <p:cNvSpPr txBox="1"/>
          <p:nvPr/>
        </p:nvSpPr>
        <p:spPr>
          <a:xfrm>
            <a:off x="623235" y="2048323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sp>
        <p:nvSpPr>
          <p:cNvPr id="24" name="Google Shape;373;p26">
            <a:extLst>
              <a:ext uri="{FF2B5EF4-FFF2-40B4-BE49-F238E27FC236}">
                <a16:creationId xmlns:a16="http://schemas.microsoft.com/office/drawing/2014/main" id="{A6C0FAAE-4259-4690-A180-54363ED2945B}"/>
              </a:ext>
            </a:extLst>
          </p:cNvPr>
          <p:cNvSpPr txBox="1"/>
          <p:nvPr/>
        </p:nvSpPr>
        <p:spPr>
          <a:xfrm>
            <a:off x="623235" y="2895784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73;p26">
            <a:extLst>
              <a:ext uri="{FF2B5EF4-FFF2-40B4-BE49-F238E27FC236}">
                <a16:creationId xmlns:a16="http://schemas.microsoft.com/office/drawing/2014/main" id="{AE8C45BA-306C-4477-A679-69E0B92E41F0}"/>
              </a:ext>
            </a:extLst>
          </p:cNvPr>
          <p:cNvSpPr txBox="1"/>
          <p:nvPr/>
        </p:nvSpPr>
        <p:spPr>
          <a:xfrm>
            <a:off x="623234" y="2048323"/>
            <a:ext cx="32665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3;p26">
            <a:extLst>
              <a:ext uri="{FF2B5EF4-FFF2-40B4-BE49-F238E27FC236}">
                <a16:creationId xmlns:a16="http://schemas.microsoft.com/office/drawing/2014/main" id="{45986B8E-2C23-45EA-AD1E-D92BD28DC849}"/>
              </a:ext>
            </a:extLst>
          </p:cNvPr>
          <p:cNvSpPr txBox="1"/>
          <p:nvPr/>
        </p:nvSpPr>
        <p:spPr>
          <a:xfrm>
            <a:off x="623235" y="2895784"/>
            <a:ext cx="30198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ED85FB-5E8B-4CA2-900D-DFDEB7A06BE5}"/>
              </a:ext>
            </a:extLst>
          </p:cNvPr>
          <p:cNvSpPr txBox="1"/>
          <p:nvPr/>
        </p:nvSpPr>
        <p:spPr>
          <a:xfrm>
            <a:off x="3788229" y="2048323"/>
            <a:ext cx="220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9x5; 9x2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E3C316-59C5-4098-95F0-D5D016C1A606}"/>
              </a:ext>
            </a:extLst>
          </p:cNvPr>
          <p:cNvSpPr txBox="1"/>
          <p:nvPr/>
        </p:nvSpPr>
        <p:spPr>
          <a:xfrm>
            <a:off x="3637223" y="2856826"/>
            <a:ext cx="3015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54:9; 45:9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3202E-581E-4940-990D-18AFDBB266A9}"/>
              </a:ext>
            </a:extLst>
          </p:cNvPr>
          <p:cNvSpPr txBox="1"/>
          <p:nvPr/>
        </p:nvSpPr>
        <p:spPr>
          <a:xfrm>
            <a:off x="9773163" y="2895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329531" y="183112"/>
            <a:ext cx="10071502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Chia đều 45 l nước mắm vào 9 cái can. Hỏi mỗi can có bao nhiêu lít nước mắm?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9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11" name="Google Shape;411;p28"/>
          <p:cNvSpPr txBox="1"/>
          <p:nvPr/>
        </p:nvSpPr>
        <p:spPr>
          <a:xfrm>
            <a:off x="918926" y="2171540"/>
            <a:ext cx="8699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2759123" y="2171540"/>
            <a:ext cx="6673754" cy="354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lít nước mắm trong mỗi can 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45 : 5 = 9 (l)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số: 9 lít nước mắm.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5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420971" y="186256"/>
            <a:ext cx="10447338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4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11" name="Google Shape;411;p28"/>
          <p:cNvSpPr txBox="1"/>
          <p:nvPr/>
        </p:nvSpPr>
        <p:spPr>
          <a:xfrm>
            <a:off x="918926" y="2171540"/>
            <a:ext cx="7425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2759123" y="2171540"/>
            <a:ext cx="6547554" cy="354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người trên 5 thuyền 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9 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= 45 (người)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số: 45 người.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8916" y="884904"/>
            <a:ext cx="13429831" cy="254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1"/>
          <p:cNvPicPr preferRelativeResize="0"/>
          <p:nvPr/>
        </p:nvPicPr>
        <p:blipFill rotWithShape="1">
          <a:blip r:embed="rId4">
            <a:alphaModFix/>
          </a:blip>
          <a:srcRect l="10901" t="21686" r="17028" b="22127"/>
          <a:stretch/>
        </p:blipFill>
        <p:spPr>
          <a:xfrm>
            <a:off x="3118493" y="3429000"/>
            <a:ext cx="6111664" cy="324464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/>
          <p:nvPr/>
        </p:nvSpPr>
        <p:spPr>
          <a:xfrm>
            <a:off x="1238091" y="370939"/>
            <a:ext cx="88201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dirty="0"/>
          </a:p>
        </p:txBody>
      </p: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6264" y="5012836"/>
            <a:ext cx="3157518" cy="18068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45;p49">
            <a:extLst>
              <a:ext uri="{FF2B5EF4-FFF2-40B4-BE49-F238E27FC236}">
                <a16:creationId xmlns:a16="http://schemas.microsoft.com/office/drawing/2014/main" id="{1FD60042-8654-4C34-AA1B-7E8CC1F27B6B}"/>
              </a:ext>
            </a:extLst>
          </p:cNvPr>
          <p:cNvSpPr txBox="1">
            <a:spLocks/>
          </p:cNvSpPr>
          <p:nvPr/>
        </p:nvSpPr>
        <p:spPr>
          <a:xfrm>
            <a:off x="2108188" y="276102"/>
            <a:ext cx="7542415" cy="9282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TRÒ CHƠI: ĐOÀN KẾT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79A10-3F98-4C89-B4C8-61DC6FE7A7E4}"/>
              </a:ext>
            </a:extLst>
          </p:cNvPr>
          <p:cNvSpPr txBox="1"/>
          <p:nvPr/>
        </p:nvSpPr>
        <p:spPr>
          <a:xfrm>
            <a:off x="754012" y="1731553"/>
            <a:ext cx="10482023" cy="275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 một số phép tính nhân trong bảng nhân 9: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(9 x 3 = ?; 9 x 7 = ?...) và một số bảng có kết quả (20, 27, 42, 63,...)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Chia lớp thành 2 đội chơi, đội nào ghép được nhiều phép tính với kết quả đúng là đội đó giành chiến thắng.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447" y="41430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9250" y="3891155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4508" y="4997010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0118" y="4491817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1868" y="4298969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4653" y="2378698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547185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7108" y="1533426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14131" y="2091232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HOÀN THÀNH TỐT TRÒ CHƠI “ĐOÀN KẾT”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20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2"/>
          <p:cNvSpPr txBox="1"/>
          <p:nvPr/>
        </p:nvSpPr>
        <p:spPr>
          <a:xfrm>
            <a:off x="171733" y="7071477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Dặn dò</a:t>
            </a:r>
            <a:endParaRPr/>
          </a:p>
        </p:txBody>
      </p:sp>
      <p:pic>
        <p:nvPicPr>
          <p:cNvPr id="480" name="Google Shape;48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37190" y="0"/>
            <a:ext cx="12929190" cy="239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3981" y="3054900"/>
            <a:ext cx="4286848" cy="3019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60E05-D998-4B7D-BF43-9476E11AF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95" y="601909"/>
            <a:ext cx="10873410" cy="625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045;p49">
            <a:extLst>
              <a:ext uri="{FF2B5EF4-FFF2-40B4-BE49-F238E27FC236}">
                <a16:creationId xmlns:a16="http://schemas.microsoft.com/office/drawing/2014/main" id="{D8C943CE-4C6C-4DE5-B347-11C539835FF7}"/>
              </a:ext>
            </a:extLst>
          </p:cNvPr>
          <p:cNvSpPr txBox="1">
            <a:spLocks/>
          </p:cNvSpPr>
          <p:nvPr/>
        </p:nvSpPr>
        <p:spPr>
          <a:xfrm>
            <a:off x="7389893" y="158563"/>
            <a:ext cx="4996070" cy="8866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Trò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chơi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câu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cá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>
            <a:extLst>
              <a:ext uri="{FF2B5EF4-FFF2-40B4-BE49-F238E27FC236}">
                <a16:creationId xmlns:a16="http://schemas.microsoft.com/office/drawing/2014/main" id="{D289D8D3-308D-4D08-AD03-2BC16E05E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BE0D57B-F6DA-46E7-A681-12317C1C8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7A6183A-F8B5-4DFB-ABCD-D7EE5B67E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79CA7754-59FE-4278-9321-64627A204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92D66DA-33A4-4E79-A3A7-44EA66769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>
            <a:extLst>
              <a:ext uri="{FF2B5EF4-FFF2-40B4-BE49-F238E27FC236}">
                <a16:creationId xmlns:a16="http://schemas.microsoft.com/office/drawing/2014/main" id="{5A9E3D41-D78B-4138-B9E0-81F7971C1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>
            <a:extLst>
              <a:ext uri="{FF2B5EF4-FFF2-40B4-BE49-F238E27FC236}">
                <a16:creationId xmlns:a16="http://schemas.microsoft.com/office/drawing/2014/main" id="{AB4BAE29-8AD1-4474-AED2-BD4C2480E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3">
            <a:extLst>
              <a:ext uri="{FF2B5EF4-FFF2-40B4-BE49-F238E27FC236}">
                <a16:creationId xmlns:a16="http://schemas.microsoft.com/office/drawing/2014/main" id="{8D3EBCC4-78F8-44DC-B542-0BB810D19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4">
            <a:extLst>
              <a:ext uri="{FF2B5EF4-FFF2-40B4-BE49-F238E27FC236}">
                <a16:creationId xmlns:a16="http://schemas.microsoft.com/office/drawing/2014/main" id="{6D296986-014C-4DC7-A80C-81FAA4B63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5">
            <a:extLst>
              <a:ext uri="{FF2B5EF4-FFF2-40B4-BE49-F238E27FC236}">
                <a16:creationId xmlns:a16="http://schemas.microsoft.com/office/drawing/2014/main" id="{8C380776-7448-43FC-9C30-7272CA7B6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a map hoi">
            <a:extLst>
              <a:ext uri="{FF2B5EF4-FFF2-40B4-BE49-F238E27FC236}">
                <a16:creationId xmlns:a16="http://schemas.microsoft.com/office/drawing/2014/main" id="{A8BAF867-0533-42F7-A3BA-856EAAFEE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532C84DA-3220-43B4-AC9C-6E7B8ED19B42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58" name="Nguoi cau ca">
            <a:extLst>
              <a:ext uri="{FF2B5EF4-FFF2-40B4-BE49-F238E27FC236}">
                <a16:creationId xmlns:a16="http://schemas.microsoft.com/office/drawing/2014/main" id="{955A5981-FFC2-4CF0-8ED0-85C34DC03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Box 41">
            <a:extLst>
              <a:ext uri="{FF2B5EF4-FFF2-40B4-BE49-F238E27FC236}">
                <a16:creationId xmlns:a16="http://schemas.microsoft.com/office/drawing/2014/main" id="{015E9F55-47AF-461D-AEE1-D417266B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2238376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3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84B46A8A-AA4C-4AC9-A7F2-59E09B9E420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70000" y="3492501"/>
            <a:ext cx="2739236" cy="1317625"/>
            <a:chOff x="8488209" y="3989601"/>
            <a:chExt cx="2234946" cy="987928"/>
          </a:xfrm>
        </p:grpSpPr>
        <p:pic>
          <p:nvPicPr>
            <p:cNvPr id="6168" name="Picture 36">
              <a:extLst>
                <a:ext uri="{FF2B5EF4-FFF2-40B4-BE49-F238E27FC236}">
                  <a16:creationId xmlns:a16="http://schemas.microsoft.com/office/drawing/2014/main" id="{44245760-5444-4B28-AC74-7D18B897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TextBox 37">
              <a:extLst>
                <a:ext uri="{FF2B5EF4-FFF2-40B4-BE49-F238E27FC236}">
                  <a16:creationId xmlns:a16="http://schemas.microsoft.com/office/drawing/2014/main" id="{71229B42-FF92-4386-B922-395F8DDD1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8209" y="4287222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7D199A26-99C3-4D33-995F-8948B6AE828C}"/>
              </a:ext>
            </a:extLst>
          </p:cNvPr>
          <p:cNvGrpSpPr>
            <a:grpSpLocks/>
          </p:cNvGrpSpPr>
          <p:nvPr/>
        </p:nvGrpSpPr>
        <p:grpSpPr bwMode="auto">
          <a:xfrm>
            <a:off x="8108950" y="3613151"/>
            <a:ext cx="3458457" cy="1241425"/>
            <a:chOff x="9445780" y="3817448"/>
            <a:chExt cx="3678977" cy="1105669"/>
          </a:xfrm>
        </p:grpSpPr>
        <p:pic>
          <p:nvPicPr>
            <p:cNvPr id="6166" name="Picture 33">
              <a:extLst>
                <a:ext uri="{FF2B5EF4-FFF2-40B4-BE49-F238E27FC236}">
                  <a16:creationId xmlns:a16="http://schemas.microsoft.com/office/drawing/2014/main" id="{C73A1242-49DC-43AA-BDDB-0AA7BF24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3817448"/>
              <a:ext cx="2952157" cy="110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TextBox 34">
              <a:extLst>
                <a:ext uri="{FF2B5EF4-FFF2-40B4-BE49-F238E27FC236}">
                  <a16:creationId xmlns:a16="http://schemas.microsoft.com/office/drawing/2014/main" id="{7E9DF6CC-158D-4749-A405-7573E62C8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5217" y="4055044"/>
              <a:ext cx="2449540" cy="63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0A08B1A5-946C-47D9-B552-2474055A3BCC}"/>
              </a:ext>
            </a:extLst>
          </p:cNvPr>
          <p:cNvGrpSpPr>
            <a:grpSpLocks/>
          </p:cNvGrpSpPr>
          <p:nvPr/>
        </p:nvGrpSpPr>
        <p:grpSpPr bwMode="auto">
          <a:xfrm>
            <a:off x="7631113" y="5119688"/>
            <a:ext cx="4127915" cy="1136650"/>
            <a:chOff x="9477223" y="3879229"/>
            <a:chExt cx="3569044" cy="788176"/>
          </a:xfrm>
        </p:grpSpPr>
        <p:pic>
          <p:nvPicPr>
            <p:cNvPr id="6164" name="Picture 2">
              <a:extLst>
                <a:ext uri="{FF2B5EF4-FFF2-40B4-BE49-F238E27FC236}">
                  <a16:creationId xmlns:a16="http://schemas.microsoft.com/office/drawing/2014/main" id="{06ED89A0-FD3C-4A12-A09C-0DE2A52E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223" y="3879229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TextBox 31">
              <a:extLst>
                <a:ext uri="{FF2B5EF4-FFF2-40B4-BE49-F238E27FC236}">
                  <a16:creationId xmlns:a16="http://schemas.microsoft.com/office/drawing/2014/main" id="{F4ABC3D5-B3C7-472B-9F1E-C1B2124D4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3738" y="4058709"/>
              <a:ext cx="2652529" cy="49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A862C8A5-47B7-4F68-8BE2-12263C2B94C7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348 L 1.34101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1 0.02523 L -1.27552 -0.00162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1 0.01204 L -1.27239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9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:a16="http://schemas.microsoft.com/office/drawing/2014/main" id="{6A6CCC5A-13C6-46F8-AD87-84AFA3387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9F9A2079-28E4-4DD6-8732-B2DF2B1BA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EE27B1B-FF04-4FF3-91E9-6D654897D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89FB9197-76D0-4B52-9CEC-9BC9947FF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3C038E8-5E0D-44CC-ACC3-C74AE2B46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>
            <a:extLst>
              <a:ext uri="{FF2B5EF4-FFF2-40B4-BE49-F238E27FC236}">
                <a16:creationId xmlns:a16="http://schemas.microsoft.com/office/drawing/2014/main" id="{3197555F-AFE5-45B4-B199-5D8964BA4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1FCA5C55-5B66-4DBE-A7A2-DC6E986C7012}"/>
              </a:ext>
            </a:extLst>
          </p:cNvPr>
          <p:cNvSpPr/>
          <p:nvPr/>
        </p:nvSpPr>
        <p:spPr>
          <a:xfrm>
            <a:off x="3267076" y="1712914"/>
            <a:ext cx="3209925" cy="2027237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3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ED663D9E-A285-463E-92F5-CAA54AD6A455}"/>
              </a:ext>
            </a:extLst>
          </p:cNvPr>
          <p:cNvGrpSpPr>
            <a:grpSpLocks/>
          </p:cNvGrpSpPr>
          <p:nvPr/>
        </p:nvGrpSpPr>
        <p:grpSpPr bwMode="auto">
          <a:xfrm>
            <a:off x="6209262" y="1169988"/>
            <a:ext cx="3560212" cy="5876383"/>
            <a:chOff x="4884014" y="893923"/>
            <a:chExt cx="3559751" cy="4406625"/>
          </a:xfrm>
        </p:grpSpPr>
        <p:pic>
          <p:nvPicPr>
            <p:cNvPr id="7184" name="Picture 13">
              <a:extLst>
                <a:ext uri="{FF2B5EF4-FFF2-40B4-BE49-F238E27FC236}">
                  <a16:creationId xmlns:a16="http://schemas.microsoft.com/office/drawing/2014/main" id="{94D46347-BA10-4143-8C93-DFA526109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5" name="ca 2 phai">
              <a:extLst>
                <a:ext uri="{FF2B5EF4-FFF2-40B4-BE49-F238E27FC236}">
                  <a16:creationId xmlns:a16="http://schemas.microsoft.com/office/drawing/2014/main" id="{D416F2AA-519F-41F7-8CE6-6481B7F24A8C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385805" y="3598575"/>
              <a:ext cx="2200182" cy="1203763"/>
              <a:chOff x="9700312" y="3893312"/>
              <a:chExt cx="2200182" cy="1203763"/>
            </a:xfrm>
          </p:grpSpPr>
          <p:pic>
            <p:nvPicPr>
              <p:cNvPr id="7186" name="Picture 18">
                <a:extLst>
                  <a:ext uri="{FF2B5EF4-FFF2-40B4-BE49-F238E27FC236}">
                    <a16:creationId xmlns:a16="http://schemas.microsoft.com/office/drawing/2014/main" id="{376BC861-4E91-4FA8-81C1-A5C6D4B7C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7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0114929-48D9-49C0-AC52-CA0FD6787D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31858" y="4203002"/>
                <a:ext cx="1568636" cy="646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FBECC89A-6C55-4BF3-87F7-0556348FE17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69873" y="3848100"/>
            <a:ext cx="2893529" cy="1377950"/>
            <a:chOff x="8361835" y="3944371"/>
            <a:chExt cx="2361321" cy="1033158"/>
          </a:xfrm>
        </p:grpSpPr>
        <p:pic>
          <p:nvPicPr>
            <p:cNvPr id="7182" name="Picture 30">
              <a:extLst>
                <a:ext uri="{FF2B5EF4-FFF2-40B4-BE49-F238E27FC236}">
                  <a16:creationId xmlns:a16="http://schemas.microsoft.com/office/drawing/2014/main" id="{9D5A7AEC-DB14-4B56-B470-243D34EDA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200" y="3944371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3" name="TextBox 31">
              <a:extLst>
                <a:ext uri="{FF2B5EF4-FFF2-40B4-BE49-F238E27FC236}">
                  <a16:creationId xmlns:a16="http://schemas.microsoft.com/office/drawing/2014/main" id="{5A77C6D8-FF94-41CC-8463-60561EF1C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835" y="4197952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2DF4037-17CE-4AF5-B76E-4B2BB8B6FB15}"/>
              </a:ext>
            </a:extLst>
          </p:cNvPr>
          <p:cNvGrpSpPr>
            <a:grpSpLocks/>
          </p:cNvGrpSpPr>
          <p:nvPr/>
        </p:nvGrpSpPr>
        <p:grpSpPr bwMode="auto">
          <a:xfrm>
            <a:off x="10533063" y="3881438"/>
            <a:ext cx="3056115" cy="1344612"/>
            <a:chOff x="9445780" y="4189352"/>
            <a:chExt cx="3054997" cy="788176"/>
          </a:xfrm>
        </p:grpSpPr>
        <p:pic>
          <p:nvPicPr>
            <p:cNvPr id="7180" name="Picture 36">
              <a:extLst>
                <a:ext uri="{FF2B5EF4-FFF2-40B4-BE49-F238E27FC236}">
                  <a16:creationId xmlns:a16="http://schemas.microsoft.com/office/drawing/2014/main" id="{41DB6DF6-C250-4B3E-A898-E0A9A7495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TextBox 37">
              <a:extLst>
                <a:ext uri="{FF2B5EF4-FFF2-40B4-BE49-F238E27FC236}">
                  <a16:creationId xmlns:a16="http://schemas.microsoft.com/office/drawing/2014/main" id="{428EFFDE-C89F-43A8-9672-594030A75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3359" y="4357698"/>
              <a:ext cx="2257418" cy="414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-0.01435 L 1.34948 -0.03055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1.25742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45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46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36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1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1169</Words>
  <Application>Microsoft Office PowerPoint</Application>
  <PresentationFormat>Widescreen</PresentationFormat>
  <Paragraphs>192</Paragraphs>
  <Slides>29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Cooper Black</vt:lpstr>
      <vt:lpstr>Times New Roman</vt:lpstr>
      <vt:lpstr>Varela Round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 Giáo án ppt Phan Linh_0916.604.268</vt:lpstr>
      <vt:lpstr>PowerPoint Presentation</vt:lpstr>
      <vt:lpstr>Kho Giáo án ppt Phan Linh_0916.604.268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HồngAnh Phạm</dc:creator>
  <cp:lastModifiedBy>Techsi.vn</cp:lastModifiedBy>
  <cp:revision>5</cp:revision>
  <dcterms:created xsi:type="dcterms:W3CDTF">2022-07-31T03:52:51Z</dcterms:created>
  <dcterms:modified xsi:type="dcterms:W3CDTF">2024-10-10T07:45:13Z</dcterms:modified>
</cp:coreProperties>
</file>