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3"/>
  </p:notesMasterIdLst>
  <p:sldIdLst>
    <p:sldId id="313" r:id="rId2"/>
    <p:sldId id="256" r:id="rId3"/>
    <p:sldId id="258" r:id="rId4"/>
    <p:sldId id="257" r:id="rId5"/>
    <p:sldId id="259" r:id="rId6"/>
    <p:sldId id="260" r:id="rId7"/>
    <p:sldId id="274" r:id="rId8"/>
    <p:sldId id="319" r:id="rId9"/>
    <p:sldId id="314" r:id="rId10"/>
    <p:sldId id="315" r:id="rId11"/>
    <p:sldId id="316" r:id="rId12"/>
    <p:sldId id="268" r:id="rId13"/>
    <p:sldId id="272" r:id="rId14"/>
    <p:sldId id="282" r:id="rId15"/>
    <p:sldId id="283" r:id="rId16"/>
    <p:sldId id="317" r:id="rId17"/>
    <p:sldId id="318" r:id="rId18"/>
    <p:sldId id="263" r:id="rId19"/>
    <p:sldId id="280" r:id="rId20"/>
    <p:sldId id="289" r:id="rId21"/>
    <p:sldId id="290" r:id="rId22"/>
  </p:sldIdLst>
  <p:sldSz cx="9144000" cy="5143500" type="screen16x9"/>
  <p:notesSz cx="6858000" cy="9144000"/>
  <p:embeddedFontLst>
    <p:embeddedFont>
      <p:font typeface="Raleway Medium" panose="020B0604020202020204" charset="0"/>
      <p:regular r:id="rId24"/>
      <p:italic r:id="rId25"/>
    </p:embeddedFont>
    <p:embeddedFont>
      <p:font typeface="Fredoka One" panose="020B0604020202020204" charset="0"/>
      <p:regular r:id="rId26"/>
    </p:embeddedFont>
    <p:embeddedFont>
      <p:font typeface="UVN Da Lat" panose="03060902030302020204" pitchFamily="66" charset="0"/>
      <p:regular r:id="rId27"/>
      <p:bold r:id="rId28"/>
    </p:embeddedFont>
    <p:embeddedFont>
      <p:font typeface="Raleway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17550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A92B7-0C0A-2215-2CC0-D2E1D2D67EAC}"/>
              </a:ext>
            </a:extLst>
          </p:cNvPr>
          <p:cNvSpPr/>
          <p:nvPr/>
        </p:nvSpPr>
        <p:spPr>
          <a:xfrm>
            <a:off x="267418" y="106262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5" y="1017321"/>
            <a:ext cx="7534584" cy="4263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" y="153680"/>
            <a:ext cx="8818274" cy="49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567</Words>
  <Application>Microsoft Office PowerPoint</Application>
  <PresentationFormat>On-screen Show (16:9)</PresentationFormat>
  <Paragraphs>55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Raleway Medium</vt:lpstr>
      <vt:lpstr>Fredoka One</vt:lpstr>
      <vt:lpstr>Exo 2</vt:lpstr>
      <vt:lpstr>UVN Da Lat</vt:lpstr>
      <vt:lpstr>Raleway</vt:lpstr>
      <vt:lpstr>UTM Cookies</vt:lpstr>
      <vt:lpstr>Calibri</vt:lpstr>
      <vt:lpstr>Times New Roman</vt:lpstr>
      <vt:lpstr>Arial</vt:lpstr>
      <vt:lpstr>Día del Niño by Slidesgo</vt:lpstr>
      <vt:lpstr>PowerPoint Presentation</vt:lpstr>
      <vt:lpstr>KHỞI ĐỘNG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Techsi.vn</cp:lastModifiedBy>
  <cp:revision>20</cp:revision>
  <dcterms:modified xsi:type="dcterms:W3CDTF">2024-12-25T09:02:48Z</dcterms:modified>
</cp:coreProperties>
</file>