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14"/>
  </p:notesMasterIdLst>
  <p:sldIdLst>
    <p:sldId id="277" r:id="rId5"/>
    <p:sldId id="295" r:id="rId6"/>
    <p:sldId id="2007577559" r:id="rId7"/>
    <p:sldId id="9454" r:id="rId8"/>
    <p:sldId id="9453" r:id="rId9"/>
    <p:sldId id="9455" r:id="rId10"/>
    <p:sldId id="294" r:id="rId11"/>
    <p:sldId id="293" r:id="rId12"/>
    <p:sldId id="18172390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6C7E0-F7B0-468D-AD30-B307064C0D79}"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C575-677F-44AD-BFEF-CBE0F09E511D}" type="slidenum">
              <a:rPr lang="en-US" smtClean="0"/>
              <a:t>‹#›</a:t>
            </a:fld>
            <a:endParaRPr lang="en-US"/>
          </a:p>
        </p:txBody>
      </p:sp>
    </p:spTree>
    <p:extLst>
      <p:ext uri="{BB962C8B-B14F-4D97-AF65-F5344CB8AC3E}">
        <p14:creationId xmlns:p14="http://schemas.microsoft.com/office/powerpoint/2010/main" val="276781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04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14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17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228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851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64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928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460414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2745897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8992945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4704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94130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5763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2349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4391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49901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8184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6143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804132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6292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563358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377337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7835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356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8304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6739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3814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8470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4024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99496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92184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449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6105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27758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552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2264210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83758949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41558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3004261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1839503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554053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333310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130517993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64196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435166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1766105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9360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448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29894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0836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8378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1115059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3380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68745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49171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536947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52169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1087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1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1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743661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5726537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9948"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107" y="1381215"/>
            <a:ext cx="3790801" cy="3790801"/>
          </a:xfrm>
          <a:prstGeom prst="rect">
            <a:avLst/>
          </a:prstGeom>
        </p:spPr>
      </p:pic>
      <p:pic>
        <p:nvPicPr>
          <p:cNvPr id="11" name="Picture 10">
            <a:extLst>
              <a:ext uri="{FF2B5EF4-FFF2-40B4-BE49-F238E27FC236}">
                <a16:creationId xmlns:a16="http://schemas.microsoft.com/office/drawing/2014/main" id="{4289C3B8-049B-4655-BC98-0ACC52DA1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0" y="4152285"/>
            <a:ext cx="12222875" cy="2741186"/>
          </a:xfrm>
          <a:prstGeom prst="rect">
            <a:avLst/>
          </a:prstGeom>
        </p:spPr>
      </p:pic>
      <p:pic>
        <p:nvPicPr>
          <p:cNvPr id="4" name="Picture 3">
            <a:extLst>
              <a:ext uri="{FF2B5EF4-FFF2-40B4-BE49-F238E27FC236}">
                <a16:creationId xmlns:a16="http://schemas.microsoft.com/office/drawing/2014/main" id="{8E0DD1DF-FA06-4C6A-8A8B-6AEF027B9D40}"/>
              </a:ext>
            </a:extLst>
          </p:cNvPr>
          <p:cNvPicPr>
            <a:picLocks noChangeAspect="1"/>
          </p:cNvPicPr>
          <p:nvPr/>
        </p:nvPicPr>
        <p:blipFill>
          <a:blip r:embed="rId5"/>
          <a:stretch>
            <a:fillRect/>
          </a:stretch>
        </p:blipFill>
        <p:spPr>
          <a:xfrm>
            <a:off x="1480559" y="2113444"/>
            <a:ext cx="8379536" cy="2248349"/>
          </a:xfrm>
          <a:prstGeom prst="rect">
            <a:avLst/>
          </a:prstGeom>
        </p:spPr>
      </p:pic>
    </p:spTree>
    <p:extLst>
      <p:ext uri="{BB962C8B-B14F-4D97-AF65-F5344CB8AC3E}">
        <p14:creationId xmlns:p14="http://schemas.microsoft.com/office/powerpoint/2010/main" val="34931117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8762" y="1009293"/>
            <a:ext cx="1163448" cy="1645697"/>
          </a:xfrm>
          <a:prstGeom prst="rect">
            <a:avLst/>
          </a:prstGeom>
          <a:effectLst>
            <a:outerShdw blurRad="50800" dist="38100" dir="5400000" algn="t" rotWithShape="0">
              <a:prstClr val="black">
                <a:alpha val="40000"/>
              </a:prstClr>
            </a:outerShdw>
          </a:effectLst>
        </p:spPr>
      </p:pic>
      <p:cxnSp>
        <p:nvCxnSpPr>
          <p:cNvPr id="26" name="直接连接符 25"/>
          <p:cNvCxnSpPr/>
          <p:nvPr/>
        </p:nvCxnSpPr>
        <p:spPr>
          <a:xfrm>
            <a:off x="4320261" y="2218308"/>
            <a:ext cx="4083873" cy="0"/>
          </a:xfrm>
          <a:prstGeom prst="line">
            <a:avLst/>
          </a:prstGeom>
          <a:ln w="57150">
            <a:solidFill>
              <a:srgbClr val="328D8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1651" y="1227344"/>
            <a:ext cx="3050861" cy="3700397"/>
            <a:chOff x="1199333" y="1153859"/>
            <a:chExt cx="4331341" cy="5253495"/>
          </a:xfrm>
        </p:grpSpPr>
        <p:grpSp>
          <p:nvGrpSpPr>
            <p:cNvPr id="4" name="组合 3"/>
            <p:cNvGrpSpPr/>
            <p:nvPr/>
          </p:nvGrpSpPr>
          <p:grpSpPr>
            <a:xfrm>
              <a:off x="1199333" y="1153859"/>
              <a:ext cx="1808397" cy="3844925"/>
              <a:chOff x="1673399" y="1978088"/>
              <a:chExt cx="1808162" cy="3844925"/>
            </a:xfrm>
          </p:grpSpPr>
          <p:sp>
            <p:nvSpPr>
              <p:cNvPr id="5"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字魂59号-创粗黑"/>
                  <a:cs typeface="+mn-ea"/>
                  <a:sym typeface="+mn-lt"/>
                </a:endParaRPr>
              </a:p>
            </p:txBody>
          </p:sp>
          <p:sp>
            <p:nvSpPr>
              <p:cNvPr id="6"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7" name="组合 6"/>
            <p:cNvGrpSpPr/>
            <p:nvPr/>
          </p:nvGrpSpPr>
          <p:grpSpPr>
            <a:xfrm>
              <a:off x="3262810" y="1839659"/>
              <a:ext cx="1695671" cy="3233739"/>
              <a:chOff x="3618086" y="2343213"/>
              <a:chExt cx="1695450" cy="3233738"/>
            </a:xfrm>
          </p:grpSpPr>
          <p:sp>
            <p:nvSpPr>
              <p:cNvPr id="8"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9"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10" name="组合 9"/>
            <p:cNvGrpSpPr/>
            <p:nvPr/>
          </p:nvGrpSpPr>
          <p:grpSpPr>
            <a:xfrm>
              <a:off x="2360098" y="2838196"/>
              <a:ext cx="1389244" cy="2635251"/>
              <a:chOff x="2770361" y="3341751"/>
              <a:chExt cx="1389063" cy="2635250"/>
            </a:xfrm>
          </p:grpSpPr>
          <p:sp>
            <p:nvSpPr>
              <p:cNvPr id="11"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2"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sp>
            <p:nvSpPr>
              <p:cNvPr id="13"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sp>
            <p:nvSpPr>
              <p:cNvPr id="14"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grpSp>
        <p:grpSp>
          <p:nvGrpSpPr>
            <p:cNvPr id="15" name="组合 14"/>
            <p:cNvGrpSpPr/>
            <p:nvPr/>
          </p:nvGrpSpPr>
          <p:grpSpPr>
            <a:xfrm>
              <a:off x="4343070" y="3238247"/>
              <a:ext cx="1187604" cy="2081212"/>
              <a:chOff x="4608686" y="3741801"/>
              <a:chExt cx="1187450" cy="2081212"/>
            </a:xfrm>
          </p:grpSpPr>
          <p:sp>
            <p:nvSpPr>
              <p:cNvPr id="16"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7"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6042" y="3388029"/>
              <a:ext cx="3019325" cy="3019325"/>
            </a:xfrm>
            <a:prstGeom prst="rect">
              <a:avLst/>
            </a:prstGeom>
          </p:spPr>
        </p:pic>
      </p:grpSp>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4082" y="400834"/>
            <a:ext cx="6718796" cy="3419330"/>
          </a:xfrm>
          <a:prstGeom prst="rect">
            <a:avLst/>
          </a:prstGeom>
        </p:spPr>
      </p:pic>
      <p:pic>
        <p:nvPicPr>
          <p:cNvPr id="30"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5813" y="1109482"/>
            <a:ext cx="3147786" cy="3934733"/>
          </a:xfrm>
          <a:prstGeom prst="ellipse">
            <a:avLst/>
          </a:prstGeom>
        </p:spPr>
      </p:pic>
      <p:pic>
        <p:nvPicPr>
          <p:cNvPr id="23" name="Picture 22">
            <a:extLst>
              <a:ext uri="{FF2B5EF4-FFF2-40B4-BE49-F238E27FC236}">
                <a16:creationId xmlns:a16="http://schemas.microsoft.com/office/drawing/2014/main" id="{A3C8A616-E112-474D-BF69-4651EC69A7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30" name="Picture 6" descr="479,113 BEST Cartoon Sky IMAGES, STOCK PHOTOS &amp;amp; VECTORS | Adobe 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sp>
        <p:nvSpPr>
          <p:cNvPr id="21" name="TextBox 20"/>
          <p:cNvSpPr txBox="1"/>
          <p:nvPr/>
        </p:nvSpPr>
        <p:spPr>
          <a:xfrm>
            <a:off x="653935" y="134307"/>
            <a:ext cx="10664825"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Tìm đọc bài về một nhân vật được mọi người quý mến, cảm phục và viết phiếu đọc sách theo mẫu.</a:t>
            </a:r>
          </a:p>
        </p:txBody>
      </p:sp>
      <p:pic>
        <p:nvPicPr>
          <p:cNvPr id="1026" name="Picture 2">
            <a:extLst>
              <a:ext uri="{FF2B5EF4-FFF2-40B4-BE49-F238E27FC236}">
                <a16:creationId xmlns:a16="http://schemas.microsoft.com/office/drawing/2014/main" id="{0AC34276-0A3D-46F2-B43B-30C205DB6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053" y="2048719"/>
            <a:ext cx="9652899" cy="371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1656CF6-E219-4D6C-97D5-3B04847D8AA9}"/>
              </a:ext>
            </a:extLst>
          </p:cNvPr>
          <p:cNvSpPr txBox="1"/>
          <p:nvPr/>
        </p:nvSpPr>
        <p:spPr>
          <a:xfrm>
            <a:off x="1016000" y="766732"/>
            <a:ext cx="10027920"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Hồ và thiếu nhi Tiệp Khắc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Các cháu trông Bác gầy hay mập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 nhi: Bác gầy lắm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Vậy các cháu có muốn bác gầy yếu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 nhi: Dạ không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Vậy các cháu đừng chen lấn nhau, hãy cử một đại biểu đến hôn Bác thôi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77178540"/>
      </p:ext>
    </p:extLst>
  </p:cSld>
  <p:clrMapOvr>
    <a:overrideClrMapping bg1="lt1" tx1="dk1" bg2="lt2" tx2="dk2" accent1="accent1" accent2="accent2" accent3="accent3" accent4="accent4" accent5="accent5" accent6="accent6" hlink="hlink" folHlink="folHlink"/>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BE66C94B-0195-4D03-AA11-0A7BC6E3FAA0}"/>
              </a:ext>
            </a:extLst>
          </p:cNvPr>
          <p:cNvGrpSpPr/>
          <p:nvPr/>
        </p:nvGrpSpPr>
        <p:grpSpPr>
          <a:xfrm>
            <a:off x="892354" y="3758439"/>
            <a:ext cx="4278451" cy="2175001"/>
            <a:chOff x="892354" y="3758439"/>
            <a:chExt cx="4278451" cy="2175001"/>
          </a:xfrm>
        </p:grpSpPr>
        <p:pic>
          <p:nvPicPr>
            <p:cNvPr id="8" name="Picture 9">
              <a:extLst>
                <a:ext uri="{FF2B5EF4-FFF2-40B4-BE49-F238E27FC236}">
                  <a16:creationId xmlns:a16="http://schemas.microsoft.com/office/drawing/2014/main" id="{8BFAADDA-8B99-4AB5-B0A0-CB2810B619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AD519841-C482-4C6A-998E-5943BD9A7D83}"/>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10" name="Speech Bubble: Rectangle with Corners Rounded 4">
            <a:extLst>
              <a:ext uri="{FF2B5EF4-FFF2-40B4-BE49-F238E27FC236}">
                <a16:creationId xmlns:a16="http://schemas.microsoft.com/office/drawing/2014/main" id="{14E3948F-D4DE-433A-8369-8C76DE03A7FE}"/>
              </a:ext>
            </a:extLst>
          </p:cNvPr>
          <p:cNvSpPr/>
          <p:nvPr/>
        </p:nvSpPr>
        <p:spPr>
          <a:xfrm flipH="1">
            <a:off x="4226555" y="728181"/>
            <a:ext cx="6325648" cy="1181899"/>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Nhân vật chính trong bài đọc là ai?</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3D47FCF6-B268-48FC-98A5-9C8E287BEE6E}"/>
              </a:ext>
            </a:extLst>
          </p:cNvPr>
          <p:cNvSpPr/>
          <p:nvPr/>
        </p:nvSpPr>
        <p:spPr>
          <a:xfrm flipH="1">
            <a:off x="4978395" y="2243311"/>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của nhân vật là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id="{BDBEDF67-DB5F-437F-9940-CF0DC4D6F5A1}"/>
              </a:ext>
            </a:extLst>
          </p:cNvPr>
          <p:cNvSpPr/>
          <p:nvPr/>
        </p:nvSpPr>
        <p:spPr>
          <a:xfrm flipH="1">
            <a:off x="5170805" y="34899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Em cảm nhận điều gì về việc làm tốt đó?</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DC31FE0F-28C8-408C-B59D-7FA161E7C369}"/>
              </a:ext>
            </a:extLst>
          </p:cNvPr>
          <p:cNvSpPr/>
          <p:nvPr/>
        </p:nvSpPr>
        <p:spPr>
          <a:xfrm flipH="1">
            <a:off x="5264578" y="48107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đó đem đến cho em bài học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88451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wipe(down)">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ipe(down)">
                                      <p:cBhvr>
                                        <p:cTn id="23" dur="500"/>
                                        <p:tgtEl>
                                          <p:spTgt spid="11">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down)">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Effect transition="in" filter="wipe(down)">
                                      <p:cBhvr>
                                        <p:cTn id="33" dur="500"/>
                                        <p:tgtEl>
                                          <p:spTgt spid="12">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down)">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wipe(down)">
                                      <p:cBhvr>
                                        <p:cTn id="43" dur="500"/>
                                        <p:tgtEl>
                                          <p:spTgt spid="13">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down)">
                                      <p:cBhvr>
                                        <p:cTn id="4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5045076-0A4F-4AB7-987A-26CA1EB5390F}"/>
              </a:ext>
            </a:extLst>
          </p:cNvPr>
          <p:cNvSpPr txBox="1"/>
          <p:nvPr/>
        </p:nvSpPr>
        <p:spPr>
          <a:xfrm>
            <a:off x="934720" y="1595180"/>
            <a:ext cx="10668000"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23/11/2022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Tiệp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Khắc</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55615131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5595" y="2040844"/>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4" name="Picture 13">
            <a:extLst>
              <a:ext uri="{FF2B5EF4-FFF2-40B4-BE49-F238E27FC236}">
                <a16:creationId xmlns:a16="http://schemas.microsoft.com/office/drawing/2014/main" id="{E0B5E18A-ADA1-4A93-A018-6309E27A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pic>
        <p:nvPicPr>
          <p:cNvPr id="18" name="图片 13">
            <a:extLst>
              <a:ext uri="{FF2B5EF4-FFF2-40B4-BE49-F238E27FC236}">
                <a16:creationId xmlns:a16="http://schemas.microsoft.com/office/drawing/2014/main" id="{87A7FC29-ABC1-4A67-AEAB-B21BC6BA03D0}"/>
              </a:ext>
            </a:extLst>
          </p:cNvPr>
          <p:cNvPicPr>
            <a:picLocks noChangeAspect="1"/>
          </p:cNvPicPr>
          <p:nvPr/>
        </p:nvPicPr>
        <p:blipFill>
          <a:blip r:embed="rId4"/>
          <a:stretch>
            <a:fillRect/>
          </a:stretch>
        </p:blipFill>
        <p:spPr>
          <a:xfrm>
            <a:off x="1327794" y="232289"/>
            <a:ext cx="9249022" cy="2970274"/>
          </a:xfrm>
          <a:prstGeom prst="rect">
            <a:avLst/>
          </a:prstGeom>
        </p:spPr>
      </p:pic>
      <p:pic>
        <p:nvPicPr>
          <p:cNvPr id="19" name="Picture 2" descr="https://i.pinimg.com/564x/fc/e5/af/fce5af448eb4c49b9c3fac710c719fa3.jpg">
            <a:extLst>
              <a:ext uri="{FF2B5EF4-FFF2-40B4-BE49-F238E27FC236}">
                <a16:creationId xmlns:a16="http://schemas.microsoft.com/office/drawing/2014/main" id="{6B03E89C-06C2-4991-9640-656144CED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993779-CD69-4BE9-B0DB-A4DB264D752E}"/>
              </a:ext>
            </a:extLst>
          </p:cNvPr>
          <p:cNvSpPr txBox="1"/>
          <p:nvPr/>
        </p:nvSpPr>
        <p:spPr>
          <a:xfrm>
            <a:off x="2712720" y="863600"/>
            <a:ext cx="6451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Chia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sẻ</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9"/>
                                        </p:tgtEl>
                                        <p:attrNameLst>
                                          <p:attrName>r</p:attrName>
                                        </p:attrNameLst>
                                      </p:cBhvr>
                                    </p:animRot>
                                    <p:animRot by="-240000">
                                      <p:cBhvr>
                                        <p:cTn id="10" dur="200" fill="hold">
                                          <p:stCondLst>
                                            <p:cond delay="200"/>
                                          </p:stCondLst>
                                        </p:cTn>
                                        <p:tgtEl>
                                          <p:spTgt spid="19"/>
                                        </p:tgtEl>
                                        <p:attrNameLst>
                                          <p:attrName>r</p:attrName>
                                        </p:attrNameLst>
                                      </p:cBhvr>
                                    </p:animRot>
                                    <p:animRot by="240000">
                                      <p:cBhvr>
                                        <p:cTn id="11" dur="200" fill="hold">
                                          <p:stCondLst>
                                            <p:cond delay="400"/>
                                          </p:stCondLst>
                                        </p:cTn>
                                        <p:tgtEl>
                                          <p:spTgt spid="19"/>
                                        </p:tgtEl>
                                        <p:attrNameLst>
                                          <p:attrName>r</p:attrName>
                                        </p:attrNameLst>
                                      </p:cBhvr>
                                    </p:animRot>
                                    <p:animRot by="-240000">
                                      <p:cBhvr>
                                        <p:cTn id="12" dur="200" fill="hold">
                                          <p:stCondLst>
                                            <p:cond delay="600"/>
                                          </p:stCondLst>
                                        </p:cTn>
                                        <p:tgtEl>
                                          <p:spTgt spid="19"/>
                                        </p:tgtEl>
                                        <p:attrNameLst>
                                          <p:attrName>r</p:attrName>
                                        </p:attrNameLst>
                                      </p:cBhvr>
                                    </p:animRot>
                                    <p:animRot by="120000">
                                      <p:cBhvr>
                                        <p:cTn id="13" dur="200" fill="hold">
                                          <p:stCondLst>
                                            <p:cond delay="80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ps稻壳儿佳誉设计原创链接：http://chn.docer.com/works?userid=219874625">
            <a:extLst>
              <a:ext uri="{FF2B5EF4-FFF2-40B4-BE49-F238E27FC236}">
                <a16:creationId xmlns:a16="http://schemas.microsoft.com/office/drawing/2014/main" id="{38B60042-5286-4339-A850-0CF7CE704507}"/>
              </a:ext>
            </a:extLst>
          </p:cNvPr>
          <p:cNvPicPr>
            <a:picLocks noChangeAspect="1"/>
          </p:cNvPicPr>
          <p:nvPr/>
        </p:nvPicPr>
        <p:blipFill rotWithShape="1">
          <a:blip r:embed="rId3">
            <a:extLst>
              <a:ext uri="{28A0092B-C50C-407E-A947-70E740481C1C}">
                <a14:useLocalDpi xmlns:a14="http://schemas.microsoft.com/office/drawing/2010/main" val="0"/>
              </a:ext>
            </a:extLst>
          </a:blip>
          <a:srcRect t="23864" b="33938"/>
          <a:stretch/>
        </p:blipFill>
        <p:spPr>
          <a:xfrm>
            <a:off x="0" y="1"/>
            <a:ext cx="12192000" cy="6858000"/>
          </a:xfrm>
          <a:prstGeom prst="rect">
            <a:avLst/>
          </a:prstGeom>
        </p:spPr>
      </p:pic>
      <p:pic>
        <p:nvPicPr>
          <p:cNvPr id="14" name="Picture 13">
            <a:extLst>
              <a:ext uri="{FF2B5EF4-FFF2-40B4-BE49-F238E27FC236}">
                <a16:creationId xmlns:a16="http://schemas.microsoft.com/office/drawing/2014/main" id="{3D209A57-8E70-4976-9D5D-4A07BFF7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245" y="568554"/>
            <a:ext cx="9690853" cy="2605698"/>
          </a:xfrm>
          <a:prstGeom prst="rect">
            <a:avLst/>
          </a:prstGeom>
        </p:spPr>
      </p:pic>
    </p:spTree>
    <p:extLst>
      <p:ext uri="{BB962C8B-B14F-4D97-AF65-F5344CB8AC3E}">
        <p14:creationId xmlns:p14="http://schemas.microsoft.com/office/powerpoint/2010/main" val="376624842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Widescreen</PresentationFormat>
  <Paragraphs>29</Paragraphs>
  <Slides>9</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宋体</vt:lpstr>
      <vt:lpstr>Arial</vt:lpstr>
      <vt:lpstr>Arial-Rounded</vt:lpstr>
      <vt:lpstr>Calibri</vt:lpstr>
      <vt:lpstr>等线</vt:lpstr>
      <vt:lpstr>等线 Light</vt:lpstr>
      <vt:lpstr>Georgia</vt:lpstr>
      <vt:lpstr>Times New Roman</vt:lpstr>
      <vt:lpstr>字魂59号-创粗黑</vt:lpstr>
      <vt:lpstr>Office 主题​​</vt:lpstr>
      <vt:lpstr>3_Office 主题​​</vt:lpstr>
      <vt:lpstr>1_Simple Light</vt:lpstr>
      <vt:lpstr>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cp:revision>
  <dcterms:created xsi:type="dcterms:W3CDTF">2022-09-30T07:46:31Z</dcterms:created>
  <dcterms:modified xsi:type="dcterms:W3CDTF">2025-01-13T07:30:14Z</dcterms:modified>
</cp:coreProperties>
</file>