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6"/>
  </p:notesMasterIdLst>
  <p:sldIdLst>
    <p:sldId id="257" r:id="rId3"/>
    <p:sldId id="256" r:id="rId4"/>
    <p:sldId id="258" r:id="rId5"/>
    <p:sldId id="259" r:id="rId6"/>
    <p:sldId id="260" r:id="rId7"/>
    <p:sldId id="261" r:id="rId8"/>
    <p:sldId id="262" r:id="rId9"/>
    <p:sldId id="1817239091" r:id="rId10"/>
    <p:sldId id="8951" r:id="rId11"/>
    <p:sldId id="1075" r:id="rId12"/>
    <p:sldId id="2007577548" r:id="rId13"/>
    <p:sldId id="2007577528" r:id="rId14"/>
    <p:sldId id="2007577552" r:id="rId15"/>
    <p:sldId id="2007577549" r:id="rId16"/>
    <p:sldId id="2007577502" r:id="rId17"/>
    <p:sldId id="2007577550" r:id="rId18"/>
    <p:sldId id="2007577529" r:id="rId19"/>
    <p:sldId id="2007577551" r:id="rId20"/>
    <p:sldId id="1817239092" r:id="rId21"/>
    <p:sldId id="2007577031" r:id="rId22"/>
    <p:sldId id="8428" r:id="rId23"/>
    <p:sldId id="2007577553" r:id="rId24"/>
    <p:sldId id="8401" r:id="rId25"/>
    <p:sldId id="3770" r:id="rId26"/>
    <p:sldId id="2007577554" r:id="rId27"/>
    <p:sldId id="2007577555" r:id="rId28"/>
    <p:sldId id="2007577556" r:id="rId29"/>
    <p:sldId id="2007577557" r:id="rId30"/>
    <p:sldId id="303" r:id="rId31"/>
    <p:sldId id="415" r:id="rId32"/>
    <p:sldId id="379" r:id="rId33"/>
    <p:sldId id="2007577558" r:id="rId34"/>
    <p:sldId id="18172390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t>‹#›</a:t>
            </a:fld>
            <a:endParaRPr lang="en-US"/>
          </a:p>
        </p:txBody>
      </p:sp>
    </p:spTree>
    <p:extLst>
      <p:ext uri="{BB962C8B-B14F-4D97-AF65-F5344CB8AC3E}">
        <p14:creationId xmlns:p14="http://schemas.microsoft.com/office/powerpoint/2010/main" val="442445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bẫm</a:t>
            </a:r>
            <a:r>
              <a:rPr lang="en-US" dirty="0"/>
              <a:t> </a:t>
            </a:r>
            <a:r>
              <a:rPr lang="en-US" dirty="0" err="1"/>
              <a:t>vào</a:t>
            </a:r>
            <a:r>
              <a:rPr lang="en-US" dirty="0"/>
              <a:t> </a:t>
            </a:r>
            <a:r>
              <a:rPr lang="en-US" dirty="0" err="1"/>
              <a:t>mầm</a:t>
            </a:r>
            <a:r>
              <a:rPr lang="en-US" dirty="0"/>
              <a:t> </a:t>
            </a:r>
            <a:r>
              <a:rPr lang="en-US" dirty="0" err="1"/>
              <a:t>cây</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8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971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670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373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86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621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25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082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48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5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457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930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383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404340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EF6603-31EC-41BE-878B-F60B532C12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5006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213062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92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28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F6CC8-5871-45B9-A3A9-F3E291D223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72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06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22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8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28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62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BF5B2C-6EB2-4EBB-8333-6BDA6519E355}"/>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46735222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41DAD8-28CC-4BFB-9B0C-E52D69C40311}"/>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28042957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BFD948-100B-447D-B644-B9D5AEC1A807}"/>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774422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13272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549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4880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288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90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767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68785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1763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969E93-71F6-4EC6-A387-D67D5A81A931}"/>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135848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48898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07996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8960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05175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8347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2393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263201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66030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p:txBody>
          <a:body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1059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F7DA22-AA23-46BE-9C22-DA48D9A281C2}"/>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2816350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CE0DCB-3788-4CC5-A6D0-B5E2585295F0}"/>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51782209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42B1A9-8556-4AF4-8FA5-ABF889ED1A12}"/>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9598506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CC67DC-2C4B-41DD-9646-F49136688127}"/>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5517397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DB159-CFCD-45C7-BC33-DACD378D2028}"/>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2683651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4337BD-C0E5-4EF6-A66C-39E5B1F8A90A}"/>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07598467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1F62D3-A58A-4FA7-A467-8250D18A48E4}"/>
              </a:ext>
            </a:extLst>
          </p:cNvPr>
          <p:cNvSpPr>
            <a:spLocks noGrp="1"/>
          </p:cNvSpPr>
          <p:nvPr>
            <p:ph type="dt" sz="half" idx="10"/>
          </p:nvPr>
        </p:nvSpPr>
        <p:spPr/>
        <p:txBody>
          <a:bodyPr/>
          <a:lstStyle/>
          <a:p>
            <a:fld id="{F0A31E99-F089-4AE7-B749-B20D65C29C7B}"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799479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8308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1/13/2025</a:t>
            </a:fld>
            <a:endParaRPr lang="en-US"/>
          </a:p>
        </p:txBody>
      </p:sp>
      <p:sp>
        <p:nvSpPr>
          <p:cNvPr id="5" name="Footer Placeholder 4">
            <a:extLst>
              <a:ext uri="{FF2B5EF4-FFF2-40B4-BE49-F238E27FC236}">
                <a16:creationId xmlns:a16="http://schemas.microsoft.com/office/drawing/2014/main"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spTree>
    <p:extLst>
      <p:ext uri="{BB962C8B-B14F-4D97-AF65-F5344CB8AC3E}">
        <p14:creationId xmlns:p14="http://schemas.microsoft.com/office/powerpoint/2010/main" val="38094435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xml"/><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slide" Target="slide8.xml"/><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slide" Target="slide7.xml"/><Relationship Id="rId5" Type="http://schemas.openxmlformats.org/officeDocument/2006/relationships/image" Target="../media/image4.png"/><Relationship Id="rId15" Type="http://schemas.openxmlformats.org/officeDocument/2006/relationships/slide" Target="slide3.xml"/><Relationship Id="rId10" Type="http://schemas.openxmlformats.org/officeDocument/2006/relationships/image" Target="../media/image7.png"/><Relationship Id="rId19" Type="http://schemas.openxmlformats.org/officeDocument/2006/relationships/image" Target="../media/image13.gif"/><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5" name="Picture 4">
            <a:extLst>
              <a:ext uri="{FF2B5EF4-FFF2-40B4-BE49-F238E27FC236}">
                <a16:creationId xmlns:a16="http://schemas.microsoft.com/office/drawing/2014/main" id="{1EAD6C33-D9E4-4889-828A-9AD4C25C4E18}"/>
              </a:ext>
            </a:extLst>
          </p:cNvPr>
          <p:cNvPicPr>
            <a:picLocks noChangeAspect="1"/>
          </p:cNvPicPr>
          <p:nvPr/>
        </p:nvPicPr>
        <p:blipFill>
          <a:blip r:embed="rId3"/>
          <a:stretch>
            <a:fillRect/>
          </a:stretch>
        </p:blipFill>
        <p:spPr>
          <a:xfrm>
            <a:off x="-115152" y="0"/>
            <a:ext cx="7931583" cy="2005758"/>
          </a:xfrm>
          <a:prstGeom prst="rect">
            <a:avLst/>
          </a:prstGeom>
        </p:spPr>
      </p:pic>
    </p:spTree>
    <p:extLst>
      <p:ext uri="{BB962C8B-B14F-4D97-AF65-F5344CB8AC3E}">
        <p14:creationId xmlns:p14="http://schemas.microsoft.com/office/powerpoint/2010/main" val="136687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wps稻壳儿佳誉设计原创链接：http://chn.docer.com/works?userid=219874625">
            <a:extLst>
              <a:ext uri="{FF2B5EF4-FFF2-40B4-BE49-F238E27FC236}">
                <a16:creationId xmlns:a16="http://schemas.microsoft.com/office/drawing/2014/main" id="{B2CDD36C-7209-49E0-86AF-22A1E38AE9A4}"/>
              </a:ext>
            </a:extLst>
          </p:cNvPr>
          <p:cNvPicPr>
            <a:picLocks noChangeAspect="1"/>
          </p:cNvPicPr>
          <p:nvPr/>
        </p:nvPicPr>
        <p:blipFill rotWithShape="1">
          <a:blip r:embed="rId3">
            <a:extLst>
              <a:ext uri="{28A0092B-C50C-407E-A947-70E740481C1C}">
                <a14:useLocalDpi xmlns:a14="http://schemas.microsoft.com/office/drawing/2010/main" val="0"/>
              </a:ext>
            </a:extLst>
          </a:blip>
          <a:srcRect l="12215" t="3134" r="3353" b="61237"/>
          <a:stretch/>
        </p:blipFill>
        <p:spPr>
          <a:xfrm>
            <a:off x="0" y="1"/>
            <a:ext cx="12192000" cy="6858000"/>
          </a:xfrm>
          <a:prstGeom prst="rect">
            <a:avLst/>
          </a:prstGeom>
        </p:spPr>
      </p:pic>
      <p:pic>
        <p:nvPicPr>
          <p:cNvPr id="39" name="图片 14">
            <a:extLst>
              <a:ext uri="{FF2B5EF4-FFF2-40B4-BE49-F238E27FC236}">
                <a16:creationId xmlns:a16="http://schemas.microsoft.com/office/drawing/2014/main" id="{1612099E-13B7-4B42-8C2C-374F361F1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40" name="图片 15">
            <a:extLst>
              <a:ext uri="{FF2B5EF4-FFF2-40B4-BE49-F238E27FC236}">
                <a16:creationId xmlns:a16="http://schemas.microsoft.com/office/drawing/2014/main" id="{10F108D5-EA12-4606-A4ED-0BF749697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42" name="Rectangle 41">
            <a:extLst>
              <a:ext uri="{FF2B5EF4-FFF2-40B4-BE49-F238E27FC236}">
                <a16:creationId xmlns:a16="http://schemas.microsoft.com/office/drawing/2014/main" id="{6E841814-37B7-40E1-9615-02D52E1BC150}"/>
              </a:ext>
            </a:extLst>
          </p:cNvPr>
          <p:cNvSpPr/>
          <p:nvPr/>
        </p:nvSpPr>
        <p:spPr>
          <a:xfrm>
            <a:off x="284324" y="128449"/>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43" name="TextBox 28">
            <a:extLst>
              <a:ext uri="{FF2B5EF4-FFF2-40B4-BE49-F238E27FC236}">
                <a16:creationId xmlns:a16="http://schemas.microsoft.com/office/drawing/2014/main" id="{6864A240-BDF2-4906-A437-C485A1DFB05A}"/>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C6853FFC-D985-4759-ACC6-E01B66D38EE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5" name="TextBox 28">
            <a:extLst>
              <a:ext uri="{FF2B5EF4-FFF2-40B4-BE49-F238E27FC236}">
                <a16:creationId xmlns:a16="http://schemas.microsoft.com/office/drawing/2014/main" id="{3A648979-B99D-493D-BE96-E20308392D9D}"/>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46" name="Picture 4" descr="Check out Arrow icon created by 4B Icons | Graphic design posters, Mini  drawings, Desktop wallpaper art">
            <a:extLst>
              <a:ext uri="{FF2B5EF4-FFF2-40B4-BE49-F238E27FC236}">
                <a16:creationId xmlns:a16="http://schemas.microsoft.com/office/drawing/2014/main" id="{C9B823D5-CAC5-4987-938B-8EB42B708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AAEDBA7A-D70F-4DE7-9D31-ACA8E4780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BC5BAC5C-0A8F-4268-94B3-E7133248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B2B292C0-515E-42E8-9B88-E26E514D0B0D}"/>
              </a:ext>
            </a:extLst>
          </p:cNvPr>
          <p:cNvPicPr>
            <a:picLocks noChangeAspect="1"/>
          </p:cNvPicPr>
          <p:nvPr/>
        </p:nvPicPr>
        <p:blipFill>
          <a:blip r:embed="rId7"/>
          <a:stretch>
            <a:fillRect/>
          </a:stretch>
        </p:blipFill>
        <p:spPr>
          <a:xfrm rot="16200000">
            <a:off x="284325" y="359534"/>
            <a:ext cx="513232" cy="513232"/>
          </a:xfrm>
          <a:prstGeom prst="rect">
            <a:avLst/>
          </a:prstGeom>
        </p:spPr>
      </p:pic>
      <p:pic>
        <p:nvPicPr>
          <p:cNvPr id="50" name="Picture 49">
            <a:extLst>
              <a:ext uri="{FF2B5EF4-FFF2-40B4-BE49-F238E27FC236}">
                <a16:creationId xmlns:a16="http://schemas.microsoft.com/office/drawing/2014/main" id="{63B628A7-460E-4300-972D-AE72A02DAE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extLst>
      <p:ext uri="{BB962C8B-B14F-4D97-AF65-F5344CB8AC3E}">
        <p14:creationId xmlns:p14="http://schemas.microsoft.com/office/powerpoint/2010/main" val="289344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2"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10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strVal val="#ppt_w*0.7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animEffect transition="in" filter="fade">
                                      <p:cBhvr>
                                        <p:cTn id="28" dur="500"/>
                                        <p:tgtEl>
                                          <p:spTgt spid="43"/>
                                        </p:tgtEl>
                                      </p:cBhvr>
                                    </p:animEffect>
                                  </p:childTnLst>
                                </p:cTn>
                              </p:par>
                              <p:par>
                                <p:cTn id="29" presetID="22" presetClass="entr" presetSubtype="8"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strVal val="#ppt_w*0.7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animEffect transition="in" filter="fade">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strVal val="#ppt_w*0.70"/>
                                          </p:val>
                                        </p:tav>
                                        <p:tav tm="100000">
                                          <p:val>
                                            <p:strVal val="#ppt_w"/>
                                          </p:val>
                                        </p:tav>
                                      </p:tavLst>
                                    </p:anim>
                                    <p:anim calcmode="lin" valueType="num">
                                      <p:cBhvr>
                                        <p:cTn id="45" dur="500" fill="hold"/>
                                        <p:tgtEl>
                                          <p:spTgt spid="45"/>
                                        </p:tgtEl>
                                        <p:attrNameLst>
                                          <p:attrName>ppt_h</p:attrName>
                                        </p:attrNameLst>
                                      </p:cBhvr>
                                      <p:tavLst>
                                        <p:tav tm="0">
                                          <p:val>
                                            <p:strVal val="#ppt_h"/>
                                          </p:val>
                                        </p:tav>
                                        <p:tav tm="100000">
                                          <p:val>
                                            <p:strVal val="#ppt_h"/>
                                          </p:val>
                                        </p:tav>
                                      </p:tavLst>
                                    </p:anim>
                                    <p:animEffect transition="in" filter="fade">
                                      <p:cBhvr>
                                        <p:cTn id="46" dur="500"/>
                                        <p:tgtEl>
                                          <p:spTgt spid="45"/>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001643"/>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Một đêm, Mã Lương mơ thấy một cụ già tóc bạc phơ đưa cho em cây bút sáng lấp lánh. Em reo lên: “Cây bút đẹp quá! Cháu cảm ơn ông!”. Tỉnh dậy, Mã Lương thấy cây bút vẫn trong tay mình.</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Phú ông sai đầy tớ xông vào cướp bút thần. Nhưng Mã Lương đã vượt ra ngoài bằng chiếc thang vẽ trên tường. Rồi Mã Lương vẽ một con ngựa, đi khắp đó đây giúp đỡ người nghèo khổ.</a:t>
            </a:r>
          </a:p>
          <a:p>
            <a:pPr algn="r"/>
            <a:r>
              <a:rPr lang="vi-VN" sz="2400" dirty="0">
                <a:latin typeface="Times New Roman" panose="02020603050405020304" pitchFamily="18" charset="0"/>
                <a:ea typeface="Arial-Rounded" panose="020B0500000000000000" pitchFamily="34" charset="0"/>
                <a:cs typeface="Times New Roman" panose="02020603050405020304" pitchFamily="18"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7376742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a:extLst>
              <a:ext uri="{FF2B5EF4-FFF2-40B4-BE49-F238E27FC236}">
                <a16:creationId xmlns:a16="http://schemas.microsoft.com/office/drawing/2014/main" id="{B9CAB689-BB09-4AB5-B951-CCB4962D1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a:extLst>
              <a:ext uri="{FF2B5EF4-FFF2-40B4-BE49-F238E27FC236}">
                <a16:creationId xmlns:a16="http://schemas.microsoft.com/office/drawing/2014/main" id="{4E042DB5-28E4-4B36-9523-9265A32E8657}"/>
              </a:ext>
            </a:extLst>
          </p:cNvPr>
          <p:cNvGrpSpPr/>
          <p:nvPr/>
        </p:nvGrpSpPr>
        <p:grpSpPr>
          <a:xfrm>
            <a:off x="6000767" y="2566296"/>
            <a:ext cx="3677724" cy="1043679"/>
            <a:chOff x="6410789" y="819970"/>
            <a:chExt cx="4322439" cy="1121761"/>
          </a:xfrm>
        </p:grpSpPr>
        <p:pic>
          <p:nvPicPr>
            <p:cNvPr id="49" name="Picture 48">
              <a:extLst>
                <a:ext uri="{FF2B5EF4-FFF2-40B4-BE49-F238E27FC236}">
                  <a16:creationId xmlns:a16="http://schemas.microsoft.com/office/drawing/2014/main" id="{400EE68D-CE77-49EB-8AB8-6B399E0BA49F}"/>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0" name="TextBox 49">
              <a:extLst>
                <a:ext uri="{FF2B5EF4-FFF2-40B4-BE49-F238E27FC236}">
                  <a16:creationId xmlns:a16="http://schemas.microsoft.com/office/drawing/2014/main" id="{4F38C85F-B1BD-4EDC-BAD0-7AB9FEEA37A7}"/>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1A4C6354-FA74-4AA2-8415-878EBA976B21}"/>
              </a:ext>
            </a:extLst>
          </p:cNvPr>
          <p:cNvGrpSpPr/>
          <p:nvPr/>
        </p:nvGrpSpPr>
        <p:grpSpPr>
          <a:xfrm>
            <a:off x="5972538" y="3730920"/>
            <a:ext cx="3781464" cy="1043679"/>
            <a:chOff x="6410789" y="2733385"/>
            <a:chExt cx="4322439" cy="1121761"/>
          </a:xfrm>
        </p:grpSpPr>
        <p:pic>
          <p:nvPicPr>
            <p:cNvPr id="52" name="Picture 51">
              <a:extLst>
                <a:ext uri="{FF2B5EF4-FFF2-40B4-BE49-F238E27FC236}">
                  <a16:creationId xmlns:a16="http://schemas.microsoft.com/office/drawing/2014/main" id="{E35EBB82-10E3-442F-8F46-BDCEA75A9174}"/>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53" name="TextBox 52">
              <a:extLst>
                <a:ext uri="{FF2B5EF4-FFF2-40B4-BE49-F238E27FC236}">
                  <a16:creationId xmlns:a16="http://schemas.microsoft.com/office/drawing/2014/main" id="{A4C29A16-CD01-4D1B-A6B3-1B3FDA52D82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4" name="Rectangle 53">
            <a:extLst>
              <a:ext uri="{FF2B5EF4-FFF2-40B4-BE49-F238E27FC236}">
                <a16:creationId xmlns:a16="http://schemas.microsoft.com/office/drawing/2014/main" id="{DEC2CA94-01D0-40F1-982B-4F0899C8BC4E}"/>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5" name="Group 54">
            <a:extLst>
              <a:ext uri="{FF2B5EF4-FFF2-40B4-BE49-F238E27FC236}">
                <a16:creationId xmlns:a16="http://schemas.microsoft.com/office/drawing/2014/main" id="{E54E92EF-0E04-4EA2-85D5-1AE7602D5A78}"/>
              </a:ext>
            </a:extLst>
          </p:cNvPr>
          <p:cNvGrpSpPr/>
          <p:nvPr/>
        </p:nvGrpSpPr>
        <p:grpSpPr>
          <a:xfrm>
            <a:off x="5879347" y="1331443"/>
            <a:ext cx="3781463" cy="1121761"/>
            <a:chOff x="6410789" y="819970"/>
            <a:chExt cx="4322439" cy="1121761"/>
          </a:xfrm>
        </p:grpSpPr>
        <p:pic>
          <p:nvPicPr>
            <p:cNvPr id="56" name="Picture 55">
              <a:extLst>
                <a:ext uri="{FF2B5EF4-FFF2-40B4-BE49-F238E27FC236}">
                  <a16:creationId xmlns:a16="http://schemas.microsoft.com/office/drawing/2014/main" id="{6510D9F5-EBC6-498B-B4CE-0FD553858FA6}"/>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7" name="TextBox 56">
              <a:extLst>
                <a:ext uri="{FF2B5EF4-FFF2-40B4-BE49-F238E27FC236}">
                  <a16:creationId xmlns:a16="http://schemas.microsoft.com/office/drawing/2014/main" id="{E089EE02-5912-4CD0-99E6-60D284C7FE3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2349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BA641-AA51-46B8-840D-40BD8B64076D}"/>
              </a:ext>
            </a:extLst>
          </p:cNvPr>
          <p:cNvSpPr/>
          <p:nvPr/>
        </p:nvSpPr>
        <p:spPr>
          <a:xfrm>
            <a:off x="4348048" y="251889"/>
            <a:ext cx="5115441" cy="707886"/>
          </a:xfrm>
          <a:prstGeom prst="rect">
            <a:avLst/>
          </a:prstGeom>
        </p:spPr>
        <p:txBody>
          <a:bodyPr wrap="square">
            <a:spAutoFit/>
          </a:bodyPr>
          <a:lstStyle/>
          <a:p>
            <a:pPr algn="ctr">
              <a:defRPr/>
            </a:pPr>
            <a:r>
              <a:rPr lang="en-US" altLang="zh-CN" sz="4000" b="1" dirty="0" err="1">
                <a:solidFill>
                  <a:srgbClr val="0070C0"/>
                </a:solidFill>
                <a:latin typeface="Times New Roman" panose="02020603050405020304" pitchFamily="18" charset="0"/>
                <a:ea typeface="inpin heiti" charset="-122"/>
                <a:cs typeface="Times New Roman" panose="02020603050405020304" pitchFamily="18" charset="0"/>
              </a:rPr>
              <a:t>Luyện</a:t>
            </a:r>
            <a:r>
              <a:rPr lang="en-US" altLang="zh-CN" sz="4000" b="1" dirty="0">
                <a:solidFill>
                  <a:srgbClr val="0070C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70C0"/>
                </a:solidFill>
                <a:latin typeface="Times New Roman" panose="02020603050405020304" pitchFamily="18" charset="0"/>
                <a:ea typeface="inpin heiti" charset="-122"/>
                <a:cs typeface="Times New Roman" panose="02020603050405020304" pitchFamily="18" charset="0"/>
              </a:rPr>
              <a:t>đọc</a:t>
            </a:r>
            <a:r>
              <a:rPr lang="en-US" altLang="zh-CN" sz="4000" b="1" dirty="0">
                <a:solidFill>
                  <a:srgbClr val="0070C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70C0"/>
                </a:solidFill>
                <a:latin typeface="Times New Roman" panose="02020603050405020304" pitchFamily="18" charset="0"/>
                <a:ea typeface="inpin heiti" charset="-122"/>
                <a:cs typeface="Times New Roman" panose="02020603050405020304" pitchFamily="18" charset="0"/>
              </a:rPr>
              <a:t>câu</a:t>
            </a:r>
            <a:r>
              <a:rPr lang="en-US" altLang="zh-CN" sz="4000" b="1" dirty="0">
                <a:solidFill>
                  <a:srgbClr val="0070C0"/>
                </a:solidFill>
                <a:latin typeface="Times New Roman" panose="02020603050405020304" pitchFamily="18" charset="0"/>
                <a:ea typeface="inpin heiti" charset="-122"/>
                <a:cs typeface="Times New Roman" panose="02020603050405020304" pitchFamily="18" charset="0"/>
              </a:rPr>
              <a:t> </a:t>
            </a:r>
            <a:r>
              <a:rPr lang="en-US" altLang="zh-CN" sz="4000" b="1" dirty="0" err="1">
                <a:solidFill>
                  <a:srgbClr val="0070C0"/>
                </a:solidFill>
                <a:latin typeface="Times New Roman" panose="02020603050405020304" pitchFamily="18" charset="0"/>
                <a:ea typeface="inpin heiti" charset="-122"/>
                <a:cs typeface="Times New Roman" panose="02020603050405020304" pitchFamily="18" charset="0"/>
              </a:rPr>
              <a:t>dài</a:t>
            </a:r>
            <a:endParaRPr lang="zh-CN" altLang="en-US" sz="4000" b="1" dirty="0">
              <a:solidFill>
                <a:srgbClr val="0070C0"/>
              </a:solidFill>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142AC258-3C07-4EBE-8022-11AC6DAD7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714" y="251889"/>
            <a:ext cx="580334" cy="580334"/>
          </a:xfrm>
          <a:prstGeom prst="rect">
            <a:avLst/>
          </a:prstGeom>
        </p:spPr>
      </p:pic>
      <p:sp>
        <p:nvSpPr>
          <p:cNvPr id="5" name="Rectangle: Rounded Corners 4">
            <a:extLst>
              <a:ext uri="{FF2B5EF4-FFF2-40B4-BE49-F238E27FC236}">
                <a16:creationId xmlns:a16="http://schemas.microsoft.com/office/drawing/2014/main" id="{2EF703FC-A01F-497F-9591-4525A706557F}"/>
              </a:ext>
            </a:extLst>
          </p:cNvPr>
          <p:cNvSpPr/>
          <p:nvPr/>
        </p:nvSpPr>
        <p:spPr>
          <a:xfrm>
            <a:off x="1299990" y="1443210"/>
            <a:ext cx="9827046" cy="37567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62371E-A2CB-4421-8685-686E25E4B6A3}"/>
              </a:ext>
            </a:extLst>
          </p:cNvPr>
          <p:cNvSpPr txBox="1"/>
          <p:nvPr/>
        </p:nvSpPr>
        <p:spPr>
          <a:xfrm>
            <a:off x="1674564" y="2023544"/>
            <a:ext cx="9243152" cy="1938992"/>
          </a:xfrm>
          <a:prstGeom prst="rect">
            <a:avLst/>
          </a:prstGeom>
          <a:noFill/>
        </p:spPr>
        <p:txBody>
          <a:bodyPr wrap="square" rtlCol="0">
            <a:spAutoFit/>
          </a:bodyPr>
          <a:lstStyle/>
          <a:p>
            <a:pPr algn="just"/>
            <a:r>
              <a:rPr lang="vi-VN" sz="4000" b="1" dirty="0">
                <a:latin typeface="Times New Roman" panose="02020603050405020304" pitchFamily="18" charset="0"/>
                <a:ea typeface="Arial-Rounded" panose="020B0500000000000000" pitchFamily="34" charset="0"/>
                <a:cs typeface="Times New Roman" panose="02020603050405020304" pitchFamily="18" charset="0"/>
              </a:rPr>
              <a:t>Một đêm, </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 Mã Lương mơ thấy một cụ già tóc bạc phơ</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 đưa cho em 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â</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y bút sáng lấp lánh.</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1324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9" name="Rounded Rectangle 65">
            <a:extLst>
              <a:ext uri="{FF2B5EF4-FFF2-40B4-BE49-F238E27FC236}">
                <a16:creationId xmlns:a16="http://schemas.microsoft.com/office/drawing/2014/main" id="{0F3CB4E9-D16D-40F8-B14A-B047ACD88458}"/>
              </a:ext>
            </a:extLst>
          </p:cNvPr>
          <p:cNvSpPr/>
          <p:nvPr/>
        </p:nvSpPr>
        <p:spPr>
          <a:xfrm>
            <a:off x="84462" y="62032"/>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Cùng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chia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0" name="Rounded Rectangle 15">
            <a:extLst>
              <a:ext uri="{FF2B5EF4-FFF2-40B4-BE49-F238E27FC236}">
                <a16:creationId xmlns:a16="http://schemas.microsoft.com/office/drawing/2014/main" id="{BAA5F9C1-F695-4B7A-87A1-D116D9940E0A}"/>
              </a:ext>
            </a:extLst>
          </p:cNvPr>
          <p:cNvSpPr/>
          <p:nvPr/>
        </p:nvSpPr>
        <p:spPr>
          <a:xfrm>
            <a:off x="293894" y="777369"/>
            <a:ext cx="11671205" cy="1030802"/>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1" name="Teardrop 10">
            <a:extLst>
              <a:ext uri="{FF2B5EF4-FFF2-40B4-BE49-F238E27FC236}">
                <a16:creationId xmlns:a16="http://schemas.microsoft.com/office/drawing/2014/main" id="{135B33AD-03E2-4389-AE6F-BD04708E4A7A}"/>
              </a:ext>
            </a:extLst>
          </p:cNvPr>
          <p:cNvSpPr/>
          <p:nvPr/>
        </p:nvSpPr>
        <p:spPr>
          <a:xfrm>
            <a:off x="-75446" y="7441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1</a:t>
            </a:r>
          </a:p>
        </p:txBody>
      </p:sp>
      <p:sp>
        <p:nvSpPr>
          <p:cNvPr id="12" name="Rounded Rectangle 15">
            <a:extLst>
              <a:ext uri="{FF2B5EF4-FFF2-40B4-BE49-F238E27FC236}">
                <a16:creationId xmlns:a16="http://schemas.microsoft.com/office/drawing/2014/main" id="{2B469D68-55F2-4BAB-A18B-95A88BEEBE0B}"/>
              </a:ext>
            </a:extLst>
          </p:cNvPr>
          <p:cNvSpPr/>
          <p:nvPr/>
        </p:nvSpPr>
        <p:spPr>
          <a:xfrm>
            <a:off x="262234" y="1841421"/>
            <a:ext cx="11671205" cy="101895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CF2277AA-226C-42A4-A198-81C968566871}"/>
              </a:ext>
            </a:extLst>
          </p:cNvPr>
          <p:cNvSpPr/>
          <p:nvPr/>
        </p:nvSpPr>
        <p:spPr>
          <a:xfrm>
            <a:off x="-75446" y="223435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2</a:t>
            </a:r>
          </a:p>
        </p:txBody>
      </p:sp>
      <p:sp>
        <p:nvSpPr>
          <p:cNvPr id="14" name="Rounded Rectangle 15">
            <a:extLst>
              <a:ext uri="{FF2B5EF4-FFF2-40B4-BE49-F238E27FC236}">
                <a16:creationId xmlns:a16="http://schemas.microsoft.com/office/drawing/2014/main" id="{56973FA7-A3E9-4CD6-9F48-2EAFC7D3DA7A}"/>
              </a:ext>
            </a:extLst>
          </p:cNvPr>
          <p:cNvSpPr/>
          <p:nvPr/>
        </p:nvSpPr>
        <p:spPr>
          <a:xfrm>
            <a:off x="296219" y="2867520"/>
            <a:ext cx="11671205" cy="103642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3</a:t>
            </a:r>
          </a:p>
        </p:txBody>
      </p:sp>
      <p:sp>
        <p:nvSpPr>
          <p:cNvPr id="16" name="Rounded Rectangle 15">
            <a:extLst>
              <a:ext uri="{FF2B5EF4-FFF2-40B4-BE49-F238E27FC236}">
                <a16:creationId xmlns:a16="http://schemas.microsoft.com/office/drawing/2014/main" id="{58B3F41B-65D5-45FD-A0C4-6ED6E73B38E8}"/>
              </a:ext>
            </a:extLst>
          </p:cNvPr>
          <p:cNvSpPr/>
          <p:nvPr/>
        </p:nvSpPr>
        <p:spPr>
          <a:xfrm>
            <a:off x="355877" y="3937196"/>
            <a:ext cx="11671205" cy="112085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4</a:t>
            </a:r>
          </a:p>
        </p:txBody>
      </p:sp>
      <p:sp>
        <p:nvSpPr>
          <p:cNvPr id="18" name="Rounded Rectangle 15">
            <a:extLst>
              <a:ext uri="{FF2B5EF4-FFF2-40B4-BE49-F238E27FC236}">
                <a16:creationId xmlns:a16="http://schemas.microsoft.com/office/drawing/2014/main" id="{0150A255-4FB4-4E8D-9B8F-78CC58A87A18}"/>
              </a:ext>
            </a:extLst>
          </p:cNvPr>
          <p:cNvSpPr/>
          <p:nvPr/>
        </p:nvSpPr>
        <p:spPr>
          <a:xfrm>
            <a:off x="337515" y="5060149"/>
            <a:ext cx="11671205" cy="104618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Times New Roman" panose="02020603050405020304" pitchFamily="18" charset="0"/>
              <a:cs typeface="Times New Roman" panose="02020603050405020304" pitchFamily="18" charset="0"/>
            </a:endParaRP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Times New Roman" panose="02020603050405020304" pitchFamily="18" charset="0"/>
                <a:cs typeface="Times New Roman" panose="02020603050405020304" pitchFamily="18" charset="0"/>
                <a:sym typeface="Arial"/>
              </a:rPr>
              <a:t>5</a:t>
            </a:r>
          </a:p>
        </p:txBody>
      </p:sp>
    </p:spTree>
    <p:extLst>
      <p:ext uri="{BB962C8B-B14F-4D97-AF65-F5344CB8AC3E}">
        <p14:creationId xmlns:p14="http://schemas.microsoft.com/office/powerpoint/2010/main" val="34492731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fltVal val="0.5"/>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fltVal val="0.5"/>
                                          </p:val>
                                        </p:tav>
                                        <p:tav tm="100000">
                                          <p:val>
                                            <p:strVal val="#ppt_x"/>
                                          </p:val>
                                        </p:tav>
                                      </p:tavLst>
                                    </p:anim>
                                    <p:anim calcmode="lin" valueType="num">
                                      <p:cBhvr>
                                        <p:cTn id="64" dur="500" fill="hold"/>
                                        <p:tgtEl>
                                          <p:spTgt spid="19"/>
                                        </p:tgtEl>
                                        <p:attrNameLst>
                                          <p:attrName>ppt_y</p:attrName>
                                        </p:attrNameLst>
                                      </p:cBhvr>
                                      <p:tavLst>
                                        <p:tav tm="0">
                                          <p:val>
                                            <p:fltVal val="0.5"/>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50986E6-EEA8-4F7B-9829-FD5D2634CF25}"/>
              </a:ext>
            </a:extLst>
          </p:cNvPr>
          <p:cNvGrpSpPr/>
          <p:nvPr/>
        </p:nvGrpSpPr>
        <p:grpSpPr>
          <a:xfrm>
            <a:off x="6214020" y="1681602"/>
            <a:ext cx="5158854" cy="2613541"/>
            <a:chOff x="6138355" y="864494"/>
            <a:chExt cx="5158854" cy="2613541"/>
          </a:xfrm>
        </p:grpSpPr>
        <p:sp>
          <p:nvSpPr>
            <p:cNvPr id="37" name="Rounded Rectangle 40">
              <a:extLst>
                <a:ext uri="{FF2B5EF4-FFF2-40B4-BE49-F238E27FC236}">
                  <a16:creationId xmlns:a16="http://schemas.microsoft.com/office/drawing/2014/main" id="{98B0C4D9-E6D5-4E46-8AA5-17E6650BF971}"/>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a:extLst>
                <a:ext uri="{FF2B5EF4-FFF2-40B4-BE49-F238E27FC236}">
                  <a16:creationId xmlns:a16="http://schemas.microsoft.com/office/drawing/2014/main" id="{F00B46A4-1025-452D-AB50-8F19E6C25A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39" name="Picture 38">
            <a:extLst>
              <a:ext uri="{FF2B5EF4-FFF2-40B4-BE49-F238E27FC236}">
                <a16:creationId xmlns:a16="http://schemas.microsoft.com/office/drawing/2014/main" id="{17FD27A1-FD32-4494-9D43-FE94EC80E2D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a:extLst>
              <a:ext uri="{FF2B5EF4-FFF2-40B4-BE49-F238E27FC236}">
                <a16:creationId xmlns:a16="http://schemas.microsoft.com/office/drawing/2014/main" id="{E359A667-44B6-452B-B0BE-A3FBB0571377}"/>
              </a:ext>
            </a:extLst>
          </p:cNvPr>
          <p:cNvPicPr>
            <a:picLocks noChangeAspect="1"/>
          </p:cNvPicPr>
          <p:nvPr/>
        </p:nvPicPr>
        <p:blipFill>
          <a:blip r:embed="rId7"/>
          <a:stretch>
            <a:fillRect/>
          </a:stretch>
        </p:blipFill>
        <p:spPr>
          <a:xfrm>
            <a:off x="3984104" y="364325"/>
            <a:ext cx="4054191" cy="859611"/>
          </a:xfrm>
          <a:prstGeom prst="rect">
            <a:avLst/>
          </a:prstGeom>
        </p:spPr>
      </p:pic>
      <p:pic>
        <p:nvPicPr>
          <p:cNvPr id="41" name="Picture 40">
            <a:extLst>
              <a:ext uri="{FF2B5EF4-FFF2-40B4-BE49-F238E27FC236}">
                <a16:creationId xmlns:a16="http://schemas.microsoft.com/office/drawing/2014/main" id="{B8A77774-BEE7-4549-8D7C-3ECC4226D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a:extLst>
              <a:ext uri="{FF2B5EF4-FFF2-40B4-BE49-F238E27FC236}">
                <a16:creationId xmlns:a16="http://schemas.microsoft.com/office/drawing/2014/main" id="{9968A6AF-E5AC-4A1E-B884-C84EA84465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a:extLst>
              <a:ext uri="{FF2B5EF4-FFF2-40B4-BE49-F238E27FC236}">
                <a16:creationId xmlns:a16="http://schemas.microsoft.com/office/drawing/2014/main" id="{3651055F-B762-4ED8-9493-D05287D6CC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492650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11" name="Teardrop 10">
            <a:extLst>
              <a:ext uri="{FF2B5EF4-FFF2-40B4-BE49-F238E27FC236}">
                <a16:creationId xmlns:a16="http://schemas.microsoft.com/office/drawing/2014/main" id="{135B33AD-03E2-4389-AE6F-BD04708E4A7A}"/>
              </a:ext>
            </a:extLst>
          </p:cNvPr>
          <p:cNvSpPr/>
          <p:nvPr/>
        </p:nvSpPr>
        <p:spPr>
          <a:xfrm>
            <a:off x="45082" y="7821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13" name="Teardrop 12">
            <a:extLst>
              <a:ext uri="{FF2B5EF4-FFF2-40B4-BE49-F238E27FC236}">
                <a16:creationId xmlns:a16="http://schemas.microsoft.com/office/drawing/2014/main" id="{CF2277AA-226C-42A4-A198-81C968566871}"/>
              </a:ext>
            </a:extLst>
          </p:cNvPr>
          <p:cNvSpPr/>
          <p:nvPr/>
        </p:nvSpPr>
        <p:spPr>
          <a:xfrm>
            <a:off x="0" y="219898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a:t>
            </a: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a:t>
            </a: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a:t>
            </a: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5</a:t>
            </a:r>
          </a:p>
        </p:txBody>
      </p:sp>
    </p:spTree>
    <p:extLst>
      <p:ext uri="{BB962C8B-B14F-4D97-AF65-F5344CB8AC3E}">
        <p14:creationId xmlns:p14="http://schemas.microsoft.com/office/powerpoint/2010/main" val="122749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39BFA5B-CDCA-4097-AF5E-C839A9A449B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a:extLst>
              <a:ext uri="{FF2B5EF4-FFF2-40B4-BE49-F238E27FC236}">
                <a16:creationId xmlns:a16="http://schemas.microsoft.com/office/drawing/2014/main" id="{FF732F89-28F6-4073-A025-4FCC6E57FDFA}"/>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9" name="Picture 48">
            <a:extLst>
              <a:ext uri="{FF2B5EF4-FFF2-40B4-BE49-F238E27FC236}">
                <a16:creationId xmlns:a16="http://schemas.microsoft.com/office/drawing/2014/main" id="{CB0EDF7C-8A6B-4640-8E14-4AEF3859BC61}"/>
              </a:ext>
            </a:extLst>
          </p:cNvPr>
          <p:cNvPicPr>
            <a:picLocks noChangeAspect="1"/>
          </p:cNvPicPr>
          <p:nvPr/>
        </p:nvPicPr>
        <p:blipFill>
          <a:blip r:embed="rId6"/>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952084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3902377538"/>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pic>
        <p:nvPicPr>
          <p:cNvPr id="10" name="图片 79">
            <a:extLst>
              <a:ext uri="{FF2B5EF4-FFF2-40B4-BE49-F238E27FC236}">
                <a16:creationId xmlns:a16="http://schemas.microsoft.com/office/drawing/2014/main" id="{F07EE572-B53F-4244-9369-67F5D7BD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65" y="348570"/>
            <a:ext cx="1680072" cy="1409713"/>
          </a:xfrm>
          <a:prstGeom prst="rect">
            <a:avLst/>
          </a:prstGeom>
        </p:spPr>
      </p:pic>
      <p:sp>
        <p:nvSpPr>
          <p:cNvPr id="11" name="Rounded Rectangle 27">
            <a:extLst>
              <a:ext uri="{FF2B5EF4-FFF2-40B4-BE49-F238E27FC236}">
                <a16:creationId xmlns:a16="http://schemas.microsoft.com/office/drawing/2014/main" id="{658CEF99-E503-4F98-8F5C-02807663E853}"/>
              </a:ext>
            </a:extLst>
          </p:cNvPr>
          <p:cNvSpPr/>
          <p:nvPr/>
        </p:nvSpPr>
        <p:spPr>
          <a:xfrm>
            <a:off x="5340150" y="1467488"/>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8DB29B1-64A9-43C4-BDA6-20EA7AB7FE62}"/>
              </a:ext>
            </a:extLst>
          </p:cNvPr>
          <p:cNvPicPr>
            <a:picLocks noChangeAspect="1"/>
          </p:cNvPicPr>
          <p:nvPr/>
        </p:nvPicPr>
        <p:blipFill rotWithShape="1">
          <a:blip r:embed="rId5"/>
          <a:srcRect l="16127" t="11921" r="14764" b="20863"/>
          <a:stretch/>
        </p:blipFill>
        <p:spPr>
          <a:xfrm>
            <a:off x="6237926" y="2100886"/>
            <a:ext cx="4476749" cy="2258786"/>
          </a:xfrm>
          <a:prstGeom prst="rect">
            <a:avLst/>
          </a:prstGeom>
        </p:spPr>
      </p:pic>
    </p:spTree>
    <p:extLst>
      <p:ext uri="{BB962C8B-B14F-4D97-AF65-F5344CB8AC3E}">
        <p14:creationId xmlns:p14="http://schemas.microsoft.com/office/powerpoint/2010/main" val="40781086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5"/>
          <a:srcRect r="2290"/>
          <a:stretch/>
        </p:blipFill>
        <p:spPr>
          <a:xfrm>
            <a:off x="-218607" y="0"/>
            <a:ext cx="12613807" cy="6860253"/>
          </a:xfrm>
          <a:prstGeom prst="rect">
            <a:avLst/>
          </a:prstGeom>
        </p:spPr>
      </p:pic>
      <p:pic>
        <p:nvPicPr>
          <p:cNvPr id="62" name="Picture 61">
            <a:hlinkClick r:id="rId6"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9"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1"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2">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3"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4">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hlinkClick r:id="rId15" action="ppaction://hlinksldjump"/>
            <a:extLst>
              <a:ext uri="{FF2B5EF4-FFF2-40B4-BE49-F238E27FC236}">
                <a16:creationId xmlns:a16="http://schemas.microsoft.com/office/drawing/2014/main" id="{2277FEF3-46B6-4A03-AB9C-DC050B6AD6DD}"/>
              </a:ext>
            </a:extLst>
          </p:cNvPr>
          <p:cNvPicPr>
            <a:picLocks noChangeAspect="1"/>
          </p:cNvPicPr>
          <p:nvPr/>
        </p:nvPicPr>
        <p:blipFill rotWithShape="1">
          <a:blip r:embed="rId16">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8">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pic>
        <p:nvPicPr>
          <p:cNvPr id="83" name="CẤM BUÔN BÁN, CẤM REUP" descr="Káº¿t quáº£ hÃ¬nh áº£nh cho win text gif">
            <a:extLst>
              <a:ext uri="{FF2B5EF4-FFF2-40B4-BE49-F238E27FC236}">
                <a16:creationId xmlns:a16="http://schemas.microsoft.com/office/drawing/2014/main" id="{3B4F0247-97E0-49B5-9C7E-ACF9D03D0434}"/>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4499349" y="-842627"/>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0" action="ppaction://hlinksldjump"/>
            <a:extLst>
              <a:ext uri="{FF2B5EF4-FFF2-40B4-BE49-F238E27FC236}">
                <a16:creationId xmlns:a16="http://schemas.microsoft.com/office/drawing/2014/main" id="{23C78AF1-B7AC-4FA0-8675-5DFEE7EF809A}"/>
              </a:ext>
            </a:extLst>
          </p:cNvPr>
          <p:cNvSpPr/>
          <p:nvPr/>
        </p:nvSpPr>
        <p:spPr>
          <a:xfrm>
            <a:off x="152400" y="71120"/>
            <a:ext cx="1692645" cy="52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243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5"/>
                                        </p:tgtEl>
                                      </p:cBhvr>
                                    </p:animEffect>
                                    <p:set>
                                      <p:cBhvr>
                                        <p:cTn id="40" dur="1" fill="hold">
                                          <p:stCondLst>
                                            <p:cond delay="999"/>
                                          </p:stCondLst>
                                        </p:cTn>
                                        <p:tgtEl>
                                          <p:spTgt spid="75"/>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10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3"/>
                                        </p:tgtEl>
                                      </p:cBhvr>
                                    </p:animEffect>
                                    <p:set>
                                      <p:cBhvr>
                                        <p:cTn id="49" dur="1" fill="hold">
                                          <p:stCondLst>
                                            <p:cond delay="999"/>
                                          </p:stCondLst>
                                        </p:cTn>
                                        <p:tgtEl>
                                          <p:spTgt spid="6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9"/>
                                        </p:tgtEl>
                                      </p:cBhvr>
                                    </p:animEffect>
                                    <p:set>
                                      <p:cBhvr>
                                        <p:cTn id="67" dur="1" fill="hold">
                                          <p:stCondLst>
                                            <p:cond delay="999"/>
                                          </p:stCondLst>
                                        </p:cTn>
                                        <p:tgtEl>
                                          <p:spTgt spid="6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72"/>
                                        </p:tgtEl>
                                      </p:cBhvr>
                                    </p:animEffect>
                                    <p:set>
                                      <p:cBhvr>
                                        <p:cTn id="76" dur="1" fill="hold">
                                          <p:stCondLst>
                                            <p:cond delay="999"/>
                                          </p:stCondLst>
                                        </p:cTn>
                                        <p:tgtEl>
                                          <p:spTgt spid="7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8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subTnLst>
                                    <p:audio>
                                      <p:cMediaNode>
                                        <p:cTn display="0" masterRel="sameClick">
                                          <p:stCondLst>
                                            <p:cond evt="begin" delay="0">
                                              <p:tn val="8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92182B9-6345-4285-BE10-3E0C16F5562F}"/>
              </a:ext>
            </a:extLst>
          </p:cNvPr>
          <p:cNvSpPr/>
          <p:nvPr/>
        </p:nvSpPr>
        <p:spPr>
          <a:xfrm flipH="1">
            <a:off x="1644954" y="1228183"/>
            <a:ext cx="9284983"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6600" b="0"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0"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6600" b="0"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6600" b="1"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bút</a:t>
            </a:r>
            <a:r>
              <a:rPr kumimoji="0" lang="en-US" sz="6600" b="1"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6600" b="0"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i="0" u="none" strike="noStrike" kern="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6600"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pt-BR" sz="6600" i="0" u="none" strike="noStrike" kern="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67" name="组合 8">
            <a:extLst>
              <a:ext uri="{FF2B5EF4-FFF2-40B4-BE49-F238E27FC236}">
                <a16:creationId xmlns:a16="http://schemas.microsoft.com/office/drawing/2014/main" id="{B8E25B8B-3C0F-4236-96F3-85F48347D087}"/>
              </a:ext>
            </a:extLst>
          </p:cNvPr>
          <p:cNvGrpSpPr/>
          <p:nvPr/>
        </p:nvGrpSpPr>
        <p:grpSpPr>
          <a:xfrm>
            <a:off x="3115968" y="1275444"/>
            <a:ext cx="7866991" cy="1456739"/>
            <a:chOff x="2484661" y="983099"/>
            <a:chExt cx="5650825" cy="1161599"/>
          </a:xfrm>
        </p:grpSpPr>
        <p:grpSp>
          <p:nvGrpSpPr>
            <p:cNvPr id="68" name="组合 76">
              <a:extLst>
                <a:ext uri="{FF2B5EF4-FFF2-40B4-BE49-F238E27FC236}">
                  <a16:creationId xmlns:a16="http://schemas.microsoft.com/office/drawing/2014/main" id="{15B7FA65-210E-4563-A62A-E2A68269C021}"/>
                </a:ext>
              </a:extLst>
            </p:cNvPr>
            <p:cNvGrpSpPr>
              <a:grpSpLocks/>
            </p:cNvGrpSpPr>
            <p:nvPr/>
          </p:nvGrpSpPr>
          <p:grpSpPr bwMode="auto">
            <a:xfrm>
              <a:off x="2484661" y="983099"/>
              <a:ext cx="5650825" cy="1161599"/>
              <a:chOff x="3300347" y="1368497"/>
              <a:chExt cx="10763512" cy="2240523"/>
            </a:xfrm>
          </p:grpSpPr>
          <p:grpSp>
            <p:nvGrpSpPr>
              <p:cNvPr id="73" name="组合 77">
                <a:extLst>
                  <a:ext uri="{FF2B5EF4-FFF2-40B4-BE49-F238E27FC236}">
                    <a16:creationId xmlns:a16="http://schemas.microsoft.com/office/drawing/2014/main" id="{658D748F-06CF-4887-AA16-75EBB32E556E}"/>
                  </a:ext>
                </a:extLst>
              </p:cNvPr>
              <p:cNvGrpSpPr>
                <a:grpSpLocks/>
              </p:cNvGrpSpPr>
              <p:nvPr/>
            </p:nvGrpSpPr>
            <p:grpSpPr bwMode="auto">
              <a:xfrm>
                <a:off x="4631859" y="1393831"/>
                <a:ext cx="9432000" cy="2215189"/>
                <a:chOff x="1986534" y="4135265"/>
                <a:chExt cx="9432000" cy="2215189"/>
              </a:xfrm>
            </p:grpSpPr>
            <p:sp>
              <p:nvSpPr>
                <p:cNvPr id="77" name="Freeform 7">
                  <a:extLst>
                    <a:ext uri="{FF2B5EF4-FFF2-40B4-BE49-F238E27FC236}">
                      <a16:creationId xmlns:a16="http://schemas.microsoft.com/office/drawing/2014/main" id="{54EEE081-F49F-439C-BF7A-19D18FBC11F7}"/>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8" name="Freeform 7">
                  <a:extLst>
                    <a:ext uri="{FF2B5EF4-FFF2-40B4-BE49-F238E27FC236}">
                      <a16:creationId xmlns:a16="http://schemas.microsoft.com/office/drawing/2014/main" id="{4EE3CCC9-1601-48CE-BE3D-A3F6FECE26CA}"/>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4" name="组合 78">
                <a:extLst>
                  <a:ext uri="{FF2B5EF4-FFF2-40B4-BE49-F238E27FC236}">
                    <a16:creationId xmlns:a16="http://schemas.microsoft.com/office/drawing/2014/main" id="{0EB9495D-FFBF-4528-A153-71BC98B6F82A}"/>
                  </a:ext>
                </a:extLst>
              </p:cNvPr>
              <p:cNvGrpSpPr>
                <a:grpSpLocks/>
              </p:cNvGrpSpPr>
              <p:nvPr/>
            </p:nvGrpSpPr>
            <p:grpSpPr bwMode="auto">
              <a:xfrm>
                <a:off x="3300347" y="1368497"/>
                <a:ext cx="1581466" cy="1417865"/>
                <a:chOff x="1349437" y="779714"/>
                <a:chExt cx="2923167" cy="2620769"/>
              </a:xfrm>
            </p:grpSpPr>
            <p:sp>
              <p:nvSpPr>
                <p:cNvPr id="75" name="Freeform 23">
                  <a:extLst>
                    <a:ext uri="{FF2B5EF4-FFF2-40B4-BE49-F238E27FC236}">
                      <a16:creationId xmlns:a16="http://schemas.microsoft.com/office/drawing/2014/main" id="{872429AF-E68B-45FE-B26C-408F13EB22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6" name="Freeform 21">
                  <a:extLst>
                    <a:ext uri="{FF2B5EF4-FFF2-40B4-BE49-F238E27FC236}">
                      <a16:creationId xmlns:a16="http://schemas.microsoft.com/office/drawing/2014/main" id="{6893F038-C5C2-4DA0-89A1-ACD6556CA64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grpSp>
          <p:nvGrpSpPr>
            <p:cNvPr id="69" name="组合 205">
              <a:extLst>
                <a:ext uri="{FF2B5EF4-FFF2-40B4-BE49-F238E27FC236}">
                  <a16:creationId xmlns:a16="http://schemas.microsoft.com/office/drawing/2014/main" id="{44C155B5-7AB5-4827-AF5F-05F45414EF7B}"/>
                </a:ext>
              </a:extLst>
            </p:cNvPr>
            <p:cNvGrpSpPr>
              <a:grpSpLocks/>
            </p:cNvGrpSpPr>
            <p:nvPr/>
          </p:nvGrpSpPr>
          <p:grpSpPr bwMode="auto">
            <a:xfrm>
              <a:off x="2708494" y="1140262"/>
              <a:ext cx="502884" cy="473025"/>
              <a:chOff x="12294771" y="811518"/>
              <a:chExt cx="801528" cy="761850"/>
            </a:xfrm>
          </p:grpSpPr>
          <p:sp>
            <p:nvSpPr>
              <p:cNvPr id="70" name="Freeform 55">
                <a:extLst>
                  <a:ext uri="{FF2B5EF4-FFF2-40B4-BE49-F238E27FC236}">
                    <a16:creationId xmlns:a16="http://schemas.microsoft.com/office/drawing/2014/main" id="{ACFC1BC5-4F0A-404B-9478-53917E694C13}"/>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 name="Freeform 56">
                <a:extLst>
                  <a:ext uri="{FF2B5EF4-FFF2-40B4-BE49-F238E27FC236}">
                    <a16:creationId xmlns:a16="http://schemas.microsoft.com/office/drawing/2014/main" id="{1B3D943A-234B-4215-B32E-18F582F52106}"/>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2" name="Freeform 57">
                <a:extLst>
                  <a:ext uri="{FF2B5EF4-FFF2-40B4-BE49-F238E27FC236}">
                    <a16:creationId xmlns:a16="http://schemas.microsoft.com/office/drawing/2014/main" id="{84019B54-53E9-45EF-BBF3-4B9BF79B7DAA}"/>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987117"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sp>
        <p:nvSpPr>
          <p:cNvPr id="94" name="文本框 186">
            <a:extLst>
              <a:ext uri="{FF2B5EF4-FFF2-40B4-BE49-F238E27FC236}">
                <a16:creationId xmlns:a16="http://schemas.microsoft.com/office/drawing/2014/main" id="{6C86D68A-F650-407A-BC1A-3E665C6496DE}"/>
              </a:ext>
            </a:extLst>
          </p:cNvPr>
          <p:cNvSpPr txBox="1"/>
          <p:nvPr/>
        </p:nvSpPr>
        <p:spPr>
          <a:xfrm>
            <a:off x="4207146" y="1438213"/>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 ông: </a:t>
            </a:r>
            <a:r>
              <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 đàn ông giàu có ở nông thôn thời xưa</a:t>
            </a:r>
          </a:p>
        </p:txBody>
      </p:sp>
      <p:pic>
        <p:nvPicPr>
          <p:cNvPr id="5" name="Picture 4">
            <a:extLst>
              <a:ext uri="{FF2B5EF4-FFF2-40B4-BE49-F238E27FC236}">
                <a16:creationId xmlns:a16="http://schemas.microsoft.com/office/drawing/2014/main" id="{D338EB9F-7287-4BC3-A421-100972C6A195}"/>
              </a:ext>
            </a:extLst>
          </p:cNvPr>
          <p:cNvPicPr>
            <a:picLocks noChangeAspect="1"/>
          </p:cNvPicPr>
          <p:nvPr/>
        </p:nvPicPr>
        <p:blipFill>
          <a:blip r:embed="rId3"/>
          <a:stretch>
            <a:fillRect/>
          </a:stretch>
        </p:blipFill>
        <p:spPr>
          <a:xfrm>
            <a:off x="3777638" y="3079501"/>
            <a:ext cx="6595217" cy="3022375"/>
          </a:xfrm>
          <a:prstGeom prst="rect">
            <a:avLst/>
          </a:prstGeom>
        </p:spPr>
      </p:pic>
    </p:spTree>
    <p:extLst>
      <p:ext uri="{BB962C8B-B14F-4D97-AF65-F5344CB8AC3E}">
        <p14:creationId xmlns:p14="http://schemas.microsoft.com/office/powerpoint/2010/main" val="15198100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29" y="392430"/>
            <a:ext cx="13658453"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893988"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grpSp>
      <p:grpSp>
        <p:nvGrpSpPr>
          <p:cNvPr id="20" name="组合 10">
            <a:extLst>
              <a:ext uri="{FF2B5EF4-FFF2-40B4-BE49-F238E27FC236}">
                <a16:creationId xmlns:a16="http://schemas.microsoft.com/office/drawing/2014/main" id="{EBC368E5-DFBE-4A7E-8AFF-41E2BA6A7FAD}"/>
              </a:ext>
            </a:extLst>
          </p:cNvPr>
          <p:cNvGrpSpPr/>
          <p:nvPr/>
        </p:nvGrpSpPr>
        <p:grpSpPr>
          <a:xfrm>
            <a:off x="3104952" y="647479"/>
            <a:ext cx="8679703" cy="2084703"/>
            <a:chOff x="2484661" y="1618247"/>
            <a:chExt cx="5729026" cy="1662335"/>
          </a:xfrm>
        </p:grpSpPr>
        <p:grpSp>
          <p:nvGrpSpPr>
            <p:cNvPr id="21" name="组合 158">
              <a:extLst>
                <a:ext uri="{FF2B5EF4-FFF2-40B4-BE49-F238E27FC236}">
                  <a16:creationId xmlns:a16="http://schemas.microsoft.com/office/drawing/2014/main" id="{8AC2E1D0-C873-42AA-8554-18FDD47E4EDF}"/>
                </a:ext>
              </a:extLst>
            </p:cNvPr>
            <p:cNvGrpSpPr>
              <a:grpSpLocks/>
            </p:cNvGrpSpPr>
            <p:nvPr/>
          </p:nvGrpSpPr>
          <p:grpSpPr bwMode="auto">
            <a:xfrm>
              <a:off x="2484661" y="1618247"/>
              <a:ext cx="5729026" cy="1662335"/>
              <a:chOff x="3300347" y="850194"/>
              <a:chExt cx="10912466" cy="3206357"/>
            </a:xfrm>
          </p:grpSpPr>
          <p:grpSp>
            <p:nvGrpSpPr>
              <p:cNvPr id="26" name="组合 159">
                <a:extLst>
                  <a:ext uri="{FF2B5EF4-FFF2-40B4-BE49-F238E27FC236}">
                    <a16:creationId xmlns:a16="http://schemas.microsoft.com/office/drawing/2014/main" id="{FFC80E28-8A04-4070-A310-FEA4559D11D4}"/>
                  </a:ext>
                </a:extLst>
              </p:cNvPr>
              <p:cNvGrpSpPr>
                <a:grpSpLocks/>
              </p:cNvGrpSpPr>
              <p:nvPr/>
            </p:nvGrpSpPr>
            <p:grpSpPr bwMode="auto">
              <a:xfrm>
                <a:off x="4631859" y="850194"/>
                <a:ext cx="9580954" cy="3206357"/>
                <a:chOff x="1986534" y="3591628"/>
                <a:chExt cx="9580954" cy="3206357"/>
              </a:xfrm>
            </p:grpSpPr>
            <p:sp>
              <p:nvSpPr>
                <p:cNvPr id="30" name="Freeform 7">
                  <a:extLst>
                    <a:ext uri="{FF2B5EF4-FFF2-40B4-BE49-F238E27FC236}">
                      <a16:creationId xmlns:a16="http://schemas.microsoft.com/office/drawing/2014/main" id="{53083BE8-3B68-4EC5-9A0F-3A242B14538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Freeform 7">
                  <a:extLst>
                    <a:ext uri="{FF2B5EF4-FFF2-40B4-BE49-F238E27FC236}">
                      <a16:creationId xmlns:a16="http://schemas.microsoft.com/office/drawing/2014/main" id="{ECE70378-6483-4056-B38C-EC52FBA94E90}"/>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7" name="组合 160">
                <a:extLst>
                  <a:ext uri="{FF2B5EF4-FFF2-40B4-BE49-F238E27FC236}">
                    <a16:creationId xmlns:a16="http://schemas.microsoft.com/office/drawing/2014/main" id="{F210E9AC-B666-4B6E-896B-9736F799B489}"/>
                  </a:ext>
                </a:extLst>
              </p:cNvPr>
              <p:cNvGrpSpPr>
                <a:grpSpLocks/>
              </p:cNvGrpSpPr>
              <p:nvPr/>
            </p:nvGrpSpPr>
            <p:grpSpPr bwMode="auto">
              <a:xfrm>
                <a:off x="3300347" y="1368497"/>
                <a:ext cx="1581466" cy="1417865"/>
                <a:chOff x="1349437" y="779714"/>
                <a:chExt cx="2923167" cy="2620769"/>
              </a:xfrm>
            </p:grpSpPr>
            <p:sp>
              <p:nvSpPr>
                <p:cNvPr id="28" name="Freeform 23">
                  <a:extLst>
                    <a:ext uri="{FF2B5EF4-FFF2-40B4-BE49-F238E27FC236}">
                      <a16:creationId xmlns:a16="http://schemas.microsoft.com/office/drawing/2014/main" id="{E43E1FF4-DC1C-4241-B1C2-05D26AA46CEE}"/>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Freeform 21">
                  <a:extLst>
                    <a:ext uri="{FF2B5EF4-FFF2-40B4-BE49-F238E27FC236}">
                      <a16:creationId xmlns:a16="http://schemas.microsoft.com/office/drawing/2014/main" id="{9A39CF5A-B75F-4438-A623-9DB2F98D1820}"/>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grpSp>
          <p:nvGrpSpPr>
            <p:cNvPr id="22" name="组合 209">
              <a:extLst>
                <a:ext uri="{FF2B5EF4-FFF2-40B4-BE49-F238E27FC236}">
                  <a16:creationId xmlns:a16="http://schemas.microsoft.com/office/drawing/2014/main" id="{59BC4CBB-E69D-47E8-9924-BC532EA41180}"/>
                </a:ext>
              </a:extLst>
            </p:cNvPr>
            <p:cNvGrpSpPr>
              <a:grpSpLocks/>
            </p:cNvGrpSpPr>
            <p:nvPr/>
          </p:nvGrpSpPr>
          <p:grpSpPr bwMode="auto">
            <a:xfrm>
              <a:off x="2727708" y="2110740"/>
              <a:ext cx="534195" cy="475059"/>
              <a:chOff x="952501" y="6013451"/>
              <a:chExt cx="511175" cy="460375"/>
            </a:xfrm>
          </p:grpSpPr>
          <p:sp>
            <p:nvSpPr>
              <p:cNvPr id="23" name="Freeform 58">
                <a:extLst>
                  <a:ext uri="{FF2B5EF4-FFF2-40B4-BE49-F238E27FC236}">
                    <a16:creationId xmlns:a16="http://schemas.microsoft.com/office/drawing/2014/main" id="{542D1CF2-DF58-464A-95CC-18B99FCDC745}"/>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Freeform 59">
                <a:extLst>
                  <a:ext uri="{FF2B5EF4-FFF2-40B4-BE49-F238E27FC236}">
                    <a16:creationId xmlns:a16="http://schemas.microsoft.com/office/drawing/2014/main" id="{5E366A98-6EA8-476A-92A8-4C4453B90FAF}"/>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Freeform 60">
                <a:extLst>
                  <a:ext uri="{FF2B5EF4-FFF2-40B4-BE49-F238E27FC236}">
                    <a16:creationId xmlns:a16="http://schemas.microsoft.com/office/drawing/2014/main" id="{44B17740-DFE4-444B-9DD8-4EEAE558A329}"/>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sp>
        <p:nvSpPr>
          <p:cNvPr id="32" name="文本框 187">
            <a:extLst>
              <a:ext uri="{FF2B5EF4-FFF2-40B4-BE49-F238E27FC236}">
                <a16:creationId xmlns:a16="http://schemas.microsoft.com/office/drawing/2014/main" id="{C6062B06-399F-41FA-A446-FAAF87CC0DFD}"/>
              </a:ext>
            </a:extLst>
          </p:cNvPr>
          <p:cNvSpPr txBox="1"/>
          <p:nvPr/>
        </p:nvSpPr>
        <p:spPr>
          <a:xfrm>
            <a:off x="4464658" y="813837"/>
            <a:ext cx="6559780"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Đầy tớ: </a:t>
            </a:r>
            <a:r>
              <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 ở cho nhà giàu (thời xưa), phải làm tất cả các việc nhà</a:t>
            </a:r>
            <a:r>
              <a:rPr lang="en-US"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LỀU CỦA ĐẦY TỚ">
            <a:extLst>
              <a:ext uri="{FF2B5EF4-FFF2-40B4-BE49-F238E27FC236}">
                <a16:creationId xmlns:a16="http://schemas.microsoft.com/office/drawing/2014/main" id="{5839CBA5-3737-42D2-9F4B-04E46DFF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50" y="2987231"/>
            <a:ext cx="6100601" cy="274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389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a:extLst>
              <a:ext uri="{FF2B5EF4-FFF2-40B4-BE49-F238E27FC236}">
                <a16:creationId xmlns:a16="http://schemas.microsoft.com/office/drawing/2014/main" id="{38B34273-5981-437A-AFBF-BF2AE2736DF7}"/>
              </a:ext>
            </a:extLst>
          </p:cNvPr>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Times New Roman" panose="02020603050405020304" pitchFamily="18" charset="0"/>
              <a:ea typeface="视觉坊免费素材shijuef.com(龚帆免费体)" panose="03000600000000000000" charset="-122"/>
              <a:cs typeface="Times New Roman" panose="02020603050405020304" pitchFamily="18" charset="0"/>
            </a:endParaRPr>
          </a:p>
        </p:txBody>
      </p:sp>
      <p:sp>
        <p:nvSpPr>
          <p:cNvPr id="44" name="Rectangle 43">
            <a:extLst>
              <a:ext uri="{FF2B5EF4-FFF2-40B4-BE49-F238E27FC236}">
                <a16:creationId xmlns:a16="http://schemas.microsoft.com/office/drawing/2014/main" id="{0A619A3E-5F10-4F82-B63F-2F4905EA03E8}"/>
              </a:ext>
            </a:extLst>
          </p:cNvPr>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Times New Roman" panose="02020603050405020304" pitchFamily="18" charset="0"/>
                <a:ea typeface="inpin heiti" charset="-122"/>
                <a:cs typeface="Times New Roman" panose="02020603050405020304" pitchFamily="18" charset="0"/>
              </a:rPr>
              <a:t>Cùng</a:t>
            </a:r>
            <a:r>
              <a:rPr lang="en-US" altLang="zh-CN" sz="3200" b="1" dirty="0">
                <a:solidFill>
                  <a:srgbClr val="7030A0"/>
                </a:solidFill>
                <a:latin typeface="Times New Roman" panose="02020603050405020304" pitchFamily="18" charset="0"/>
                <a:ea typeface="inpin heiti"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inpin heiti" charset="-122"/>
                <a:cs typeface="Times New Roman" panose="02020603050405020304" pitchFamily="18" charset="0"/>
              </a:rPr>
              <a:t>tìm</a:t>
            </a:r>
            <a:r>
              <a:rPr lang="en-US" altLang="zh-CN" sz="3200" b="1" dirty="0">
                <a:solidFill>
                  <a:srgbClr val="7030A0"/>
                </a:solidFill>
                <a:latin typeface="Times New Roman" panose="02020603050405020304" pitchFamily="18" charset="0"/>
                <a:ea typeface="inpin heiti" charset="-122"/>
                <a:cs typeface="Times New Roman" panose="02020603050405020304" pitchFamily="18" charset="0"/>
              </a:rPr>
              <a:t> </a:t>
            </a:r>
            <a:r>
              <a:rPr lang="en-US" altLang="zh-CN" sz="3200" b="1" dirty="0" err="1">
                <a:solidFill>
                  <a:srgbClr val="7030A0"/>
                </a:solidFill>
                <a:latin typeface="Times New Roman" panose="02020603050405020304" pitchFamily="18" charset="0"/>
                <a:ea typeface="inpin heiti" charset="-122"/>
                <a:cs typeface="Times New Roman" panose="02020603050405020304" pitchFamily="18" charset="0"/>
              </a:rPr>
              <a:t>hiểu</a:t>
            </a:r>
            <a:endParaRPr lang="zh-CN" altLang="en-US" sz="3200" b="1" dirty="0">
              <a:solidFill>
                <a:srgbClr val="7030A0"/>
              </a:solidFill>
              <a:latin typeface="Times New Roman" panose="02020603050405020304" pitchFamily="18" charset="0"/>
              <a:ea typeface="inpin heiti" charset="-122"/>
              <a:cs typeface="Times New Roman" panose="02020603050405020304" pitchFamily="18" charset="0"/>
            </a:endParaRPr>
          </a:p>
        </p:txBody>
      </p:sp>
      <p:pic>
        <p:nvPicPr>
          <p:cNvPr id="45" name="Picture 44">
            <a:extLst>
              <a:ext uri="{FF2B5EF4-FFF2-40B4-BE49-F238E27FC236}">
                <a16:creationId xmlns:a16="http://schemas.microsoft.com/office/drawing/2014/main" id="{740452E9-9035-4CA4-B924-6C222F0DE5F6}"/>
              </a:ext>
            </a:extLst>
          </p:cNvPr>
          <p:cNvPicPr>
            <a:picLocks noChangeAspect="1"/>
          </p:cNvPicPr>
          <p:nvPr/>
        </p:nvPicPr>
        <p:blipFill>
          <a:blip r:embed="rId8"/>
          <a:stretch>
            <a:fillRect/>
          </a:stretch>
        </p:blipFill>
        <p:spPr>
          <a:xfrm rot="16200000">
            <a:off x="891536" y="240596"/>
            <a:ext cx="511318" cy="511318"/>
          </a:xfrm>
          <a:prstGeom prst="rect">
            <a:avLst/>
          </a:prstGeom>
        </p:spPr>
      </p:pic>
      <p:grpSp>
        <p:nvGrpSpPr>
          <p:cNvPr id="46" name="PA_库_组合 5">
            <a:extLst>
              <a:ext uri="{FF2B5EF4-FFF2-40B4-BE49-F238E27FC236}">
                <a16:creationId xmlns:a16="http://schemas.microsoft.com/office/drawing/2014/main" id="{3CCAFF7A-6E68-4654-BB48-88A2A0ACE0C2}"/>
              </a:ext>
            </a:extLst>
          </p:cNvPr>
          <p:cNvGrpSpPr/>
          <p:nvPr>
            <p:custDataLst>
              <p:tags r:id="rId1"/>
            </p:custDataLst>
          </p:nvPr>
        </p:nvGrpSpPr>
        <p:grpSpPr>
          <a:xfrm>
            <a:off x="872677" y="749120"/>
            <a:ext cx="587835" cy="784830"/>
            <a:chOff x="1836100" y="2332000"/>
            <a:chExt cx="1572829" cy="958190"/>
          </a:xfrm>
        </p:grpSpPr>
        <p:sp>
          <p:nvSpPr>
            <p:cNvPr id="47" name="任意多边形 10">
              <a:extLst>
                <a:ext uri="{FF2B5EF4-FFF2-40B4-BE49-F238E27FC236}">
                  <a16:creationId xmlns:a16="http://schemas.microsoft.com/office/drawing/2014/main" id="{3D19987D-3F7B-4675-86DF-67A6E2D6553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8" name="任意多边形 11">
              <a:extLst>
                <a:ext uri="{FF2B5EF4-FFF2-40B4-BE49-F238E27FC236}">
                  <a16:creationId xmlns:a16="http://schemas.microsoft.com/office/drawing/2014/main" id="{94E0552F-382A-4C14-8250-D689918D37B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9" name="文本框 12">
              <a:extLst>
                <a:ext uri="{FF2B5EF4-FFF2-40B4-BE49-F238E27FC236}">
                  <a16:creationId xmlns:a16="http://schemas.microsoft.com/office/drawing/2014/main" id="{D1531D99-3F00-42AE-8052-2D6B73BD80BC}"/>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a:t>
              </a:r>
            </a:p>
          </p:txBody>
        </p:sp>
      </p:grpSp>
      <p:sp>
        <p:nvSpPr>
          <p:cNvPr id="50" name="Rectangle 49">
            <a:extLst>
              <a:ext uri="{FF2B5EF4-FFF2-40B4-BE49-F238E27FC236}">
                <a16:creationId xmlns:a16="http://schemas.microsoft.com/office/drawing/2014/main" id="{93147603-D047-4FF6-B99B-3CE2EB2695E3}"/>
              </a:ext>
            </a:extLst>
          </p:cNvPr>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 những chi tiết cho thấy Mã Lương rất thích vẽ và vẽ rất giỏi?</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1" name="PA_库_组合 5">
            <a:extLst>
              <a:ext uri="{FF2B5EF4-FFF2-40B4-BE49-F238E27FC236}">
                <a16:creationId xmlns:a16="http://schemas.microsoft.com/office/drawing/2014/main" id="{1B0E3A6D-20F1-4EF2-8EB1-1F551447EEC2}"/>
              </a:ext>
            </a:extLst>
          </p:cNvPr>
          <p:cNvGrpSpPr/>
          <p:nvPr>
            <p:custDataLst>
              <p:tags r:id="rId2"/>
            </p:custDataLst>
          </p:nvPr>
        </p:nvGrpSpPr>
        <p:grpSpPr>
          <a:xfrm>
            <a:off x="872677" y="1695121"/>
            <a:ext cx="587835" cy="784830"/>
            <a:chOff x="1836100" y="2332000"/>
            <a:chExt cx="1572829" cy="958190"/>
          </a:xfrm>
        </p:grpSpPr>
        <p:sp>
          <p:nvSpPr>
            <p:cNvPr id="52" name="任意多边形 10">
              <a:extLst>
                <a:ext uri="{FF2B5EF4-FFF2-40B4-BE49-F238E27FC236}">
                  <a16:creationId xmlns:a16="http://schemas.microsoft.com/office/drawing/2014/main" id="{DE4F8DDA-3030-453B-8421-50BB5467608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3" name="任意多边形 11">
              <a:extLst>
                <a:ext uri="{FF2B5EF4-FFF2-40B4-BE49-F238E27FC236}">
                  <a16:creationId xmlns:a16="http://schemas.microsoft.com/office/drawing/2014/main" id="{BB559F10-F6BF-484D-B754-502D3C6FB76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4" name="文本框 12">
              <a:extLst>
                <a:ext uri="{FF2B5EF4-FFF2-40B4-BE49-F238E27FC236}">
                  <a16:creationId xmlns:a16="http://schemas.microsoft.com/office/drawing/2014/main" id="{A9A6324F-B1C8-43CD-AD8C-983105B27F73}"/>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a:t>
              </a:r>
            </a:p>
          </p:txBody>
        </p:sp>
      </p:grpSp>
      <p:sp>
        <p:nvSpPr>
          <p:cNvPr id="55" name="Rectangle 54">
            <a:extLst>
              <a:ext uri="{FF2B5EF4-FFF2-40B4-BE49-F238E27FC236}">
                <a16:creationId xmlns:a16="http://schemas.microsoft.com/office/drawing/2014/main" id="{13E7C481-C862-4662-877C-3E3D61E07187}"/>
              </a:ext>
            </a:extLst>
          </p:cNvPr>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Mã Lương được ai tặng cho cây bút thần ? Cây bút đó có gì lạ?</a:t>
            </a:r>
          </a:p>
        </p:txBody>
      </p:sp>
      <p:grpSp>
        <p:nvGrpSpPr>
          <p:cNvPr id="56" name="PA_库_组合 5">
            <a:extLst>
              <a:ext uri="{FF2B5EF4-FFF2-40B4-BE49-F238E27FC236}">
                <a16:creationId xmlns:a16="http://schemas.microsoft.com/office/drawing/2014/main" id="{262F5618-D005-4DC8-A0ED-A7750DD44B7F}"/>
              </a:ext>
            </a:extLst>
          </p:cNvPr>
          <p:cNvGrpSpPr/>
          <p:nvPr>
            <p:custDataLst>
              <p:tags r:id="rId3"/>
            </p:custDataLst>
          </p:nvPr>
        </p:nvGrpSpPr>
        <p:grpSpPr>
          <a:xfrm>
            <a:off x="928055" y="2901121"/>
            <a:ext cx="587835" cy="784830"/>
            <a:chOff x="1836100" y="2332000"/>
            <a:chExt cx="1572829" cy="958190"/>
          </a:xfrm>
        </p:grpSpPr>
        <p:sp>
          <p:nvSpPr>
            <p:cNvPr id="57" name="任意多边形 10">
              <a:extLst>
                <a:ext uri="{FF2B5EF4-FFF2-40B4-BE49-F238E27FC236}">
                  <a16:creationId xmlns:a16="http://schemas.microsoft.com/office/drawing/2014/main" id="{1EDAFC45-DB45-4D15-BAE4-7C5CAFFF318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8" name="任意多边形 11">
              <a:extLst>
                <a:ext uri="{FF2B5EF4-FFF2-40B4-BE49-F238E27FC236}">
                  <a16:creationId xmlns:a16="http://schemas.microsoft.com/office/drawing/2014/main" id="{369EFFDF-E9BC-456B-A580-BB15755F71C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9" name="文本框 12">
              <a:extLst>
                <a:ext uri="{FF2B5EF4-FFF2-40B4-BE49-F238E27FC236}">
                  <a16:creationId xmlns:a16="http://schemas.microsoft.com/office/drawing/2014/main" id="{5CE27B52-D886-4CFE-8AE6-88751F724C03}"/>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a:t>
              </a:r>
            </a:p>
          </p:txBody>
        </p:sp>
      </p:grpSp>
      <p:sp>
        <p:nvSpPr>
          <p:cNvPr id="60" name="Rectangle 59">
            <a:extLst>
              <a:ext uri="{FF2B5EF4-FFF2-40B4-BE49-F238E27FC236}">
                <a16:creationId xmlns:a16="http://schemas.microsoft.com/office/drawing/2014/main" id="{88E6E24F-4021-49A7-8228-2FC7290D1946}"/>
              </a:ext>
            </a:extLst>
          </p:cNvPr>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Đóng vai người dân trong làng, nói về những điều Mã Lương đã làm cho họ từ khi có bút thần.</a:t>
            </a:r>
          </a:p>
        </p:txBody>
      </p:sp>
      <p:grpSp>
        <p:nvGrpSpPr>
          <p:cNvPr id="61" name="PA_库_组合 5">
            <a:extLst>
              <a:ext uri="{FF2B5EF4-FFF2-40B4-BE49-F238E27FC236}">
                <a16:creationId xmlns:a16="http://schemas.microsoft.com/office/drawing/2014/main" id="{A6A5076F-00B3-4718-83B5-5BE52A27DF4F}"/>
              </a:ext>
            </a:extLst>
          </p:cNvPr>
          <p:cNvGrpSpPr/>
          <p:nvPr>
            <p:custDataLst>
              <p:tags r:id="rId4"/>
            </p:custDataLst>
          </p:nvPr>
        </p:nvGrpSpPr>
        <p:grpSpPr>
          <a:xfrm>
            <a:off x="884558" y="3975986"/>
            <a:ext cx="587835" cy="784830"/>
            <a:chOff x="1836100" y="2332000"/>
            <a:chExt cx="1572829" cy="958190"/>
          </a:xfrm>
        </p:grpSpPr>
        <p:sp>
          <p:nvSpPr>
            <p:cNvPr id="62" name="任意多边形 10">
              <a:extLst>
                <a:ext uri="{FF2B5EF4-FFF2-40B4-BE49-F238E27FC236}">
                  <a16:creationId xmlns:a16="http://schemas.microsoft.com/office/drawing/2014/main" id="{4D4F150B-2266-4F9E-8B91-8B4702324F1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3" name="任意多边形 11">
              <a:extLst>
                <a:ext uri="{FF2B5EF4-FFF2-40B4-BE49-F238E27FC236}">
                  <a16:creationId xmlns:a16="http://schemas.microsoft.com/office/drawing/2014/main" id="{9A1FD6F4-F7DC-4F10-80D7-E5571166E6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4" name="文本框 12">
              <a:extLst>
                <a:ext uri="{FF2B5EF4-FFF2-40B4-BE49-F238E27FC236}">
                  <a16:creationId xmlns:a16="http://schemas.microsoft.com/office/drawing/2014/main" id="{B6DD9B5F-BEBC-4901-9C26-B7B6EDB3D215}"/>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a:t>
              </a:r>
            </a:p>
          </p:txBody>
        </p:sp>
      </p:grpSp>
      <p:sp>
        <p:nvSpPr>
          <p:cNvPr id="65" name="Rectangle 64">
            <a:extLst>
              <a:ext uri="{FF2B5EF4-FFF2-40B4-BE49-F238E27FC236}">
                <a16:creationId xmlns:a16="http://schemas.microsoft.com/office/drawing/2014/main" id="{6DDB347A-9E53-494E-ABAE-224D521DD30D}"/>
              </a:ext>
            </a:extLst>
          </p:cNvPr>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Theo em, vì sao Mã Lương không chịu làm theo ý muốn của phú ông?</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66" name="Group 65">
            <a:extLst>
              <a:ext uri="{FF2B5EF4-FFF2-40B4-BE49-F238E27FC236}">
                <a16:creationId xmlns:a16="http://schemas.microsoft.com/office/drawing/2014/main" id="{93BC0633-60D2-4E8E-A273-D959EE6C6FEF}"/>
              </a:ext>
            </a:extLst>
          </p:cNvPr>
          <p:cNvGrpSpPr/>
          <p:nvPr/>
        </p:nvGrpSpPr>
        <p:grpSpPr>
          <a:xfrm>
            <a:off x="9044682" y="2306466"/>
            <a:ext cx="3104143" cy="3127647"/>
            <a:chOff x="7656474" y="831396"/>
            <a:chExt cx="3689350" cy="3269584"/>
          </a:xfrm>
        </p:grpSpPr>
        <p:pic>
          <p:nvPicPr>
            <p:cNvPr id="67" name="图片 2" descr="2">
              <a:extLst>
                <a:ext uri="{FF2B5EF4-FFF2-40B4-BE49-F238E27FC236}">
                  <a16:creationId xmlns:a16="http://schemas.microsoft.com/office/drawing/2014/main" id="{DFF38DC1-3F02-42F1-BC48-856DEF67BEF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68" name="Rounded Rectangle 52">
              <a:extLst>
                <a:ext uri="{FF2B5EF4-FFF2-40B4-BE49-F238E27FC236}">
                  <a16:creationId xmlns:a16="http://schemas.microsoft.com/office/drawing/2014/main" id="{2D29B995-AB81-42CD-9EB7-344797C5E222}"/>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Thảo</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luận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69" name="PA_库_组合 5">
            <a:extLst>
              <a:ext uri="{FF2B5EF4-FFF2-40B4-BE49-F238E27FC236}">
                <a16:creationId xmlns:a16="http://schemas.microsoft.com/office/drawing/2014/main" id="{6964D5C6-A511-414D-AC43-BF235D55B5D3}"/>
              </a:ext>
            </a:extLst>
          </p:cNvPr>
          <p:cNvGrpSpPr/>
          <p:nvPr>
            <p:custDataLst>
              <p:tags r:id="rId5"/>
            </p:custDataLst>
          </p:nvPr>
        </p:nvGrpSpPr>
        <p:grpSpPr>
          <a:xfrm>
            <a:off x="872677" y="5087084"/>
            <a:ext cx="587835" cy="784830"/>
            <a:chOff x="1836100" y="2332000"/>
            <a:chExt cx="1572829" cy="958190"/>
          </a:xfrm>
        </p:grpSpPr>
        <p:sp>
          <p:nvSpPr>
            <p:cNvPr id="70" name="任意多边形 10">
              <a:extLst>
                <a:ext uri="{FF2B5EF4-FFF2-40B4-BE49-F238E27FC236}">
                  <a16:creationId xmlns:a16="http://schemas.microsoft.com/office/drawing/2014/main" id="{D2CA2D9A-EF7E-4644-8B43-47FF961A476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 name="任意多边形 11">
              <a:extLst>
                <a:ext uri="{FF2B5EF4-FFF2-40B4-BE49-F238E27FC236}">
                  <a16:creationId xmlns:a16="http://schemas.microsoft.com/office/drawing/2014/main" id="{0F7F9C8C-CD9F-418E-A4F5-C4443C996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2" name="文本框 12">
              <a:extLst>
                <a:ext uri="{FF2B5EF4-FFF2-40B4-BE49-F238E27FC236}">
                  <a16:creationId xmlns:a16="http://schemas.microsoft.com/office/drawing/2014/main" id="{79D4BAA9-CE47-4D77-8558-21EA2EE7ADDC}"/>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a:t>
              </a:r>
            </a:p>
          </p:txBody>
        </p:sp>
      </p:grpSp>
      <p:sp>
        <p:nvSpPr>
          <p:cNvPr id="73" name="Rectangle 72">
            <a:extLst>
              <a:ext uri="{FF2B5EF4-FFF2-40B4-BE49-F238E27FC236}">
                <a16:creationId xmlns:a16="http://schemas.microsoft.com/office/drawing/2014/main" id="{5ADF3F5F-8D97-4F5C-A8AD-1EC203FE1BBF}"/>
              </a:ext>
            </a:extLst>
          </p:cNvPr>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 đoán xem n</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a:t>
            </a: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ững sự việc gì sẽ xảy ra tiếp theo.</a:t>
            </a:r>
          </a:p>
        </p:txBody>
      </p:sp>
    </p:spTree>
    <p:extLst>
      <p:ext uri="{BB962C8B-B14F-4D97-AF65-F5344CB8AC3E}">
        <p14:creationId xmlns:p14="http://schemas.microsoft.com/office/powerpoint/2010/main" val="66901479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1</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những chi tiết cho thấy Mã Lương rất thích vẽ và vẽ rất giỏi?</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 lương thích vẽ: Khi kiếm củi hay lúc cát cỏ ven sông, </a:t>
            </a:r>
            <a:r>
              <a:rPr lang="en-US" altLang="zh-CN"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a:t>
            </a:r>
            <a:r>
              <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Lương</a:t>
            </a: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đều tập vẽ. Mã Lương vẽ trên đất, tr</a:t>
            </a:r>
            <a:r>
              <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ê</a:t>
            </a: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 đá.</a:t>
            </a:r>
          </a:p>
        </p:txBody>
      </p:sp>
    </p:spTree>
    <p:extLst>
      <p:ext uri="{BB962C8B-B14F-4D97-AF65-F5344CB8AC3E}">
        <p14:creationId xmlns:p14="http://schemas.microsoft.com/office/powerpoint/2010/main" val="116527697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2</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 Lương được ai tặng cho cây bút thần ? Cây bút đó có gì lạ?</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 Lương được một cụ già tóc bạc phơ tặng cho cây bút. Điều lạ của cây bút đó là Mã Lương vẽ gì thì điều đó thành sự thật.</a:t>
            </a:r>
          </a:p>
        </p:txBody>
      </p:sp>
    </p:spTree>
    <p:extLst>
      <p:ext uri="{BB962C8B-B14F-4D97-AF65-F5344CB8AC3E}">
        <p14:creationId xmlns:p14="http://schemas.microsoft.com/office/powerpoint/2010/main" val="58088100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3</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4570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dựa vào đoạn văn thứ 3 và đóng vai người dân trong làng để nói về những điều mà Mã Lương đã làm cho họ.</a:t>
            </a:r>
          </a:p>
        </p:txBody>
      </p:sp>
    </p:spTree>
    <p:extLst>
      <p:ext uri="{BB962C8B-B14F-4D97-AF65-F5344CB8AC3E}">
        <p14:creationId xmlns:p14="http://schemas.microsoft.com/office/powerpoint/2010/main" val="416113147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4</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1046878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em, vì sao Mã Lương không chịu làm theo ý muốn của phú 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Vì phú ông đã nhốt Mã Lương vào chuồng ngựa.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Vì phú ông bát Mã Lương chịu đói, chịu rét.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Vì phú ông đã giàu có lại tham lam.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Nêu ý kiến khác của em.</a:t>
            </a:r>
          </a:p>
        </p:txBody>
      </p:sp>
      <p:sp>
        <p:nvSpPr>
          <p:cNvPr id="2" name="Oval 1">
            <a:extLst>
              <a:ext uri="{FF2B5EF4-FFF2-40B4-BE49-F238E27FC236}">
                <a16:creationId xmlns:a16="http://schemas.microsoft.com/office/drawing/2014/main" id="{C2C9A18F-3CC3-4AEF-8EDF-F7592E576EB7}"/>
              </a:ext>
            </a:extLst>
          </p:cNvPr>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947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5</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đoán xem n</a:t>
            </a: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t>
            </a:r>
            <a:r>
              <a:rPr kumimoji="0" lang="vi-VN"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ững sự việc gì sẽ xảy ra tiếp theo.</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341523" y="2368627"/>
            <a:ext cx="11336357" cy="4109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Mã Lương là một cậu bé vô cùng tốt bụng. Cậu đã dùng cây bút thần để giúp đỡ chúng tôi rất nhiều. Nhà nào không có cày, cậu ấy vẽ cày cho. Nhà nào thiếu cuốc, cậu ấy cũng vẽ cho cuốc. Nhờ có Mã Lương mà người dân chúng tôi có cuộc sống đầy đủ hơn, không còn thiếu thốn nữa</a:t>
            </a:r>
            <a:r>
              <a:rPr lang="en-US"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200841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a:extLst>
              <a:ext uri="{FF2B5EF4-FFF2-40B4-BE49-F238E27FC236}">
                <a16:creationId xmlns:a16="http://schemas.microsoft.com/office/drawing/2014/main" id="{7EDB7483-9244-4A7E-BA3D-D9FC7CB31036}"/>
              </a:ext>
            </a:extLst>
          </p:cNvPr>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4" name="Rectangle 53">
            <a:extLst>
              <a:ext uri="{FF2B5EF4-FFF2-40B4-BE49-F238E27FC236}">
                <a16:creationId xmlns:a16="http://schemas.microsoft.com/office/drawing/2014/main" id="{C55E7039-0A0A-483B-A881-BCF9D934494B}"/>
              </a:ext>
            </a:extLst>
          </p:cNvPr>
          <p:cNvSpPr/>
          <p:nvPr/>
        </p:nvSpPr>
        <p:spPr>
          <a:xfrm>
            <a:off x="1377778" y="3005524"/>
            <a:ext cx="10619591"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ngợi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Lương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dũng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nạt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hậu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nghèo</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tốt</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497173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863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
            <a:extLst>
              <a:ext uri="{FF2B5EF4-FFF2-40B4-BE49-F238E27FC236}">
                <a16:creationId xmlns:a16="http://schemas.microsoft.com/office/drawing/2014/main" id="{737D9E50-CC20-41E4-BCB6-30E9C6232705}"/>
              </a:ext>
            </a:extLst>
          </p:cNvPr>
          <p:cNvSpPr/>
          <p:nvPr/>
        </p:nvSpPr>
        <p:spPr>
          <a:xfrm>
            <a:off x="2891349" y="1348418"/>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3" name="Oval 32">
            <a:extLst>
              <a:ext uri="{FF2B5EF4-FFF2-40B4-BE49-F238E27FC236}">
                <a16:creationId xmlns:a16="http://schemas.microsoft.com/office/drawing/2014/main" id="{5509FB58-A81D-42AA-A5BC-C86300C1547A}"/>
              </a:ext>
            </a:extLst>
          </p:cNvPr>
          <p:cNvSpPr/>
          <p:nvPr/>
        </p:nvSpPr>
        <p:spPr>
          <a:xfrm>
            <a:off x="5490498" y="709302"/>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34" name="Picture 33">
            <a:extLst>
              <a:ext uri="{FF2B5EF4-FFF2-40B4-BE49-F238E27FC236}">
                <a16:creationId xmlns:a16="http://schemas.microsoft.com/office/drawing/2014/main" id="{8F06CCCC-C852-4F4A-8C6F-F9D799074516}"/>
              </a:ext>
            </a:extLst>
          </p:cNvPr>
          <p:cNvPicPr>
            <a:picLocks noChangeAspect="1"/>
          </p:cNvPicPr>
          <p:nvPr/>
        </p:nvPicPr>
        <p:blipFill rotWithShape="1">
          <a:blip r:embed="rId3"/>
          <a:srcRect l="22360" t="9733" r="22312" b="19578"/>
          <a:stretch/>
        </p:blipFill>
        <p:spPr>
          <a:xfrm>
            <a:off x="3802843" y="1856783"/>
            <a:ext cx="4967954" cy="3296271"/>
          </a:xfrm>
          <a:prstGeom prst="rect">
            <a:avLst/>
          </a:prstGeom>
        </p:spPr>
      </p:pic>
    </p:spTree>
    <p:extLst>
      <p:ext uri="{BB962C8B-B14F-4D97-AF65-F5344CB8AC3E}">
        <p14:creationId xmlns:p14="http://schemas.microsoft.com/office/powerpoint/2010/main" val="349468586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a:extLst>
              <a:ext uri="{FF2B5EF4-FFF2-40B4-BE49-F238E27FC236}">
                <a16:creationId xmlns:a16="http://schemas.microsoft.com/office/drawing/2014/main" id="{ED02D4DA-4E85-4320-8A1B-D188C899761C}"/>
              </a:ext>
            </a:extLst>
          </p:cNvPr>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1E1C508E-30D5-4578-A113-84A7405244DD}"/>
              </a:ext>
            </a:extLst>
          </p:cNvPr>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8" name="Picture 37">
            <a:extLst>
              <a:ext uri="{FF2B5EF4-FFF2-40B4-BE49-F238E27FC236}">
                <a16:creationId xmlns:a16="http://schemas.microsoft.com/office/drawing/2014/main" id="{53BB0AA0-C211-4997-AAF4-C70FC98EBBC0}"/>
              </a:ext>
            </a:extLst>
          </p:cNvPr>
          <p:cNvPicPr>
            <a:picLocks noChangeAspect="1"/>
          </p:cNvPicPr>
          <p:nvPr/>
        </p:nvPicPr>
        <p:blipFill>
          <a:blip r:embed="rId3">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a:extLst>
              <a:ext uri="{FF2B5EF4-FFF2-40B4-BE49-F238E27FC236}">
                <a16:creationId xmlns:a16="http://schemas.microsoft.com/office/drawing/2014/main" id="{536055BD-D27B-4BC7-B84C-8174453B887F}"/>
              </a:ext>
            </a:extLst>
          </p:cNvPr>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1DE54DA7-FDE9-49FB-8A65-2BE71E5B721E}"/>
              </a:ext>
            </a:extLst>
          </p:cNvPr>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1" name="Rectangle 40">
            <a:extLst>
              <a:ext uri="{FF2B5EF4-FFF2-40B4-BE49-F238E27FC236}">
                <a16:creationId xmlns:a16="http://schemas.microsoft.com/office/drawing/2014/main" id="{24443762-343D-41BF-B34E-908164D68F76}"/>
              </a:ext>
            </a:extLst>
          </p:cNvPr>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0F8BBB2B-2ED4-4233-8B83-C99178F70A91}"/>
              </a:ext>
            </a:extLst>
          </p:cNvPr>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3" name="Group 42">
            <a:extLst>
              <a:ext uri="{FF2B5EF4-FFF2-40B4-BE49-F238E27FC236}">
                <a16:creationId xmlns:a16="http://schemas.microsoft.com/office/drawing/2014/main" id="{1F4D7434-A3EB-4B3A-8CB3-CAC2A3AC615C}"/>
              </a:ext>
            </a:extLst>
          </p:cNvPr>
          <p:cNvGrpSpPr/>
          <p:nvPr/>
        </p:nvGrpSpPr>
        <p:grpSpPr>
          <a:xfrm>
            <a:off x="1685805" y="3323201"/>
            <a:ext cx="3645680" cy="643894"/>
            <a:chOff x="1717199" y="4363552"/>
            <a:chExt cx="3645680" cy="643894"/>
          </a:xfrm>
        </p:grpSpPr>
        <p:sp>
          <p:nvSpPr>
            <p:cNvPr id="69" name="Rounded Rectangle 30">
              <a:extLst>
                <a:ext uri="{FF2B5EF4-FFF2-40B4-BE49-F238E27FC236}">
                  <a16:creationId xmlns:a16="http://schemas.microsoft.com/office/drawing/2014/main" id="{4E2730BF-F820-483D-8D3F-1BB5B5590B7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A90F8BB9-6394-4BA6-AED9-CCB497AAEFDD}"/>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648FD02A-3274-466F-A87F-CE443FD5AB8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2" name="Group 71">
            <a:extLst>
              <a:ext uri="{FF2B5EF4-FFF2-40B4-BE49-F238E27FC236}">
                <a16:creationId xmlns:a16="http://schemas.microsoft.com/office/drawing/2014/main" id="{7C94052B-F3AF-4705-8EA7-3FF68B650E18}"/>
              </a:ext>
            </a:extLst>
          </p:cNvPr>
          <p:cNvGrpSpPr/>
          <p:nvPr/>
        </p:nvGrpSpPr>
        <p:grpSpPr>
          <a:xfrm>
            <a:off x="1685805" y="4061669"/>
            <a:ext cx="5119273" cy="643894"/>
            <a:chOff x="1717199" y="5199333"/>
            <a:chExt cx="5119273" cy="643894"/>
          </a:xfrm>
        </p:grpSpPr>
        <p:sp>
          <p:nvSpPr>
            <p:cNvPr id="73" name="Rounded Rectangle 34">
              <a:extLst>
                <a:ext uri="{FF2B5EF4-FFF2-40B4-BE49-F238E27FC236}">
                  <a16:creationId xmlns:a16="http://schemas.microsoft.com/office/drawing/2014/main" id="{734BDE2F-433F-4465-B6B8-910525BB131B}"/>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4" name="Rectangle 73">
              <a:extLst>
                <a:ext uri="{FF2B5EF4-FFF2-40B4-BE49-F238E27FC236}">
                  <a16:creationId xmlns:a16="http://schemas.microsoft.com/office/drawing/2014/main" id="{1BC08989-C818-47BD-9C5A-763C825DB38D}"/>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5" name="Oval 74">
              <a:extLst>
                <a:ext uri="{FF2B5EF4-FFF2-40B4-BE49-F238E27FC236}">
                  <a16:creationId xmlns:a16="http://schemas.microsoft.com/office/drawing/2014/main" id="{ACB5BF87-4583-432E-A3D2-C71FB393195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id="{DE0928D3-EB93-4521-A300-AAC28869230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id="{B9ACB341-9E31-4317-B632-27139C6677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id="{1479F5DD-CC1C-481E-B9EF-A46A0081684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2BC4F1F6-199C-4170-8ABD-2589FD9FB293}"/>
              </a:ext>
            </a:extLst>
          </p:cNvPr>
          <p:cNvGrpSpPr/>
          <p:nvPr/>
        </p:nvGrpSpPr>
        <p:grpSpPr>
          <a:xfrm rot="260226">
            <a:off x="8298001" y="2239755"/>
            <a:ext cx="3295094" cy="1537277"/>
            <a:chOff x="561349" y="4656253"/>
            <a:chExt cx="3295094" cy="1537277"/>
          </a:xfrm>
        </p:grpSpPr>
        <p:pic>
          <p:nvPicPr>
            <p:cNvPr id="80" name="Picture 79">
              <a:extLst>
                <a:ext uri="{FF2B5EF4-FFF2-40B4-BE49-F238E27FC236}">
                  <a16:creationId xmlns:a16="http://schemas.microsoft.com/office/drawing/2014/main" id="{B6A1C8EA-FB9C-482E-82C3-BD1C92CC62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81" name="Picture 80">
              <a:extLst>
                <a:ext uri="{FF2B5EF4-FFF2-40B4-BE49-F238E27FC236}">
                  <a16:creationId xmlns:a16="http://schemas.microsoft.com/office/drawing/2014/main" id="{0C08C471-9367-4F44-8AF5-A1C71A502E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82" name="Picture 81">
              <a:extLst>
                <a:ext uri="{FF2B5EF4-FFF2-40B4-BE49-F238E27FC236}">
                  <a16:creationId xmlns:a16="http://schemas.microsoft.com/office/drawing/2014/main" id="{A45B3F7C-765D-4438-A6D6-D371202834F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4013465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2368701315"/>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ps稻壳儿佳誉设计原创链接：http://chn.docer.com/works?userid=219874625">
            <a:extLst>
              <a:ext uri="{FF2B5EF4-FFF2-40B4-BE49-F238E27FC236}">
                <a16:creationId xmlns:a16="http://schemas.microsoft.com/office/drawing/2014/main" id="{38B60042-5286-4339-A850-0CF7CE704507}"/>
              </a:ext>
            </a:extLst>
          </p:cNvPr>
          <p:cNvPicPr>
            <a:picLocks noChangeAspect="1"/>
          </p:cNvPicPr>
          <p:nvPr/>
        </p:nvPicPr>
        <p:blipFill rotWithShape="1">
          <a:blip r:embed="rId3">
            <a:extLst>
              <a:ext uri="{28A0092B-C50C-407E-A947-70E740481C1C}">
                <a14:useLocalDpi xmlns:a14="http://schemas.microsoft.com/office/drawing/2010/main" val="0"/>
              </a:ext>
            </a:extLst>
          </a:blip>
          <a:srcRect t="23864" b="33938"/>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3D209A57-8E70-4976-9D5D-4A07BFF7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245" y="568554"/>
            <a:ext cx="9690853" cy="2605698"/>
          </a:xfrm>
          <a:prstGeom prst="rect">
            <a:avLst/>
          </a:prstGeom>
        </p:spPr>
      </p:pic>
    </p:spTree>
    <p:extLst>
      <p:ext uri="{BB962C8B-B14F-4D97-AF65-F5344CB8AC3E}">
        <p14:creationId xmlns:p14="http://schemas.microsoft.com/office/powerpoint/2010/main" val="37662484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8453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8"/>
            <a:ext cx="5933440" cy="18110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rất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việc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15087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defRPr/>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quê</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Đáp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a:t>
            </a:r>
            <a:r>
              <a:rPr lang="en-US" sz="4000" b="1"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quê</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ruộng</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71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13716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4000" dirty="0">
                <a:solidFill>
                  <a:srgbClr val="FF0000"/>
                </a:solidFill>
                <a:latin typeface="Times New Roman" panose="02020603050405020304" pitchFamily="18" charset="0"/>
                <a:cs typeface="Times New Roman" panose="02020603050405020304" pitchFamily="18" charset="0"/>
              </a:rPr>
              <a:t>5. Đọc đoạn 4 bài “Người làm đồ chơi” và nêu nội dung bài.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053840" y="2418080"/>
            <a:ext cx="7589520" cy="27838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4 g</a:t>
            </a:r>
            <a:r>
              <a:rPr lang="vi-VN" sz="2800" b="1" dirty="0">
                <a:solidFill>
                  <a:prstClr val="black"/>
                </a:solidFill>
                <a:latin typeface="Times New Roman" panose="02020603050405020304" pitchFamily="18" charset="0"/>
                <a:cs typeface="Times New Roman" panose="02020603050405020304" pitchFamily="18" charset="0"/>
              </a:rPr>
              <a:t>iúp em hiểu và có tình cảm trân trọng với nghề nặn tò he cũng như những nghề nghiệp khác nhau trong cuộc sống, biết quan tâm tới những người xung quanh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5703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a:extLst>
              <a:ext uri="{FF2B5EF4-FFF2-40B4-BE49-F238E27FC236}">
                <a16:creationId xmlns:a16="http://schemas.microsoft.com/office/drawing/2014/main" id="{ADF5B8F6-408A-4AEA-B9F5-96FAE0736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A585C0D0-3610-40D0-9D47-8A0CBDA504F3}"/>
              </a:ext>
            </a:extLst>
          </p:cNvPr>
          <p:cNvPicPr>
            <a:picLocks noChangeAspect="1"/>
          </p:cNvPicPr>
          <p:nvPr/>
        </p:nvPicPr>
        <p:blipFill>
          <a:blip r:embed="rId4"/>
          <a:stretch>
            <a:fillRect/>
          </a:stretch>
        </p:blipFill>
        <p:spPr>
          <a:xfrm>
            <a:off x="4588893" y="1782499"/>
            <a:ext cx="8805411" cy="1102636"/>
          </a:xfrm>
          <a:prstGeom prst="rect">
            <a:avLst/>
          </a:prstGeom>
        </p:spPr>
      </p:pic>
      <p:pic>
        <p:nvPicPr>
          <p:cNvPr id="5" name="Picture 4">
            <a:extLst>
              <a:ext uri="{FF2B5EF4-FFF2-40B4-BE49-F238E27FC236}">
                <a16:creationId xmlns:a16="http://schemas.microsoft.com/office/drawing/2014/main" id="{A897CB12-7358-4EFB-9D88-893B439B634F}"/>
              </a:ext>
            </a:extLst>
          </p:cNvPr>
          <p:cNvPicPr>
            <a:picLocks noChangeAspect="1"/>
          </p:cNvPicPr>
          <p:nvPr/>
        </p:nvPicPr>
        <p:blipFill>
          <a:blip r:embed="rId5"/>
          <a:stretch>
            <a:fillRect/>
          </a:stretch>
        </p:blipFill>
        <p:spPr>
          <a:xfrm>
            <a:off x="5108868" y="2738033"/>
            <a:ext cx="6870787" cy="2011854"/>
          </a:xfrm>
          <a:prstGeom prst="rect">
            <a:avLst/>
          </a:prstGeom>
        </p:spPr>
      </p:pic>
    </p:spTree>
    <p:extLst>
      <p:ext uri="{BB962C8B-B14F-4D97-AF65-F5344CB8AC3E}">
        <p14:creationId xmlns:p14="http://schemas.microsoft.com/office/powerpoint/2010/main" val="23197722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id="{FD3EB898-718F-46B6-AB42-2755BFFBB223}"/>
              </a:ext>
            </a:extLst>
          </p:cNvPr>
          <p:cNvGrpSpPr/>
          <p:nvPr/>
        </p:nvGrpSpPr>
        <p:grpSpPr>
          <a:xfrm>
            <a:off x="5320758" y="163187"/>
            <a:ext cx="6504535" cy="4355855"/>
            <a:chOff x="2696657" y="669430"/>
            <a:chExt cx="6504535" cy="4355855"/>
          </a:xfrm>
        </p:grpSpPr>
        <p:pic>
          <p:nvPicPr>
            <p:cNvPr id="11" name="图片 78">
              <a:extLst>
                <a:ext uri="{FF2B5EF4-FFF2-40B4-BE49-F238E27FC236}">
                  <a16:creationId xmlns:a16="http://schemas.microsoft.com/office/drawing/2014/main" id="{9F342B30-C353-4EBF-80B3-038AFCD76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2" name="Rounded Rectangle 27">
              <a:extLst>
                <a:ext uri="{FF2B5EF4-FFF2-40B4-BE49-F238E27FC236}">
                  <a16:creationId xmlns:a16="http://schemas.microsoft.com/office/drawing/2014/main" id="{F50E8E08-C6F1-4BDC-9FBD-BF7D6687579D}"/>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0060B33-17E3-43AF-A642-A155096A9176}"/>
                </a:ext>
              </a:extLst>
            </p:cNvPr>
            <p:cNvPicPr>
              <a:picLocks noChangeAspect="1"/>
            </p:cNvPicPr>
            <p:nvPr/>
          </p:nvPicPr>
          <p:blipFill>
            <a:blip r:embed="rId5"/>
            <a:stretch>
              <a:fillRect/>
            </a:stretch>
          </p:blipFill>
          <p:spPr>
            <a:xfrm>
              <a:off x="2964673" y="2115274"/>
              <a:ext cx="5968501" cy="2780017"/>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2304</Words>
  <Application>Microsoft Office PowerPoint</Application>
  <PresentationFormat>Widescreen</PresentationFormat>
  <Paragraphs>141</Paragraphs>
  <Slides>33</Slides>
  <Notes>26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宋体</vt:lpstr>
      <vt:lpstr>Arial</vt:lpstr>
      <vt:lpstr>Arial-Rounded</vt:lpstr>
      <vt:lpstr>Calibri</vt:lpstr>
      <vt:lpstr>Calibri Light</vt:lpstr>
      <vt:lpstr>Cordia New</vt:lpstr>
      <vt:lpstr>等线</vt:lpstr>
      <vt:lpstr>等线 Light</vt:lpstr>
      <vt:lpstr>inpin heiti</vt:lpstr>
      <vt:lpstr>SVN-Cookies</vt:lpstr>
      <vt:lpstr>Times New Roman</vt:lpstr>
      <vt:lpstr>方正静蕾简体</vt:lpstr>
      <vt:lpstr>视觉坊免费素材shijuef.com(龚帆免费体)</vt: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44</cp:revision>
  <dcterms:created xsi:type="dcterms:W3CDTF">2022-08-10T01:11:04Z</dcterms:created>
  <dcterms:modified xsi:type="dcterms:W3CDTF">2025-01-13T07:29:29Z</dcterms:modified>
</cp:coreProperties>
</file>