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0"/>
  </p:notesMasterIdLst>
  <p:sldIdLst>
    <p:sldId id="390" r:id="rId3"/>
    <p:sldId id="403" r:id="rId4"/>
    <p:sldId id="394" r:id="rId5"/>
    <p:sldId id="392" r:id="rId6"/>
    <p:sldId id="395" r:id="rId7"/>
    <p:sldId id="420" r:id="rId8"/>
    <p:sldId id="398" r:id="rId9"/>
    <p:sldId id="391" r:id="rId10"/>
    <p:sldId id="397" r:id="rId11"/>
    <p:sldId id="432" r:id="rId12"/>
    <p:sldId id="426" r:id="rId13"/>
    <p:sldId id="404" r:id="rId14"/>
    <p:sldId id="413" r:id="rId15"/>
    <p:sldId id="422" r:id="rId16"/>
    <p:sldId id="423" r:id="rId17"/>
    <p:sldId id="424" r:id="rId18"/>
    <p:sldId id="4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43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37E9-2868-4F1D-8E43-5136C6505A0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39A9-66BB-4268-BF49-E8ECEEE0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0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2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59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107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2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4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268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5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21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1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0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3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7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9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25.png"/><Relationship Id="rId4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55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tags" Target="../tags/tag4.xml"/><Relationship Id="rId16" Type="http://schemas.openxmlformats.org/officeDocument/2006/relationships/image" Target="../media/image46.jpeg"/><Relationship Id="rId29" Type="http://schemas.openxmlformats.org/officeDocument/2006/relationships/image" Target="../media/image59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53" Type="http://schemas.openxmlformats.org/officeDocument/2006/relationships/image" Target="../media/image13.png"/><Relationship Id="rId58" Type="http://schemas.openxmlformats.org/officeDocument/2006/relationships/image" Target="../media/image83.png"/><Relationship Id="rId5" Type="http://schemas.openxmlformats.org/officeDocument/2006/relationships/image" Target="../media/image93.png"/><Relationship Id="rId19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56" Type="http://schemas.microsoft.com/office/2007/relationships/hdphoto" Target="../media/hdphoto7.wdp"/><Relationship Id="rId8" Type="http://schemas.openxmlformats.org/officeDocument/2006/relationships/image" Target="../media/image38.png"/><Relationship Id="rId51" Type="http://schemas.openxmlformats.org/officeDocument/2006/relationships/image" Target="../media/image81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59" Type="http://schemas.microsoft.com/office/2007/relationships/hdphoto" Target="../media/hdphoto19.wdp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54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openxmlformats.org/officeDocument/2006/relationships/image" Target="../media/image36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png"/><Relationship Id="rId57" Type="http://schemas.openxmlformats.org/officeDocument/2006/relationships/image" Target="../media/image3.png"/><Relationship Id="rId10" Type="http://schemas.openxmlformats.org/officeDocument/2006/relationships/image" Target="../media/image40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60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46.jpeg"/><Relationship Id="rId29" Type="http://schemas.openxmlformats.org/officeDocument/2006/relationships/image" Target="../media/image59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5" Type="http://schemas.openxmlformats.org/officeDocument/2006/relationships/image" Target="../media/image97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4" Type="http://schemas.openxmlformats.org/officeDocument/2006/relationships/image" Target="../media/image96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8" Type="http://schemas.openxmlformats.org/officeDocument/2006/relationships/image" Target="../media/image38.png"/><Relationship Id="rId51" Type="http://schemas.openxmlformats.org/officeDocument/2006/relationships/image" Target="../media/image81.png"/><Relationship Id="rId3" Type="http://schemas.openxmlformats.org/officeDocument/2006/relationships/image" Target="../media/image95.gif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46.jpeg"/><Relationship Id="rId29" Type="http://schemas.openxmlformats.org/officeDocument/2006/relationships/image" Target="../media/image59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5" Type="http://schemas.openxmlformats.org/officeDocument/2006/relationships/image" Target="../media/image97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4" Type="http://schemas.openxmlformats.org/officeDocument/2006/relationships/image" Target="../media/image96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8" Type="http://schemas.openxmlformats.org/officeDocument/2006/relationships/image" Target="../media/image38.png"/><Relationship Id="rId51" Type="http://schemas.openxmlformats.org/officeDocument/2006/relationships/image" Target="../media/image81.png"/><Relationship Id="rId3" Type="http://schemas.openxmlformats.org/officeDocument/2006/relationships/image" Target="../media/image95.gif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46.jpeg"/><Relationship Id="rId29" Type="http://schemas.openxmlformats.org/officeDocument/2006/relationships/image" Target="../media/image59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5" Type="http://schemas.openxmlformats.org/officeDocument/2006/relationships/image" Target="../media/image97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4" Type="http://schemas.openxmlformats.org/officeDocument/2006/relationships/image" Target="../media/image96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8" Type="http://schemas.openxmlformats.org/officeDocument/2006/relationships/image" Target="../media/image38.png"/><Relationship Id="rId51" Type="http://schemas.openxmlformats.org/officeDocument/2006/relationships/image" Target="../media/image81.png"/><Relationship Id="rId3" Type="http://schemas.openxmlformats.org/officeDocument/2006/relationships/image" Target="../media/image95.gif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99.png"/><Relationship Id="rId4" Type="http://schemas.openxmlformats.org/officeDocument/2006/relationships/image" Target="../media/image95.gif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openxmlformats.org/officeDocument/2006/relationships/image" Target="../media/image3.png"/><Relationship Id="rId1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microsoft.com/office/2007/relationships/hdphoto" Target="../media/hdphoto10.wdp"/><Relationship Id="rId3" Type="http://schemas.openxmlformats.org/officeDocument/2006/relationships/audio" Target="../media/audio1.wav"/><Relationship Id="rId21" Type="http://schemas.openxmlformats.org/officeDocument/2006/relationships/image" Target="../media/image22.png"/><Relationship Id="rId7" Type="http://schemas.microsoft.com/office/2007/relationships/hdphoto" Target="../media/hdphoto6.wdp"/><Relationship Id="rId12" Type="http://schemas.microsoft.com/office/2007/relationships/hdphoto" Target="../media/hdphoto8.wdp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microsoft.com/office/2007/relationships/hdphoto" Target="../media/hdphoto9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5.wdp"/><Relationship Id="rId15" Type="http://schemas.openxmlformats.org/officeDocument/2006/relationships/image" Target="../media/image17.png"/><Relationship Id="rId23" Type="http://schemas.microsoft.com/office/2007/relationships/hdphoto" Target="../media/hdphoto12.wdp"/><Relationship Id="rId10" Type="http://schemas.openxmlformats.org/officeDocument/2006/relationships/image" Target="../media/image3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microsoft.com/office/2007/relationships/hdphoto" Target="../media/hdphoto7.wdp"/><Relationship Id="rId14" Type="http://schemas.microsoft.com/office/2007/relationships/hdphoto" Target="../media/hdphoto11.wdp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microsoft.com/office/2007/relationships/hdphoto" Target="../media/hdphoto10.wdp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3.png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openxmlformats.org/officeDocument/2006/relationships/image" Target="../media/image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8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microsoft.com/office/2007/relationships/hdphoto" Target="../media/hdphoto10.wdp"/><Relationship Id="rId4" Type="http://schemas.openxmlformats.org/officeDocument/2006/relationships/image" Target="../media/image9.em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17.wdp"/><Relationship Id="rId18" Type="http://schemas.microsoft.com/office/2007/relationships/hdphoto" Target="../media/hdphoto6.wdp"/><Relationship Id="rId3" Type="http://schemas.openxmlformats.org/officeDocument/2006/relationships/image" Target="../media/image25.png"/><Relationship Id="rId21" Type="http://schemas.openxmlformats.org/officeDocument/2006/relationships/image" Target="../media/image15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18.wdp"/><Relationship Id="rId20" Type="http://schemas.microsoft.com/office/2007/relationships/hdphoto" Target="../media/hdphoto7.wdp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11" Type="http://schemas.microsoft.com/office/2007/relationships/hdphoto" Target="../media/hdphoto16.wdp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23" Type="http://schemas.openxmlformats.org/officeDocument/2006/relationships/image" Target="../media/image34.png"/><Relationship Id="rId10" Type="http://schemas.openxmlformats.org/officeDocument/2006/relationships/image" Target="../media/image30.png"/><Relationship Id="rId19" Type="http://schemas.openxmlformats.org/officeDocument/2006/relationships/image" Target="../media/image14.png"/><Relationship Id="rId4" Type="http://schemas.microsoft.com/office/2007/relationships/hdphoto" Target="../media/hdphoto14.wdp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2.png"/><Relationship Id="rId55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.png"/><Relationship Id="rId29" Type="http://schemas.openxmlformats.org/officeDocument/2006/relationships/image" Target="../media/image61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3" Type="http://schemas.openxmlformats.org/officeDocument/2006/relationships/image" Target="../media/image14.png"/><Relationship Id="rId58" Type="http://schemas.openxmlformats.org/officeDocument/2006/relationships/image" Target="../media/image84.png"/><Relationship Id="rId5" Type="http://schemas.openxmlformats.org/officeDocument/2006/relationships/image" Target="../media/image37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56" Type="http://schemas.openxmlformats.org/officeDocument/2006/relationships/image" Target="../media/image83.png"/><Relationship Id="rId8" Type="http://schemas.openxmlformats.org/officeDocument/2006/relationships/image" Target="../media/image40.png"/><Relationship Id="rId51" Type="http://schemas.openxmlformats.org/officeDocument/2006/relationships/image" Target="../media/image13.png"/><Relationship Id="rId3" Type="http://schemas.openxmlformats.org/officeDocument/2006/relationships/image" Target="../media/image35.png"/><Relationship Id="rId12" Type="http://schemas.openxmlformats.org/officeDocument/2006/relationships/image" Target="../media/image44.jpe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20" Type="http://schemas.openxmlformats.org/officeDocument/2006/relationships/image" Target="../media/image52.png"/><Relationship Id="rId41" Type="http://schemas.openxmlformats.org/officeDocument/2006/relationships/image" Target="../media/image73.png"/><Relationship Id="rId54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57" Type="http://schemas.microsoft.com/office/2007/relationships/hdphoto" Target="../media/hdphoto19.wdp"/><Relationship Id="rId10" Type="http://schemas.openxmlformats.org/officeDocument/2006/relationships/image" Target="../media/image42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51DFEB-D01F-4963-BC24-FBD2F49F8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994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1370832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552450" y="304197"/>
            <a:ext cx="11706225" cy="97215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3400" b="1" dirty="0">
                <a:solidFill>
                  <a:srgbClr val="FF0000"/>
                </a:solidFill>
              </a:rPr>
              <a:t>2.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nhà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em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lúc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mới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trồng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2 m. </a:t>
            </a:r>
            <a:r>
              <a:rPr lang="en-US" sz="3400" b="1" dirty="0" err="1">
                <a:solidFill>
                  <a:srgbClr val="FF0000"/>
                </a:solidFill>
              </a:rPr>
              <a:t>Hiện</a:t>
            </a:r>
            <a:r>
              <a:rPr lang="en-US" sz="3400" b="1" dirty="0">
                <a:solidFill>
                  <a:srgbClr val="FF0000"/>
                </a:solidFill>
              </a:rPr>
              <a:t> nay,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đã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6 m. </a:t>
            </a:r>
            <a:r>
              <a:rPr lang="en-US" sz="3400" b="1" dirty="0" err="1">
                <a:solidFill>
                  <a:srgbClr val="FF0000"/>
                </a:solidFill>
              </a:rPr>
              <a:t>Hỏi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hiện</a:t>
            </a:r>
            <a:r>
              <a:rPr lang="en-US" sz="3400" b="1" dirty="0">
                <a:solidFill>
                  <a:srgbClr val="FF0000"/>
                </a:solidFill>
              </a:rPr>
              <a:t> nay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gấp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mấy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lần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lúc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mới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trồng</a:t>
            </a:r>
            <a:r>
              <a:rPr lang="en-US" sz="3400" b="1" dirty="0">
                <a:solidFill>
                  <a:srgbClr val="FF0000"/>
                </a:solidFill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 descr="A picture containing plant, tree&#10;&#10;Description automatically generated">
            <a:extLst>
              <a:ext uri="{FF2B5EF4-FFF2-40B4-BE49-F238E27FC236}">
                <a16:creationId xmlns:a16="http://schemas.microsoft.com/office/drawing/2014/main" id="{95EF3D48-E214-42E7-9182-748DC957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313" y="1920898"/>
            <a:ext cx="7677201" cy="5138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2E250-1A3D-4728-9A65-7F4237F93D5C}"/>
              </a:ext>
            </a:extLst>
          </p:cNvPr>
          <p:cNvSpPr txBox="1"/>
          <p:nvPr/>
        </p:nvSpPr>
        <p:spPr>
          <a:xfrm>
            <a:off x="2987920" y="2786867"/>
            <a:ext cx="88487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ts val="1175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  <a:endParaRPr lang="en-US" sz="3600" b="1" i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Cây cau h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iện nay cao gấp cây cau lúc mới tr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ồ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n</a:t>
            </a: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 số lần là: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6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: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2 = 3 (lần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1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Đáp số: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3 lần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6">
            <a:extLst>
              <a:ext uri="{FF2B5EF4-FFF2-40B4-BE49-F238E27FC236}">
                <a16:creationId xmlns:a16="http://schemas.microsoft.com/office/drawing/2014/main" id="{DDF9CB3D-2ACC-4C1C-A448-16B8256BBC91}"/>
              </a:ext>
            </a:extLst>
          </p:cNvPr>
          <p:cNvSpPr/>
          <p:nvPr/>
        </p:nvSpPr>
        <p:spPr>
          <a:xfrm>
            <a:off x="157537" y="0"/>
            <a:ext cx="2042738" cy="804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Times New Roman" panose="02020603050405020304" pitchFamily="18" charset="0"/>
              </a:rPr>
              <a:t>3. 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0B8099-E1EB-442B-B4D7-FDF1A48C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77822"/>
            <a:ext cx="8105776" cy="2136507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0492101-176F-4689-9108-0DDDC256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2817592"/>
            <a:ext cx="2524125" cy="230209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E19BCC1-3EAF-4AC5-9A10-E8BCB8579EC8}"/>
              </a:ext>
            </a:extLst>
          </p:cNvPr>
          <p:cNvSpPr/>
          <p:nvPr/>
        </p:nvSpPr>
        <p:spPr>
          <a:xfrm>
            <a:off x="7000874" y="2486025"/>
            <a:ext cx="3400425" cy="1019175"/>
          </a:xfrm>
          <a:prstGeom prst="wedgeRoundRectCallout">
            <a:avLst>
              <a:gd name="adj1" fmla="val 52434"/>
              <a:gd name="adj2" fmla="val 7184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98A9BB-AC05-42A8-A0DE-0EE0A42D43BD}"/>
              </a:ext>
            </a:extLst>
          </p:cNvPr>
          <p:cNvSpPr/>
          <p:nvPr/>
        </p:nvSpPr>
        <p:spPr>
          <a:xfrm>
            <a:off x="3876675" y="2562225"/>
            <a:ext cx="2828925" cy="800100"/>
          </a:xfrm>
          <a:prstGeom prst="roundRect">
            <a:avLst>
              <a:gd name="adj" fmla="val 39286"/>
            </a:avLst>
          </a:prstGeom>
          <a:solidFill>
            <a:srgbClr val="F2A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6 x 2 x 5 = ?</a:t>
            </a:r>
          </a:p>
        </p:txBody>
      </p:sp>
      <p:pic>
        <p:nvPicPr>
          <p:cNvPr id="20" name="Picture 19" descr="A doll holding a sign&#10;&#10;Description automatically generated with medium confidence">
            <a:extLst>
              <a:ext uri="{FF2B5EF4-FFF2-40B4-BE49-F238E27FC236}">
                <a16:creationId xmlns:a16="http://schemas.microsoft.com/office/drawing/2014/main" id="{18D81EFB-8697-43EF-9002-2E234B2A1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5" y="3937488"/>
            <a:ext cx="2432085" cy="2806251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0E43C6-70EE-4BB8-9049-31A3F792F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3834525"/>
            <a:ext cx="2454018" cy="2928225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23F6AA-A9E2-42AC-8B3B-BF7EC1D54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39" y="4718017"/>
            <a:ext cx="1706461" cy="221618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0FB924D7-F206-4D86-93C7-AFB9DBD09E3B}"/>
              </a:ext>
            </a:extLst>
          </p:cNvPr>
          <p:cNvSpPr/>
          <p:nvPr/>
        </p:nvSpPr>
        <p:spPr>
          <a:xfrm>
            <a:off x="3143251" y="3733800"/>
            <a:ext cx="4581524" cy="857250"/>
          </a:xfrm>
          <a:prstGeom prst="wedgeRoundRectCallout">
            <a:avLst>
              <a:gd name="adj1" fmla="val -1067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. </a:t>
            </a: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Việt</a:t>
            </a:r>
            <a:r>
              <a:rPr lang="en-US" sz="2600" dirty="0"/>
              <a:t> </a:t>
            </a:r>
            <a:r>
              <a:rPr lang="en-US" sz="2600" dirty="0" err="1"/>
              <a:t>thuận</a:t>
            </a:r>
            <a:r>
              <a:rPr lang="en-US" sz="2600" dirty="0"/>
              <a:t> </a:t>
            </a:r>
            <a:r>
              <a:rPr lang="en-US" sz="2600" dirty="0" err="1"/>
              <a:t>tiện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F58D06-94AB-4CB1-93E4-CE74FBAD8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349" y="5915025"/>
            <a:ext cx="5172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sp>
        <p:nvSpPr>
          <p:cNvPr id="11" name="矩形: 圆角 6"/>
          <p:cNvSpPr/>
          <p:nvPr/>
        </p:nvSpPr>
        <p:spPr>
          <a:xfrm>
            <a:off x="266700" y="266700"/>
            <a:ext cx="11782425" cy="62102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9910723" y="51134"/>
            <a:ext cx="1884626" cy="202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2DFD1-806B-4273-A1E1-C5823965E90B}"/>
              </a:ext>
            </a:extLst>
          </p:cNvPr>
          <p:cNvSpPr txBox="1"/>
          <p:nvPr/>
        </p:nvSpPr>
        <p:spPr>
          <a:xfrm>
            <a:off x="35052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.</a:t>
            </a:r>
            <a:endParaRPr lang="en-US" sz="32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523597-ED77-45C4-BA20-9E0D4CC22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86279"/>
              </p:ext>
            </p:extLst>
          </p:nvPr>
        </p:nvGraphicFramePr>
        <p:xfrm>
          <a:off x="2743200" y="1435259"/>
          <a:ext cx="7467600" cy="67056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53904952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942753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× 5 ×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× 2 ×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900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E3F88F-FB83-4AD3-8928-40B3C240A497}"/>
              </a:ext>
            </a:extLst>
          </p:cNvPr>
          <p:cNvSpPr txBox="1"/>
          <p:nvPr/>
        </p:nvSpPr>
        <p:spPr>
          <a:xfrm>
            <a:off x="3200400" y="212407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(5 x 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526E4-D8C9-48B9-895A-754EF47AA027}"/>
              </a:ext>
            </a:extLst>
          </p:cNvPr>
          <p:cNvSpPr txBox="1"/>
          <p:nvPr/>
        </p:nvSpPr>
        <p:spPr>
          <a:xfrm>
            <a:off x="3209925" y="29146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A92AD-B340-4694-A2F0-D36AD523080A}"/>
              </a:ext>
            </a:extLst>
          </p:cNvPr>
          <p:cNvSpPr txBox="1"/>
          <p:nvPr/>
        </p:nvSpPr>
        <p:spPr>
          <a:xfrm>
            <a:off x="3219450" y="376237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075A2-C1EB-460F-9FB4-A7806B3B557D}"/>
              </a:ext>
            </a:extLst>
          </p:cNvPr>
          <p:cNvSpPr txBox="1"/>
          <p:nvPr/>
        </p:nvSpPr>
        <p:spPr>
          <a:xfrm>
            <a:off x="6943725" y="19240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(5 x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8983C-FBAD-478F-AF6E-E96BEB626252}"/>
              </a:ext>
            </a:extLst>
          </p:cNvPr>
          <p:cNvSpPr txBox="1"/>
          <p:nvPr/>
        </p:nvSpPr>
        <p:spPr>
          <a:xfrm>
            <a:off x="6953250" y="271462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B12618-7735-4B8C-B237-D1D6113A88CA}"/>
              </a:ext>
            </a:extLst>
          </p:cNvPr>
          <p:cNvSpPr txBox="1"/>
          <p:nvPr/>
        </p:nvSpPr>
        <p:spPr>
          <a:xfrm>
            <a:off x="6962775" y="35623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5583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46521-8C8B-4CC1-B23A-180A79443ED9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74793" y="1249711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86" y="3326446"/>
            <a:ext cx="2876169" cy="313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0" y="2897818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215" y="1304854"/>
            <a:ext cx="4456266" cy="4340954"/>
            <a:chOff x="10101501" y="576165"/>
            <a:chExt cx="1335658" cy="4340954"/>
          </a:xfrm>
        </p:grpSpPr>
        <p:sp>
          <p:nvSpPr>
            <p:cNvPr id="9" name="Rectangle 8"/>
            <p:cNvSpPr/>
            <p:nvPr/>
          </p:nvSpPr>
          <p:spPr>
            <a:xfrm>
              <a:off x="10630849" y="576165"/>
              <a:ext cx="80631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</a:rPr>
                <a:t>7 x 2 x 5 =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09144" y="132380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</a:rPr>
              <a:t>80</a:t>
            </a:r>
          </a:p>
        </p:txBody>
      </p: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2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30" y="3259386"/>
            <a:ext cx="2936876" cy="3203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" y="2900675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218" y="1085779"/>
            <a:ext cx="6762211" cy="4652362"/>
            <a:chOff x="10101501" y="357090"/>
            <a:chExt cx="2026809" cy="4652362"/>
          </a:xfrm>
        </p:grpSpPr>
        <p:sp>
          <p:nvSpPr>
            <p:cNvPr id="9" name="Rectangle 8"/>
            <p:cNvSpPr/>
            <p:nvPr/>
          </p:nvSpPr>
          <p:spPr>
            <a:xfrm>
              <a:off x="10291956" y="357090"/>
              <a:ext cx="183635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45,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bé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9.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gấp</a:t>
              </a:r>
              <a:r>
                <a:rPr lang="en-US" sz="4400" b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6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lần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số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bé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5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14" y="3277207"/>
            <a:ext cx="2936875" cy="3203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" y="2900675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185" y="1304854"/>
            <a:ext cx="6579067" cy="4433287"/>
            <a:chOff x="10101501" y="576165"/>
            <a:chExt cx="1971918" cy="4433287"/>
          </a:xfrm>
        </p:grpSpPr>
        <p:sp>
          <p:nvSpPr>
            <p:cNvPr id="9" name="Rectangle 8"/>
            <p:cNvSpPr/>
            <p:nvPr/>
          </p:nvSpPr>
          <p:spPr>
            <a:xfrm>
              <a:off x="10560326" y="576165"/>
              <a:ext cx="1513093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130 x (13 – 10) = 360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4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325440" y="3850330"/>
            <a:ext cx="2164502" cy="216450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1" y="-487650"/>
            <a:ext cx="2275300" cy="2275300"/>
          </a:xfrm>
          <a:prstGeom prst="rect">
            <a:avLst/>
          </a:prstGeom>
        </p:spPr>
      </p:pic>
      <p:pic>
        <p:nvPicPr>
          <p:cNvPr id="8" name="Picture 4" descr="Number 3/4 illustration, Fraction fun Fraction Pizza, Learning Fractions s,  text, logo, sign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" b="100000" l="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12" y="5282930"/>
            <a:ext cx="1047888" cy="12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action png images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6" y="201933"/>
            <a:ext cx="1005264" cy="12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AE6CC-918D-4268-82B5-62DFC12E17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060" y="2139204"/>
            <a:ext cx="811447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8" b="3178"/>
          <a:stretch/>
        </p:blipFill>
        <p:spPr>
          <a:xfrm>
            <a:off x="0" y="-10215"/>
            <a:ext cx="12192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5500" flipH="1">
            <a:off x="102928" y="44335"/>
            <a:ext cx="6926692" cy="3712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/>
        </p:blipFill>
        <p:spPr>
          <a:xfrm>
            <a:off x="9639242" y="1579952"/>
            <a:ext cx="2209799" cy="323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46787" r="34786" b="10478"/>
          <a:stretch/>
        </p:blipFill>
        <p:spPr>
          <a:xfrm>
            <a:off x="7021196" y="1774588"/>
            <a:ext cx="1969476" cy="293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4395" r="34510" b="50477"/>
          <a:stretch/>
        </p:blipFill>
        <p:spPr>
          <a:xfrm>
            <a:off x="8143805" y="3675227"/>
            <a:ext cx="2157046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6" b="96361" l="9316" r="89908">
                        <a14:backgroundMark x1="26201" y1="16919" x2="21786" y2="53305"/>
                        <a14:backgroundMark x1="63998" y1="4973" x2="82678" y2="48636"/>
                        <a14:backgroundMark x1="39981" y1="58581" x2="42018" y2="5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7" y="2463758"/>
            <a:ext cx="5604270" cy="4483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618DB0-02A6-472D-90B8-6BF6886D7929}"/>
              </a:ext>
            </a:extLst>
          </p:cNvPr>
          <p:cNvSpPr txBox="1"/>
          <p:nvPr/>
        </p:nvSpPr>
        <p:spPr>
          <a:xfrm rot="20876838">
            <a:off x="1090276" y="864341"/>
            <a:ext cx="51261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bánh pizza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58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409" y="3361413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3695700" y="963892"/>
            <a:ext cx="7709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451E50-882B-4489-8ABC-C8002989EB31}"/>
              </a:ext>
            </a:extLst>
          </p:cNvPr>
          <p:cNvSpPr/>
          <p:nvPr/>
        </p:nvSpPr>
        <p:spPr>
          <a:xfrm>
            <a:off x="3705226" y="4569852"/>
            <a:ext cx="65913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8102E-6656-4A38-85B6-804EEBABEE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700" y="2695575"/>
            <a:ext cx="3157537" cy="1472226"/>
          </a:xfrm>
          <a:prstGeom prst="rect">
            <a:avLst/>
          </a:prstGeom>
        </p:spPr>
      </p:pic>
      <p:pic>
        <p:nvPicPr>
          <p:cNvPr id="36" name="Picture 10" descr="Cooking utensils Free Vector">
            <a:extLst>
              <a:ext uri="{FF2B5EF4-FFF2-40B4-BE49-F238E27FC236}">
                <a16:creationId xmlns:a16="http://schemas.microsoft.com/office/drawing/2014/main" id="{677E0C20-AD05-4A5C-842A-CB8962BC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299" y="283552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20C9FD-7F36-43F5-B499-122AB916528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716149" y="1971263"/>
            <a:ext cx="1470369" cy="1010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89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3472 L 0.0763 0.440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86375" y="977875"/>
            <a:ext cx="6772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pizza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785266" y="3110743"/>
            <a:ext cx="3066051" cy="3221144"/>
            <a:chOff x="4785266" y="3110743"/>
            <a:chExt cx="3066051" cy="3221144"/>
          </a:xfrm>
        </p:grpSpPr>
        <p:grpSp>
          <p:nvGrpSpPr>
            <p:cNvPr id="34" name="Group 33"/>
            <p:cNvGrpSpPr/>
            <p:nvPr/>
          </p:nvGrpSpPr>
          <p:grpSpPr>
            <a:xfrm>
              <a:off x="4785266" y="3110743"/>
              <a:ext cx="3066051" cy="3221144"/>
              <a:chOff x="4779046" y="3160924"/>
              <a:chExt cx="3066051" cy="322114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779046" y="3160924"/>
                <a:ext cx="3066051" cy="3221144"/>
                <a:chOff x="1413963" y="1647884"/>
                <a:chExt cx="3066051" cy="3221144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19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424" t="40236" r="33239" b="14310"/>
                <a:stretch/>
              </p:blipFill>
              <p:spPr>
                <a:xfrm>
                  <a:off x="1413963" y="1647884"/>
                  <a:ext cx="3066051" cy="3221144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" t="16969" r="70454" b="32122"/>
                <a:stretch/>
              </p:blipFill>
              <p:spPr>
                <a:xfrm rot="2857976">
                  <a:off x="3022453" y="2137746"/>
                  <a:ext cx="909386" cy="115323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" t="16969" r="70454" b="32122"/>
                <a:stretch/>
              </p:blipFill>
              <p:spPr>
                <a:xfrm rot="5400000">
                  <a:off x="3267619" y="2637993"/>
                  <a:ext cx="920076" cy="1101743"/>
                </a:xfrm>
                <a:prstGeom prst="rect">
                  <a:avLst/>
                </a:prstGeom>
              </p:spPr>
            </p:pic>
          </p:grpSp>
          <p:pic>
            <p:nvPicPr>
              <p:cNvPr id="4108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20226199">
                <a:off x="5375672" y="3725050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7626516">
                <a:off x="5227418" y="4275509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4574546">
                <a:off x="5528752" y="4815212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2186113">
                <a:off x="6080815" y="4968412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2" descr="Fraction Calculator - onlinecalculator.wiki">
                <a:extLst>
                  <a:ext uri="{FF2B5EF4-FFF2-40B4-BE49-F238E27FC236}">
                    <a16:creationId xmlns:a16="http://schemas.microsoft.com/office/drawing/2014/main" id="{0C2F0D56-1CBD-476E-AD33-EB8DC4E42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475002">
                <a:off x="5899547" y="3448825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12" descr="Fraction Calculator - onlinecalculator.wiki"/>
            <p:cNvPicPr>
              <a:picLocks noChangeAspect="1" noChangeArrowheads="1"/>
            </p:cNvPicPr>
            <p:nvPr/>
          </p:nvPicPr>
          <p:blipFill rotWithShape="1"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48810" l="15758" r="59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4" t="-5131" r="44767" b="51834"/>
            <a:stretch/>
          </p:blipFill>
          <p:spPr bwMode="auto">
            <a:xfrm rot="9488744">
              <a:off x="6642256" y="4660689"/>
              <a:ext cx="785800" cy="119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61AF016-C0AE-43A6-9E40-F5203C2C4FA5}"/>
              </a:ext>
            </a:extLst>
          </p:cNvPr>
          <p:cNvSpPr/>
          <p:nvPr/>
        </p:nvSpPr>
        <p:spPr>
          <a:xfrm>
            <a:off x="7153274" y="2474352"/>
            <a:ext cx="503872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3473 L 0.00351 0.5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65550" y="1200793"/>
            <a:ext cx="5812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40,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800726" y="2989280"/>
            <a:ext cx="4715702" cy="815463"/>
            <a:chOff x="2679831" y="2100457"/>
            <a:chExt cx="3215541" cy="81546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34" name="组合 40"/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36" name="矩形 45"/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+mn-cs"/>
                </a:endParaRPr>
              </a:p>
            </p:txBody>
          </p:sp>
          <p:sp>
            <p:nvSpPr>
              <p:cNvPr id="39" name="矩形 46"/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2794855" y="2166554"/>
              <a:ext cx="2993185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Gấp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lần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3473 L 0.00351 0.50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8" b="3178"/>
          <a:stretch/>
        </p:blipFill>
        <p:spPr>
          <a:xfrm>
            <a:off x="0" y="-10215"/>
            <a:ext cx="12192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5500" flipH="1">
            <a:off x="124246" y="43856"/>
            <a:ext cx="6926692" cy="4661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/>
        </p:blipFill>
        <p:spPr>
          <a:xfrm>
            <a:off x="9639242" y="1579952"/>
            <a:ext cx="2209799" cy="323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46787" r="34786" b="10478"/>
          <a:stretch/>
        </p:blipFill>
        <p:spPr>
          <a:xfrm>
            <a:off x="7021196" y="1774588"/>
            <a:ext cx="1969476" cy="293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4395" r="34510" b="50477"/>
          <a:stretch/>
        </p:blipFill>
        <p:spPr>
          <a:xfrm>
            <a:off x="7991405" y="3694277"/>
            <a:ext cx="2157046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6" b="96361" l="9316" r="89908">
                        <a14:backgroundMark x1="26201" y1="16919" x2="21786" y2="53305"/>
                        <a14:backgroundMark x1="63998" y1="4973" x2="82678" y2="48636"/>
                        <a14:backgroundMark x1="39981" y1="58581" x2="42018" y2="5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2" y="3910400"/>
            <a:ext cx="3758703" cy="3006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618DB0-02A6-472D-90B8-6BF6886D7929}"/>
              </a:ext>
            </a:extLst>
          </p:cNvPr>
          <p:cNvSpPr txBox="1"/>
          <p:nvPr/>
        </p:nvSpPr>
        <p:spPr>
          <a:xfrm rot="20690741">
            <a:off x="1111594" y="1677771"/>
            <a:ext cx="5126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miệng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263162-60E5-4F86-BD51-3BA52F458F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8364724" y="5381213"/>
            <a:ext cx="1470369" cy="1010407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7DA46-6976-410B-8C61-3FD7DABAD9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7240774" y="3571463"/>
            <a:ext cx="1470369" cy="1010407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EE64E-0B08-49E9-861F-A4CA7B42EC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9831574" y="3619088"/>
            <a:ext cx="1470369" cy="1010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9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6B4619-294A-436E-B504-8C27CFF1B08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61232" y="2240991"/>
            <a:ext cx="772430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3" name="PA_图片 5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2F9F9-EF8F-43A6-B8C0-D1F54A499BBD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42720" y="1474436"/>
            <a:ext cx="1144928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656457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485775" y="-181578"/>
            <a:ext cx="11706225" cy="97215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1. 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cánh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nào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2D15DB0-37EB-4402-AD7B-C7A83406D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26" y="1057225"/>
            <a:ext cx="9841354" cy="39052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5092DA-0DD5-4A01-BBDD-3EB8792D438F}"/>
              </a:ext>
            </a:extLst>
          </p:cNvPr>
          <p:cNvSpPr txBox="1"/>
          <p:nvPr/>
        </p:nvSpPr>
        <p:spPr>
          <a:xfrm>
            <a:off x="3000375" y="25908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407 - 102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DFAAD3-28BC-4CA0-B6D7-4AD3223AF392}"/>
              </a:ext>
            </a:extLst>
          </p:cNvPr>
          <p:cNvSpPr txBox="1"/>
          <p:nvPr/>
        </p:nvSpPr>
        <p:spPr>
          <a:xfrm>
            <a:off x="2971800" y="30384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9A0BD4-7F31-4829-80C4-4A9E311C2710}"/>
              </a:ext>
            </a:extLst>
          </p:cNvPr>
          <p:cNvCxnSpPr/>
          <p:nvPr/>
        </p:nvCxnSpPr>
        <p:spPr>
          <a:xfrm flipV="1">
            <a:off x="4076700" y="2095500"/>
            <a:ext cx="1409700" cy="266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C179B88-1ED7-47EC-97DF-994247DB77AD}"/>
              </a:ext>
            </a:extLst>
          </p:cNvPr>
          <p:cNvSpPr txBox="1"/>
          <p:nvPr/>
        </p:nvSpPr>
        <p:spPr>
          <a:xfrm>
            <a:off x="9496425" y="25050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360 - 305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98FC3B-1FBB-4F15-977A-7F1F9C09F7A7}"/>
              </a:ext>
            </a:extLst>
          </p:cNvPr>
          <p:cNvSpPr txBox="1"/>
          <p:nvPr/>
        </p:nvSpPr>
        <p:spPr>
          <a:xfrm>
            <a:off x="9515475" y="29527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55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759E836-D5D4-4475-9242-650067E3FC78}"/>
              </a:ext>
            </a:extLst>
          </p:cNvPr>
          <p:cNvCxnSpPr>
            <a:cxnSpLocks/>
          </p:cNvCxnSpPr>
          <p:nvPr/>
        </p:nvCxnSpPr>
        <p:spPr>
          <a:xfrm flipH="1" flipV="1">
            <a:off x="6600825" y="1485900"/>
            <a:ext cx="1571625" cy="504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67C1371-1224-41DA-8336-04F0DD69EC0B}"/>
              </a:ext>
            </a:extLst>
          </p:cNvPr>
          <p:cNvSpPr txBox="1"/>
          <p:nvPr/>
        </p:nvSpPr>
        <p:spPr>
          <a:xfrm>
            <a:off x="1952625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132 x 3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5D805D-D74E-4C23-B454-316C1CC8FA8D}"/>
              </a:ext>
            </a:extLst>
          </p:cNvPr>
          <p:cNvSpPr txBox="1"/>
          <p:nvPr/>
        </p:nvSpPr>
        <p:spPr>
          <a:xfrm>
            <a:off x="1971675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396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9D90359-22CB-49F1-9ABD-18C7D4E89320}"/>
              </a:ext>
            </a:extLst>
          </p:cNvPr>
          <p:cNvCxnSpPr>
            <a:cxnSpLocks/>
          </p:cNvCxnSpPr>
          <p:nvPr/>
        </p:nvCxnSpPr>
        <p:spPr>
          <a:xfrm flipV="1">
            <a:off x="4019550" y="2676525"/>
            <a:ext cx="1562100" cy="1343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B3522BF-D5FB-41D8-ACA6-BC21841A6624}"/>
              </a:ext>
            </a:extLst>
          </p:cNvPr>
          <p:cNvSpPr txBox="1"/>
          <p:nvPr/>
        </p:nvSpPr>
        <p:spPr>
          <a:xfrm>
            <a:off x="5429250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80 + 120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C5C815-8FCE-4C74-B4CD-B0B27ACCC4A0}"/>
              </a:ext>
            </a:extLst>
          </p:cNvPr>
          <p:cNvSpPr txBox="1"/>
          <p:nvPr/>
        </p:nvSpPr>
        <p:spPr>
          <a:xfrm>
            <a:off x="5448300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200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6828AC-B7B7-4164-8247-39BC1CDA4154}"/>
              </a:ext>
            </a:extLst>
          </p:cNvPr>
          <p:cNvCxnSpPr>
            <a:cxnSpLocks/>
          </p:cNvCxnSpPr>
          <p:nvPr/>
        </p:nvCxnSpPr>
        <p:spPr>
          <a:xfrm flipV="1">
            <a:off x="6457950" y="2924175"/>
            <a:ext cx="257175" cy="781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C1C14CB-1928-4B0B-941C-86BCA6154465}"/>
              </a:ext>
            </a:extLst>
          </p:cNvPr>
          <p:cNvSpPr txBox="1"/>
          <p:nvPr/>
        </p:nvSpPr>
        <p:spPr>
          <a:xfrm>
            <a:off x="8753475" y="473392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180 : 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EF5C3C-F7FA-42EE-8ED7-B181AA8CD1AD}"/>
              </a:ext>
            </a:extLst>
          </p:cNvPr>
          <p:cNvSpPr txBox="1"/>
          <p:nvPr/>
        </p:nvSpPr>
        <p:spPr>
          <a:xfrm>
            <a:off x="8772525" y="51816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EF5AE4-F179-4CCD-8E9B-30313CC05C1F}"/>
              </a:ext>
            </a:extLst>
          </p:cNvPr>
          <p:cNvCxnSpPr>
            <a:cxnSpLocks/>
          </p:cNvCxnSpPr>
          <p:nvPr/>
        </p:nvCxnSpPr>
        <p:spPr>
          <a:xfrm flipH="1" flipV="1">
            <a:off x="7038975" y="2219325"/>
            <a:ext cx="1857375" cy="1381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311</Words>
  <Application>Microsoft Office PowerPoint</Application>
  <PresentationFormat>Widescreen</PresentationFormat>
  <Paragraphs>47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Constantia</vt:lpstr>
      <vt:lpstr>Courier New</vt:lpstr>
      <vt:lpstr>等线</vt:lpstr>
      <vt:lpstr>Times New Roman</vt:lpstr>
      <vt:lpstr>UTM Avo</vt:lpstr>
      <vt:lpstr>UTM Micra</vt:lpstr>
      <vt:lpstr>UTM Showcard</vt:lpstr>
      <vt:lpstr>字魂105号-简雅黑</vt:lpstr>
      <vt:lpstr>字魂176号-创粗圆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37</cp:revision>
  <dcterms:created xsi:type="dcterms:W3CDTF">2022-09-24T07:17:53Z</dcterms:created>
  <dcterms:modified xsi:type="dcterms:W3CDTF">2025-01-13T07:36:50Z</dcterms:modified>
</cp:coreProperties>
</file>