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01" r:id="rId2"/>
    <p:sldMasterId id="2147483725" r:id="rId3"/>
  </p:sldMasterIdLst>
  <p:notesMasterIdLst>
    <p:notesMasterId r:id="rId11"/>
  </p:notesMasterIdLst>
  <p:sldIdLst>
    <p:sldId id="273" r:id="rId4"/>
    <p:sldId id="565" r:id="rId5"/>
    <p:sldId id="557" r:id="rId6"/>
    <p:sldId id="558" r:id="rId7"/>
    <p:sldId id="559" r:id="rId8"/>
    <p:sldId id="561" r:id="rId9"/>
    <p:sldId id="56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9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  <p:sldLayoutId id="2147483825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600" b="1" dirty="0" err="1" smtClean="0"/>
              <a:t>Tiếng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Bài</a:t>
            </a:r>
            <a:r>
              <a:rPr lang="en-US" sz="3600" b="1" dirty="0" smtClean="0"/>
              <a:t> 21: </a:t>
            </a:r>
            <a:r>
              <a:rPr lang="en-US" sz="3600" b="1" dirty="0" err="1" smtClean="0"/>
              <a:t>Kể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chuyện</a:t>
            </a:r>
            <a:r>
              <a:rPr lang="en-US" sz="3600" b="1" dirty="0" smtClean="0"/>
              <a:t>  Mai An </a:t>
            </a:r>
            <a:r>
              <a:rPr lang="en-US" sz="3600" b="1" dirty="0" err="1" smtClean="0"/>
              <a:t>Tiêm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 4)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42649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6524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Quan </a:t>
            </a:r>
            <a:r>
              <a:rPr lang="en-US" sz="3200" b="1" dirty="0" err="1">
                <a:solidFill>
                  <a:srgbClr val="002060"/>
                </a:solidFill>
              </a:rPr>
              <a:t>sát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tranh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nói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tranh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72" y="1217777"/>
            <a:ext cx="3149824" cy="2550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43" y="1163863"/>
            <a:ext cx="3287332" cy="2579973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7" y="4004682"/>
            <a:ext cx="3375909" cy="2579974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43" y="3934755"/>
            <a:ext cx="3287332" cy="2579974"/>
          </a:xfrm>
          <a:prstGeom prst="rect">
            <a:avLst/>
          </a:prstGeom>
        </p:spPr>
      </p:pic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9C6BB156-BF9F-4FB0-A013-02DBD9E69B72}"/>
              </a:ext>
            </a:extLst>
          </p:cNvPr>
          <p:cNvSpPr/>
          <p:nvPr/>
        </p:nvSpPr>
        <p:spPr>
          <a:xfrm flipH="1">
            <a:off x="663187" y="4069581"/>
            <a:ext cx="1525311" cy="19493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21"/>
              <a:gd name="adj6" fmla="val -49681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Mai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 </a:t>
            </a:r>
            <a:r>
              <a:rPr lang="en-US" sz="4000" b="1" dirty="0" err="1">
                <a:solidFill>
                  <a:srgbClr val="FF0000"/>
                </a:solidFill>
              </a:rPr>
              <a:t>Tiêm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706E4D4C-4869-4D86-9348-5A36E3A4E96C}"/>
              </a:ext>
            </a:extLst>
          </p:cNvPr>
          <p:cNvSpPr/>
          <p:nvPr/>
        </p:nvSpPr>
        <p:spPr>
          <a:xfrm>
            <a:off x="10405075" y="3743836"/>
            <a:ext cx="1387247" cy="24436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836"/>
              <a:gd name="adj6" fmla="val -87778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Vợ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Mai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An </a:t>
            </a:r>
            <a:r>
              <a:rPr lang="en-US" sz="4000" b="1" dirty="0" err="1">
                <a:solidFill>
                  <a:srgbClr val="FF0000"/>
                </a:solidFill>
              </a:rPr>
              <a:t>Tiêm</a:t>
            </a:r>
            <a:endParaRPr lang="vi-VN" sz="40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939800" y="708338"/>
            <a:ext cx="271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947160" y="708338"/>
            <a:ext cx="3063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7716520" y="718498"/>
            <a:ext cx="1386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1" y="343271"/>
            <a:ext cx="3149824" cy="2550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83" y="314038"/>
            <a:ext cx="3287332" cy="2579973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1" y="3429000"/>
            <a:ext cx="3375909" cy="2579974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83" y="3396264"/>
            <a:ext cx="3287332" cy="2579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B3250-8181-4F2E-A93F-7A5E9B364033}"/>
              </a:ext>
            </a:extLst>
          </p:cNvPr>
          <p:cNvSpPr txBox="1"/>
          <p:nvPr/>
        </p:nvSpPr>
        <p:spPr>
          <a:xfrm>
            <a:off x="233680" y="2894011"/>
            <a:ext cx="610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 </a:t>
            </a:r>
            <a:r>
              <a:rPr lang="en-US" b="1" dirty="0" err="1"/>
              <a:t>Vợ</a:t>
            </a:r>
            <a:r>
              <a:rPr lang="en-US" b="1" dirty="0"/>
              <a:t> </a:t>
            </a:r>
            <a:r>
              <a:rPr lang="en-US" b="1" dirty="0" err="1"/>
              <a:t>chồng</a:t>
            </a:r>
            <a:r>
              <a:rPr lang="en-US" b="1" dirty="0"/>
              <a:t> Mai An </a:t>
            </a:r>
            <a:r>
              <a:rPr lang="en-US" b="1" dirty="0" err="1"/>
              <a:t>Tiêm</a:t>
            </a:r>
            <a:r>
              <a:rPr lang="en-US" b="1" dirty="0"/>
              <a:t>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sống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đảo</a:t>
            </a:r>
            <a:r>
              <a:rPr lang="en-US" b="1" dirty="0"/>
              <a:t>.</a:t>
            </a:r>
            <a:endParaRPr lang="vi-VN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30618-641E-42D2-915C-BA009F9512F8}"/>
              </a:ext>
            </a:extLst>
          </p:cNvPr>
          <p:cNvSpPr txBox="1"/>
          <p:nvPr/>
        </p:nvSpPr>
        <p:spPr>
          <a:xfrm>
            <a:off x="6622729" y="2894011"/>
            <a:ext cx="533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 2. An </a:t>
            </a:r>
            <a:r>
              <a:rPr lang="en-US" b="1" dirty="0" err="1">
                <a:solidFill>
                  <a:srgbClr val="002060"/>
                </a:solidFill>
              </a:rPr>
              <a:t>Tiêm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nhặt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được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hạt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lạ</a:t>
            </a:r>
            <a:r>
              <a:rPr lang="en-US" b="1" dirty="0">
                <a:solidFill>
                  <a:srgbClr val="002060"/>
                </a:solidFill>
              </a:rPr>
              <a:t> do </a:t>
            </a:r>
            <a:r>
              <a:rPr lang="en-US" b="1" dirty="0" err="1">
                <a:solidFill>
                  <a:srgbClr val="002060"/>
                </a:solidFill>
              </a:rPr>
              <a:t>chim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làm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rơi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5415B-221D-4FD2-B0E5-51C9826FE402}"/>
              </a:ext>
            </a:extLst>
          </p:cNvPr>
          <p:cNvSpPr txBox="1"/>
          <p:nvPr/>
        </p:nvSpPr>
        <p:spPr>
          <a:xfrm>
            <a:off x="233680" y="6024214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en-US" b="1" dirty="0" err="1">
                <a:solidFill>
                  <a:srgbClr val="002060"/>
                </a:solidFill>
              </a:rPr>
              <a:t>Vợ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chồng</a:t>
            </a:r>
            <a:r>
              <a:rPr lang="en-US" b="1" dirty="0">
                <a:solidFill>
                  <a:srgbClr val="002060"/>
                </a:solidFill>
              </a:rPr>
              <a:t> An </a:t>
            </a:r>
            <a:r>
              <a:rPr lang="en-US" b="1" dirty="0" err="1">
                <a:solidFill>
                  <a:srgbClr val="002060"/>
                </a:solidFill>
              </a:rPr>
              <a:t>Tiêm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trồng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sóc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giống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cây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lạ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0E973C-F299-48C7-B0F1-2B6A81E83B32}"/>
              </a:ext>
            </a:extLst>
          </p:cNvPr>
          <p:cNvSpPr txBox="1"/>
          <p:nvPr/>
        </p:nvSpPr>
        <p:spPr>
          <a:xfrm>
            <a:off x="6622729" y="6008974"/>
            <a:ext cx="53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 An </a:t>
            </a:r>
            <a:r>
              <a:rPr lang="en-US" b="1" dirty="0" err="1"/>
              <a:t>Tiêm</a:t>
            </a:r>
            <a:r>
              <a:rPr lang="en-US" b="1" dirty="0"/>
              <a:t> </a:t>
            </a:r>
            <a:r>
              <a:rPr lang="en-US" b="1" dirty="0" err="1"/>
              <a:t>khắc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, </a:t>
            </a:r>
            <a:r>
              <a:rPr lang="en-US" b="1" dirty="0" err="1"/>
              <a:t>thả</a:t>
            </a:r>
            <a:r>
              <a:rPr lang="en-US" b="1" dirty="0"/>
              <a:t> </a:t>
            </a:r>
            <a:r>
              <a:rPr lang="en-US" b="1" dirty="0" err="1"/>
              <a:t>xuống</a:t>
            </a:r>
            <a:r>
              <a:rPr lang="en-US" b="1" dirty="0"/>
              <a:t> </a:t>
            </a:r>
            <a:r>
              <a:rPr lang="en-US" b="1" dirty="0" err="1"/>
              <a:t>biển</a:t>
            </a:r>
            <a:r>
              <a:rPr lang="en-US" b="1" dirty="0"/>
              <a:t>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sóng</a:t>
            </a:r>
            <a:r>
              <a:rPr lang="en-US" b="1" dirty="0"/>
              <a:t> </a:t>
            </a:r>
            <a:r>
              <a:rPr lang="en-US" b="1" dirty="0" err="1"/>
              <a:t>đưa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đất</a:t>
            </a:r>
            <a:r>
              <a:rPr lang="en-US" b="1" dirty="0"/>
              <a:t> </a:t>
            </a:r>
            <a:r>
              <a:rPr lang="en-US" b="1" dirty="0" err="1"/>
              <a:t>liền</a:t>
            </a:r>
            <a:r>
              <a:rPr lang="en-US" b="1" dirty="0"/>
              <a:t>.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585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75400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đoạn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chuyện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tranh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1" y="924560"/>
            <a:ext cx="4876799" cy="2843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0" y="899881"/>
            <a:ext cx="4429759" cy="2843956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4004682"/>
            <a:ext cx="5242559" cy="2579974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0" y="3934755"/>
            <a:ext cx="4551680" cy="25799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939800" y="708338"/>
            <a:ext cx="307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7396480" y="708338"/>
            <a:ext cx="195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-182879"/>
            <a:ext cx="9276080" cy="399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1544320"/>
            <a:ext cx="532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VẬN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DỤNG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4EEA1-0F76-4A82-B894-0CBEDD047F80}"/>
              </a:ext>
            </a:extLst>
          </p:cNvPr>
          <p:cNvSpPr txBox="1"/>
          <p:nvPr/>
        </p:nvSpPr>
        <p:spPr>
          <a:xfrm>
            <a:off x="202642" y="4090650"/>
            <a:ext cx="11786716" cy="144655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4400" b="1" dirty="0" err="1">
                <a:solidFill>
                  <a:srgbClr val="0000FF"/>
                </a:solidFill>
              </a:rPr>
              <a:t>Viết</a:t>
            </a:r>
            <a:r>
              <a:rPr lang="en-US" sz="4400" b="1" dirty="0">
                <a:solidFill>
                  <a:srgbClr val="0000FF"/>
                </a:solidFill>
              </a:rPr>
              <a:t> 2 – 3 </a:t>
            </a:r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về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nhân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vật</a:t>
            </a:r>
            <a:r>
              <a:rPr lang="en-US" sz="4400" b="1" dirty="0">
                <a:solidFill>
                  <a:srgbClr val="0000FF"/>
                </a:solidFill>
              </a:rPr>
              <a:t> Mai An </a:t>
            </a:r>
            <a:r>
              <a:rPr lang="en-US" sz="4400" b="1" dirty="0" err="1">
                <a:solidFill>
                  <a:srgbClr val="0000FF"/>
                </a:solidFill>
              </a:rPr>
              <a:t>Tiêm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trong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câu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chuyện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trên</a:t>
            </a:r>
            <a:r>
              <a:rPr lang="en-US" sz="4400" b="1" dirty="0">
                <a:solidFill>
                  <a:srgbClr val="0000FF"/>
                </a:solidFill>
              </a:rPr>
              <a:t>.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 smtClean="0">
                <a:solidFill>
                  <a:srgbClr val="FF0000"/>
                </a:solidFill>
              </a:rPr>
              <a:t>: Mai An </a:t>
            </a:r>
            <a:r>
              <a:rPr lang="en-US" sz="3600" b="1" dirty="0" err="1" smtClean="0">
                <a:solidFill>
                  <a:srgbClr val="FF0000"/>
                </a:solidFill>
              </a:rPr>
              <a:t>Tiêm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cù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</a:rPr>
              <a:t> minh. Mai An </a:t>
            </a:r>
            <a:r>
              <a:rPr lang="en-US" sz="3600" b="1" dirty="0" err="1" smtClean="0">
                <a:solidFill>
                  <a:srgbClr val="FF0000"/>
                </a:solidFill>
              </a:rPr>
              <a:t>Tiêm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hiếu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0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等线</vt:lpstr>
      <vt:lpstr>等线 Light</vt:lpstr>
      <vt:lpstr>黑体</vt:lpstr>
      <vt:lpstr>Times New Roman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Techsi.vn</cp:lastModifiedBy>
  <cp:revision>62</cp:revision>
  <dcterms:created xsi:type="dcterms:W3CDTF">2021-05-24T09:52:12Z</dcterms:created>
  <dcterms:modified xsi:type="dcterms:W3CDTF">2024-04-09T01:32:57Z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