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8" r:id="rId2"/>
    <p:sldMasterId id="2147483744" r:id="rId3"/>
  </p:sldMasterIdLst>
  <p:notesMasterIdLst>
    <p:notesMasterId r:id="rId14"/>
  </p:notesMasterIdLst>
  <p:sldIdLst>
    <p:sldId id="294" r:id="rId4"/>
    <p:sldId id="11088479" r:id="rId5"/>
    <p:sldId id="288" r:id="rId6"/>
    <p:sldId id="335" r:id="rId7"/>
    <p:sldId id="336" r:id="rId8"/>
    <p:sldId id="338" r:id="rId9"/>
    <p:sldId id="301" r:id="rId10"/>
    <p:sldId id="337" r:id="rId11"/>
    <p:sldId id="302" r:id="rId12"/>
    <p:sldId id="32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4660"/>
  </p:normalViewPr>
  <p:slideViewPr>
    <p:cSldViewPr snapToGrid="0">
      <p:cViewPr varScale="1">
        <p:scale>
          <a:sx n="69" d="100"/>
          <a:sy n="69" d="100"/>
        </p:scale>
        <p:origin x="8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3T13:09:15.988"/>
    </inkml:context>
    <inkml:brush xml:id="br0">
      <inkml:brushProperty name="width" value="0.05" units="cm"/>
      <inkml:brushProperty name="height" value="0.05" units="cm"/>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3T13:09:24.001"/>
    </inkml:context>
    <inkml:brush xml:id="br0">
      <inkml:brushProperty name="width" value="0.05" units="cm"/>
      <inkml:brushProperty name="height" value="0.05" units="cm"/>
    </inkml:brush>
  </inkml:definitions>
  <inkml:trace contextRef="#ctx0" brushRef="#br0">0 194 24575,'1'-2'0,"-1"-1"0,0 1 0,0-1 0,1 1 0,-1 0 0,1-1 0,0 1 0,-1 0 0,1 0 0,0-1 0,1 1 0,-1 0 0,0 0 0,0 0 0,1 0 0,0 0 0,-1 1 0,4-3 0,-2 1 0,1 0 0,0 1 0,-1 0 0,1 0 0,0 0 0,1 0 0,-1 1 0,0-1 0,8 0 0,-6 0 0,1 1 0,-1 1 0,0-1 0,1 1 0,-1 1 0,1-1 0,-1 1 0,0 0 0,0 0 0,1 1 0,-1-1 0,0 2 0,0-1 0,9 5 0,-10-3 0,-1 0 0,1 0 0,-1 0 0,0 1 0,0 0 0,0-1 0,-1 1 0,0 1 0,0-1 0,0 0 0,0 1 0,-1-1 0,0 1 0,0 0 0,-1 0 0,2 12 0,0 6 0,-2 1 0,-4 49 0,1 8 0,3-76 0,-1 0 0,1-1 0,1 1 0,-1 0 0,1 0 0,-1-1 0,2 1 0,-1-1 0,1 1 0,0-1 0,0 0 0,0 0 0,0 0 0,1-1 0,0 1 0,0-1 0,0 0 0,1 0 0,0 0 0,-1-1 0,9 5 0,-7-5 0,0 0 0,0-1 0,0 0 0,1 0 0,-1 0 0,1-1 0,-1 0 0,1 0 0,-1-1 0,1 0 0,-1 0 0,1 0 0,0-1 0,-1 0 0,1 0 0,-1-1 0,0 1 0,1-2 0,6-2 0,-8 2 0,-1 1 0,1-1 0,0-1 0,-1 1 0,0-1 0,0 1 0,0-1 0,0-1 0,-1 1 0,1 0 0,-1-1 0,0 0 0,-1 1 0,1-1 0,-1 0 0,3-9 0,0 0 0,-2 0 0,0-1 0,0 1 0,-1 0 0,-1-18 0,-4-191 0,2 212 0,-1 0 0,0 0 0,-1 0 0,0 1 0,0-1 0,-1 1 0,-6-10 0,8 16 0,-1-1 0,1 1 0,-1 0 0,0 0 0,0 0 0,-1 1 0,1-1 0,-1 1 0,0-1 0,0 1 0,0 1 0,0-1 0,0 0 0,-1 1 0,1 0 0,-1 0 0,-6-2 0,5 3 0,0-1 0,1 1 0,-1 1 0,0-1 0,0 1 0,0 0 0,0 0 0,0 0 0,0 1 0,0 0 0,-6 2 0,9-2 0,0 1 0,0-1 0,1 1 0,-1-1 0,0 1 0,1 0 0,-1 0 0,1 0 0,0 0 0,0 1 0,0-1 0,0 1 0,0-1 0,0 1 0,1-1 0,-1 1 0,1 0 0,0 0 0,0 0 0,0 0 0,0 0 0,-1 5 0,1-3 0,0-1 0,0 1 0,1-1 0,-1 1 0,1-1 0,0 1 0,1-1 0,-1 1 0,1-1 0,-1 1 0,1-1 0,1 1 0,-1-1 0,1 0 0,-1 0 0,1 0 0,1 0 0,-1 0 0,0 0 0,1 0 0,0-1 0,0 1 0,0-1 0,0 0 0,0 0 0,1 0 0,0 0 0,-1 0 0,1-1 0,0 0 0,0 0 0,0 0 0,1 0 0,-1-1 0,0 1 0,1-1 0,-1 0 0,9 0 0,27 2 65,79-5-1,-53 0-1558,-38 1-5332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3T13:09:28.248"/>
    </inkml:context>
    <inkml:brush xml:id="br0">
      <inkml:brushProperty name="width" value="0.05" units="cm"/>
      <inkml:brushProperty name="height" value="0.05" units="cm"/>
    </inkml:brush>
  </inkml:definitions>
  <inkml:trace contextRef="#ctx0" brushRef="#br0">1 6 24575,'0'-6'0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6270C0-D7FD-488A-9DD9-7B5B0BB1498C}" type="datetimeFigureOut">
              <a:rPr lang="en-US" smtClean="0"/>
              <a:t>20/05/2025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444A5-9FD5-4158-9034-AA72DE75FC83}" type="slidenum">
              <a:rPr lang="en-US" smtClean="0"/>
              <a:t>‹#›</a:t>
            </a:fld>
            <a:endParaRPr lang="en-US"/>
          </a:p>
        </p:txBody>
      </p:sp>
    </p:spTree>
    <p:extLst>
      <p:ext uri="{BB962C8B-B14F-4D97-AF65-F5344CB8AC3E}">
        <p14:creationId xmlns:p14="http://schemas.microsoft.com/office/powerpoint/2010/main" val="88808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t>luongtran8495@gmail.com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8C4C689-0797-4A8F-B2C6-5687E1566F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8735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1444A5-9FD5-4158-9034-AA72DE75FC83}" type="slidenum">
              <a:rPr lang="en-US" smtClean="0"/>
              <a:t>3</a:t>
            </a:fld>
            <a:endParaRPr lang="en-US"/>
          </a:p>
        </p:txBody>
      </p:sp>
    </p:spTree>
    <p:extLst>
      <p:ext uri="{BB962C8B-B14F-4D97-AF65-F5344CB8AC3E}">
        <p14:creationId xmlns:p14="http://schemas.microsoft.com/office/powerpoint/2010/main" val="2191478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1444A5-9FD5-4158-9034-AA72DE75FC83}" type="slidenum">
              <a:rPr lang="en-US" smtClean="0"/>
              <a:t>4</a:t>
            </a:fld>
            <a:endParaRPr lang="en-US"/>
          </a:p>
        </p:txBody>
      </p:sp>
    </p:spTree>
    <p:extLst>
      <p:ext uri="{BB962C8B-B14F-4D97-AF65-F5344CB8AC3E}">
        <p14:creationId xmlns:p14="http://schemas.microsoft.com/office/powerpoint/2010/main" val="613745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1444A5-9FD5-4158-9034-AA72DE75FC83}" type="slidenum">
              <a:rPr lang="en-US" smtClean="0"/>
              <a:t>5</a:t>
            </a:fld>
            <a:endParaRPr lang="en-US"/>
          </a:p>
        </p:txBody>
      </p:sp>
    </p:spTree>
    <p:extLst>
      <p:ext uri="{BB962C8B-B14F-4D97-AF65-F5344CB8AC3E}">
        <p14:creationId xmlns:p14="http://schemas.microsoft.com/office/powerpoint/2010/main" val="2125190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1444A5-9FD5-4158-9034-AA72DE75FC83}" type="slidenum">
              <a:rPr lang="en-US" smtClean="0"/>
              <a:t>6</a:t>
            </a:fld>
            <a:endParaRPr lang="en-US"/>
          </a:p>
        </p:txBody>
      </p:sp>
    </p:spTree>
    <p:extLst>
      <p:ext uri="{BB962C8B-B14F-4D97-AF65-F5344CB8AC3E}">
        <p14:creationId xmlns:p14="http://schemas.microsoft.com/office/powerpoint/2010/main" val="2181682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1444A5-9FD5-4158-9034-AA72DE75FC83}" type="slidenum">
              <a:rPr lang="en-US" smtClean="0"/>
              <a:t>7</a:t>
            </a:fld>
            <a:endParaRPr lang="en-US"/>
          </a:p>
        </p:txBody>
      </p:sp>
    </p:spTree>
    <p:extLst>
      <p:ext uri="{BB962C8B-B14F-4D97-AF65-F5344CB8AC3E}">
        <p14:creationId xmlns:p14="http://schemas.microsoft.com/office/powerpoint/2010/main" val="3486901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1444A5-9FD5-4158-9034-AA72DE75FC83}" type="slidenum">
              <a:rPr lang="en-US" smtClean="0"/>
              <a:t>8</a:t>
            </a:fld>
            <a:endParaRPr lang="en-US"/>
          </a:p>
        </p:txBody>
      </p:sp>
    </p:spTree>
    <p:extLst>
      <p:ext uri="{BB962C8B-B14F-4D97-AF65-F5344CB8AC3E}">
        <p14:creationId xmlns:p14="http://schemas.microsoft.com/office/powerpoint/2010/main" val="513371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1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9.png"/><Relationship Id="rId7" Type="http://schemas.openxmlformats.org/officeDocument/2006/relationships/image" Target="../media/image23.png"/><Relationship Id="rId12"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Master" Target="../slideMasters/slideMaster3.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10.png"/><Relationship Id="rId4" Type="http://schemas.openxmlformats.org/officeDocument/2006/relationships/image" Target="../media/image20.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20/05/2025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220355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20/05/2025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38347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20/05/2025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894471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5002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219917728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688219D-55DF-45EB-B25E-1C948F6C6EA0}" type="datetimeFigureOut">
              <a:rPr lang="en-US" smtClean="0"/>
              <a:t>20/05/2025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2775201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88219D-55DF-45EB-B25E-1C948F6C6EA0}" type="datetimeFigureOut">
              <a:rPr lang="en-US" smtClean="0"/>
              <a:t>20/05/2025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2075097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88219D-55DF-45EB-B25E-1C948F6C6EA0}" type="datetimeFigureOut">
              <a:rPr lang="en-US" smtClean="0"/>
              <a:t>20/05/2025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4041820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88219D-55DF-45EB-B25E-1C948F6C6EA0}" type="datetimeFigureOut">
              <a:rPr lang="en-US" smtClean="0"/>
              <a:t>20/05/2025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1955373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88219D-55DF-45EB-B25E-1C948F6C6EA0}" type="datetimeFigureOut">
              <a:rPr lang="en-US" smtClean="0"/>
              <a:t>20/05/2025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4191635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88219D-55DF-45EB-B25E-1C948F6C6EA0}" type="datetimeFigureOut">
              <a:rPr lang="en-US" smtClean="0"/>
              <a:t>20/05/2025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108499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20/05/2025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972983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88219D-55DF-45EB-B25E-1C948F6C6EA0}" type="datetimeFigureOut">
              <a:rPr lang="en-US" smtClean="0"/>
              <a:t>20/05/2025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31770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688219D-55DF-45EB-B25E-1C948F6C6EA0}" type="datetimeFigureOut">
              <a:rPr lang="en-US" smtClean="0"/>
              <a:t>20/05/2025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3483808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688219D-55DF-45EB-B25E-1C948F6C6EA0}" type="datetimeFigureOut">
              <a:rPr lang="en-US" smtClean="0"/>
              <a:t>20/05/2025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3649772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88219D-55DF-45EB-B25E-1C948F6C6EA0}" type="datetimeFigureOut">
              <a:rPr lang="en-US" smtClean="0"/>
              <a:t>20/05/2025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106775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88219D-55DF-45EB-B25E-1C948F6C6EA0}" type="datetimeFigureOut">
              <a:rPr lang="en-US" smtClean="0"/>
              <a:t>20/05/2025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12845687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203C-26B7-4FFE-BE5E-0E3DE940E9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EE8102-9CB9-4EC7-8C08-3CD968720C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E74408-354A-4938-B7C6-B4E1E21E33FA}"/>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0B04979-B895-41F7-B363-10D0A5272A30}" type="datetimeFigureOut">
              <a:rPr kumimoji="0" lang="en-US" sz="1200" b="0" i="0" u="none" strike="noStrike" kern="1200" cap="none" spc="0" normalizeH="0" baseline="0" noProof="0">
                <a:ln>
                  <a:noFill/>
                </a:ln>
                <a:solidFill>
                  <a:prstClr val="black">
                    <a:tint val="75000"/>
                  </a:prstClr>
                </a:solidFill>
                <a:effectLst/>
                <a:uLnTx/>
                <a:uFillTx/>
                <a:latin typeface="Arial-Rounded"/>
                <a:cs typeface="+mn-cs"/>
              </a:rPr>
              <a:pPr marL="0" marR="0" lvl="0" indent="0" algn="l" defTabSz="914400" rtl="0" eaLnBrk="1" fontAlgn="auto" latinLnBrk="0" hangingPunct="1">
                <a:lnSpc>
                  <a:spcPct val="100000"/>
                </a:lnSpc>
                <a:spcBef>
                  <a:spcPts val="0"/>
                </a:spcBef>
                <a:spcAft>
                  <a:spcPts val="0"/>
                </a:spcAft>
                <a:buClrTx/>
                <a:buSzTx/>
                <a:buFontTx/>
                <a:buNone/>
                <a:tabLst/>
                <a:defRPr/>
              </a:pPr>
              <a:t>20/05/2025</a:t>
            </a:fld>
            <a:endParaRPr kumimoji="0" lang="en-US" sz="1200" b="0" i="0" u="none" strike="noStrike" kern="1200" cap="none" spc="0" normalizeH="0" baseline="0" noProof="0">
              <a:ln>
                <a:noFill/>
              </a:ln>
              <a:solidFill>
                <a:prstClr val="black">
                  <a:tint val="75000"/>
                </a:prstClr>
              </a:solidFill>
              <a:effectLst/>
              <a:uLnTx/>
              <a:uFillTx/>
              <a:latin typeface="Arial-Rounded"/>
              <a:cs typeface="+mn-cs"/>
            </a:endParaRPr>
          </a:p>
        </p:txBody>
      </p:sp>
      <p:sp>
        <p:nvSpPr>
          <p:cNvPr id="5" name="Footer Placeholder 4">
            <a:extLst>
              <a:ext uri="{FF2B5EF4-FFF2-40B4-BE49-F238E27FC236}">
                <a16:creationId xmlns:a16="http://schemas.microsoft.com/office/drawing/2014/main" id="{8888F464-37B1-4A5C-A8FD-3DF9EDF27C2C}"/>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Rounded"/>
              <a:cs typeface="+mn-cs"/>
            </a:endParaRPr>
          </a:p>
        </p:txBody>
      </p:sp>
      <p:sp>
        <p:nvSpPr>
          <p:cNvPr id="6" name="Slide Number Placeholder 5">
            <a:extLst>
              <a:ext uri="{FF2B5EF4-FFF2-40B4-BE49-F238E27FC236}">
                <a16:creationId xmlns:a16="http://schemas.microsoft.com/office/drawing/2014/main" id="{B27CD406-0728-4961-82AD-8277EE1DD6DC}"/>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52D43FD-11FC-4941-BA70-053B4F2DC6F9}" type="slidenum">
              <a:rPr kumimoji="0" lang="en-US" sz="1200" b="0" i="0" u="none" strike="noStrike" kern="1200" cap="none" spc="0" normalizeH="0" baseline="0" noProof="0">
                <a:ln>
                  <a:noFill/>
                </a:ln>
                <a:solidFill>
                  <a:prstClr val="black">
                    <a:tint val="75000"/>
                  </a:prstClr>
                </a:solidFill>
                <a:effectLst/>
                <a:uLnTx/>
                <a:uFillTx/>
                <a:latin typeface="Arial-Rounded"/>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cs typeface="+mn-cs"/>
            </a:endParaRPr>
          </a:p>
        </p:txBody>
      </p:sp>
    </p:spTree>
    <p:extLst>
      <p:ext uri="{BB962C8B-B14F-4D97-AF65-F5344CB8AC3E}">
        <p14:creationId xmlns:p14="http://schemas.microsoft.com/office/powerpoint/2010/main" val="2313134737"/>
      </p:ext>
    </p:extLst>
  </p:cSld>
  <p:clrMapOvr>
    <a:masterClrMapping/>
  </p:clrMapOvr>
  <p:transition spd="slow">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solidFill>
          <a:srgbClr val="E2F0D9"/>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22B1E67-3008-4521-AE81-657AB5E1176C}"/>
              </a:ext>
            </a:extLst>
          </p:cNvPr>
          <p:cNvSpPr/>
          <p:nvPr userDrawn="1"/>
        </p:nvSpPr>
        <p:spPr>
          <a:xfrm>
            <a:off x="106363" y="95250"/>
            <a:ext cx="11972925" cy="6635750"/>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ea"/>
              <a:sym typeface="+mn-lt"/>
            </a:endParaRPr>
          </a:p>
        </p:txBody>
      </p:sp>
      <p:pic>
        <p:nvPicPr>
          <p:cNvPr id="3" name="图片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95688" y="57150"/>
            <a:ext cx="5002212"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A_图片 2"/>
          <p:cNvPicPr>
            <a:picLocks noChangeAspect="1"/>
          </p:cNvPicPr>
          <p:nvPr userDrawn="1">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538413" y="1049338"/>
            <a:ext cx="7546975" cy="607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22"/>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199563" y="4086225"/>
            <a:ext cx="2422525"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20"/>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47700" y="409575"/>
            <a:ext cx="1630363"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25360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1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BE5D6"/>
        </a:solidFill>
        <a:effectLst/>
      </p:bgPr>
    </p:bg>
    <p:spTree>
      <p:nvGrpSpPr>
        <p:cNvPr id="1" name=""/>
        <p:cNvGrpSpPr/>
        <p:nvPr/>
      </p:nvGrpSpPr>
      <p:grpSpPr>
        <a:xfrm>
          <a:off x="0" y="0"/>
          <a:ext cx="0" cy="0"/>
          <a:chOff x="0" y="0"/>
          <a:chExt cx="0" cy="0"/>
        </a:xfrm>
      </p:grpSpPr>
      <p:sp>
        <p:nvSpPr>
          <p:cNvPr id="4" name="Freeform 17"/>
          <p:cNvSpPr>
            <a:spLocks noChangeArrowheads="1"/>
          </p:cNvSpPr>
          <p:nvPr userDrawn="1"/>
        </p:nvSpPr>
        <p:spPr bwMode="auto">
          <a:xfrm>
            <a:off x="280988" y="1122363"/>
            <a:ext cx="11641137" cy="5480050"/>
          </a:xfrm>
          <a:prstGeom prst="rect">
            <a:avLst/>
          </a:prstGeom>
          <a:solidFill>
            <a:srgbClr val="FFFFFF"/>
          </a:solidFill>
          <a:ln w="25400" algn="ctr">
            <a:solidFill>
              <a:srgbClr val="FFAB40"/>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en-US" altLang="en-US" sz="1400" b="0" i="0" u="none" strike="noStrike" kern="1200" cap="none" spc="0" normalizeH="0" baseline="0" noProof="0">
              <a:ln>
                <a:noFill/>
              </a:ln>
              <a:solidFill>
                <a:srgbClr val="BAE5E4"/>
              </a:solidFill>
              <a:effectLst/>
              <a:uLnTx/>
              <a:uFillTx/>
              <a:latin typeface="Arial-Rounded" panose="020B0500000000000000"/>
              <a:cs typeface="Arial-Rounded" panose="020B0500000000000000"/>
              <a:sym typeface="Arial" panose="020B0604020202020204" pitchFamily="34" charset="0"/>
            </a:endParaRPr>
          </a:p>
        </p:txBody>
      </p:sp>
      <p:grpSp>
        <p:nvGrpSpPr>
          <p:cNvPr id="5" name="Group 9"/>
          <p:cNvGrpSpPr>
            <a:grpSpLocks/>
          </p:cNvGrpSpPr>
          <p:nvPr userDrawn="1"/>
        </p:nvGrpSpPr>
        <p:grpSpPr bwMode="auto">
          <a:xfrm>
            <a:off x="377825" y="255588"/>
            <a:ext cx="2617788" cy="2076450"/>
            <a:chOff x="237072" y="234585"/>
            <a:chExt cx="1448294" cy="1448294"/>
          </a:xfrm>
        </p:grpSpPr>
        <p:sp>
          <p:nvSpPr>
            <p:cNvPr id="6" name="Oval 10"/>
            <p:cNvSpPr>
              <a:spLocks noChangeArrowheads="1"/>
            </p:cNvSpPr>
            <p:nvPr/>
          </p:nvSpPr>
          <p:spPr bwMode="auto">
            <a:xfrm>
              <a:off x="237072" y="234585"/>
              <a:ext cx="1448294" cy="1448294"/>
            </a:xfrm>
            <a:prstGeom prst="ellipse">
              <a:avLst/>
            </a:prstGeom>
            <a:solidFill>
              <a:srgbClr val="FFAB40"/>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en-US" altLang="en-US" sz="1400" b="0" i="0" u="none" strike="noStrike" kern="1200" cap="none" spc="0" normalizeH="0" baseline="0" noProof="0">
                <a:ln>
                  <a:noFill/>
                </a:ln>
                <a:solidFill>
                  <a:srgbClr val="BAE5E4"/>
                </a:solidFill>
                <a:effectLst/>
                <a:uLnTx/>
                <a:uFillTx/>
                <a:latin typeface="Arial-Rounded" panose="020B0500000000000000"/>
                <a:cs typeface="Arial-Rounded" panose="020B0500000000000000"/>
                <a:sym typeface="Arial" panose="020B0604020202020204" pitchFamily="34" charset="0"/>
              </a:endParaRPr>
            </a:p>
          </p:txBody>
        </p:sp>
        <p:sp>
          <p:nvSpPr>
            <p:cNvPr id="7" name="Oval 11"/>
            <p:cNvSpPr>
              <a:spLocks noChangeArrowheads="1"/>
            </p:cNvSpPr>
            <p:nvPr/>
          </p:nvSpPr>
          <p:spPr bwMode="auto">
            <a:xfrm>
              <a:off x="283621" y="281090"/>
              <a:ext cx="1355195" cy="1355284"/>
            </a:xfrm>
            <a:prstGeom prst="ellipse">
              <a:avLst/>
            </a:prstGeom>
            <a:solidFill>
              <a:srgbClr val="FFFFFF"/>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en-US" altLang="en-US" sz="1400" b="0" i="0" u="none" strike="noStrike" kern="1200" cap="none" spc="0" normalizeH="0" baseline="0" noProof="0">
                <a:ln>
                  <a:noFill/>
                </a:ln>
                <a:solidFill>
                  <a:srgbClr val="BAE5E4"/>
                </a:solidFill>
                <a:effectLst/>
                <a:uLnTx/>
                <a:uFillTx/>
                <a:latin typeface="Arial-Rounded" panose="020B0500000000000000"/>
                <a:cs typeface="Arial-Rounded" panose="020B0500000000000000"/>
                <a:sym typeface="Arial" panose="020B0604020202020204" pitchFamily="34" charset="0"/>
              </a:endParaRPr>
            </a:p>
          </p:txBody>
        </p:sp>
        <p:sp>
          <p:nvSpPr>
            <p:cNvPr id="8" name="Oval 12"/>
            <p:cNvSpPr>
              <a:spLocks noChangeArrowheads="1"/>
            </p:cNvSpPr>
            <p:nvPr/>
          </p:nvSpPr>
          <p:spPr bwMode="auto">
            <a:xfrm>
              <a:off x="252003" y="247872"/>
              <a:ext cx="1418432" cy="1419505"/>
            </a:xfrm>
            <a:prstGeom prst="ellipse">
              <a:avLst/>
            </a:prstGeom>
            <a:noFill/>
            <a:ln w="9525" algn="ctr">
              <a:solidFill>
                <a:srgbClr val="1C4B4A"/>
              </a:solidFill>
              <a:prstDash val="dash"/>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en-US" altLang="en-US" sz="1400" b="0" i="0" u="none" strike="noStrike" kern="1200" cap="none" spc="0" normalizeH="0" baseline="0" noProof="0">
                <a:ln>
                  <a:noFill/>
                </a:ln>
                <a:solidFill>
                  <a:srgbClr val="BAE5E4"/>
                </a:solidFill>
                <a:effectLst/>
                <a:uLnTx/>
                <a:uFillTx/>
                <a:latin typeface="Arial-Rounded" panose="020B0500000000000000"/>
                <a:cs typeface="Arial-Rounded" panose="020B0500000000000000"/>
                <a:sym typeface="Arial" panose="020B0604020202020204" pitchFamily="34" charset="0"/>
              </a:endParaRPr>
            </a:p>
          </p:txBody>
        </p:sp>
      </p:grpSp>
      <p:sp>
        <p:nvSpPr>
          <p:cNvPr id="3" name="Content Placeholder 2">
            <a:extLst>
              <a:ext uri="{FF2B5EF4-FFF2-40B4-BE49-F238E27FC236}">
                <a16:creationId xmlns:a16="http://schemas.microsoft.com/office/drawing/2014/main" id="{857655D7-831E-4361-B238-F2CAB20126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F6F8D30F-F0A2-4A3B-B58D-661FFB5B9FF0}"/>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B6A7565-F8ED-4E36-B06B-B7F469D7143D}" type="datetimeFigureOut">
              <a:rPr kumimoji="0" lang="en-US" sz="1200" b="0" i="0" u="none" strike="noStrike" kern="1200" cap="none" spc="0" normalizeH="0" baseline="0" noProof="0">
                <a:ln>
                  <a:noFill/>
                </a:ln>
                <a:solidFill>
                  <a:prstClr val="black">
                    <a:tint val="75000"/>
                  </a:prstClr>
                </a:solidFill>
                <a:effectLst/>
                <a:uLnTx/>
                <a:uFillTx/>
                <a:latin typeface="Arial-Rounded"/>
                <a:cs typeface="+mn-cs"/>
              </a:rPr>
              <a:pPr marL="0" marR="0" lvl="0" indent="0" algn="l" defTabSz="914400" rtl="0" eaLnBrk="1" fontAlgn="auto" latinLnBrk="0" hangingPunct="1">
                <a:lnSpc>
                  <a:spcPct val="100000"/>
                </a:lnSpc>
                <a:spcBef>
                  <a:spcPts val="0"/>
                </a:spcBef>
                <a:spcAft>
                  <a:spcPts val="0"/>
                </a:spcAft>
                <a:buClrTx/>
                <a:buSzTx/>
                <a:buFontTx/>
                <a:buNone/>
                <a:tabLst/>
                <a:defRPr/>
              </a:pPr>
              <a:t>20/05/2025</a:t>
            </a:fld>
            <a:endParaRPr kumimoji="0" lang="en-US" sz="1200" b="0" i="0" u="none" strike="noStrike" kern="1200" cap="none" spc="0" normalizeH="0" baseline="0" noProof="0">
              <a:ln>
                <a:noFill/>
              </a:ln>
              <a:solidFill>
                <a:prstClr val="black">
                  <a:tint val="75000"/>
                </a:prstClr>
              </a:solidFill>
              <a:effectLst/>
              <a:uLnTx/>
              <a:uFillTx/>
              <a:latin typeface="Arial-Rounded"/>
              <a:cs typeface="+mn-cs"/>
            </a:endParaRPr>
          </a:p>
        </p:txBody>
      </p:sp>
      <p:sp>
        <p:nvSpPr>
          <p:cNvPr id="10" name="Footer Placeholder 4">
            <a:extLst>
              <a:ext uri="{FF2B5EF4-FFF2-40B4-BE49-F238E27FC236}">
                <a16:creationId xmlns:a16="http://schemas.microsoft.com/office/drawing/2014/main" id="{5721126F-EAB8-450A-8D64-688E673241DB}"/>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Rounded"/>
              <a:cs typeface="+mn-cs"/>
            </a:endParaRPr>
          </a:p>
        </p:txBody>
      </p:sp>
      <p:sp>
        <p:nvSpPr>
          <p:cNvPr id="11" name="Slide Number Placeholder 5">
            <a:extLst>
              <a:ext uri="{FF2B5EF4-FFF2-40B4-BE49-F238E27FC236}">
                <a16:creationId xmlns:a16="http://schemas.microsoft.com/office/drawing/2014/main" id="{DABE0255-8A45-49EF-924E-CB064091B697}"/>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0C54F1D-D858-433D-A219-7037C547020B}" type="slidenum">
              <a:rPr kumimoji="0" lang="en-US" sz="1200" b="0" i="0" u="none" strike="noStrike" kern="1200" cap="none" spc="0" normalizeH="0" baseline="0" noProof="0">
                <a:ln>
                  <a:noFill/>
                </a:ln>
                <a:solidFill>
                  <a:prstClr val="black">
                    <a:tint val="75000"/>
                  </a:prstClr>
                </a:solidFill>
                <a:effectLst/>
                <a:uLnTx/>
                <a:uFillTx/>
                <a:latin typeface="Arial-Rounded"/>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cs typeface="+mn-cs"/>
            </a:endParaRPr>
          </a:p>
        </p:txBody>
      </p:sp>
    </p:spTree>
    <p:extLst>
      <p:ext uri="{BB962C8B-B14F-4D97-AF65-F5344CB8AC3E}">
        <p14:creationId xmlns:p14="http://schemas.microsoft.com/office/powerpoint/2010/main" val="3520317076"/>
      </p:ext>
    </p:extLst>
  </p:cSld>
  <p:clrMapOvr>
    <a:masterClrMapping/>
  </p:clrMapOvr>
  <p:transition spd="slow">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Flowchart: Document 17">
            <a:extLst>
              <a:ext uri="{FF2B5EF4-FFF2-40B4-BE49-F238E27FC236}">
                <a16:creationId xmlns:a16="http://schemas.microsoft.com/office/drawing/2014/main" id="{32888698-6355-46B4-87D5-BC0381CA579C}"/>
              </a:ext>
            </a:extLst>
          </p:cNvPr>
          <p:cNvSpPr/>
          <p:nvPr userDrawn="1"/>
        </p:nvSpPr>
        <p:spPr>
          <a:xfrm>
            <a:off x="-138113" y="0"/>
            <a:ext cx="12345988" cy="174148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cs typeface="+mn-cs"/>
            </a:endParaRPr>
          </a:p>
        </p:txBody>
      </p:sp>
      <p:grpSp>
        <p:nvGrpSpPr>
          <p:cNvPr id="3" name="Group 9"/>
          <p:cNvGrpSpPr>
            <a:grpSpLocks/>
          </p:cNvGrpSpPr>
          <p:nvPr userDrawn="1"/>
        </p:nvGrpSpPr>
        <p:grpSpPr bwMode="auto">
          <a:xfrm>
            <a:off x="2222500" y="2224088"/>
            <a:ext cx="9845675" cy="1784350"/>
            <a:chOff x="9566064" y="964372"/>
            <a:chExt cx="5446164" cy="698253"/>
          </a:xfrm>
        </p:grpSpPr>
        <p:sp>
          <p:nvSpPr>
            <p:cNvPr id="4" name="Rectangle 10">
              <a:extLst>
                <a:ext uri="{FF2B5EF4-FFF2-40B4-BE49-F238E27FC236}">
                  <a16:creationId xmlns:a16="http://schemas.microsoft.com/office/drawing/2014/main" id="{BF655384-50D8-4A34-9319-7850232AC3C4}"/>
                </a:ext>
              </a:extLst>
            </p:cNvPr>
            <p:cNvSpPr/>
            <p:nvPr/>
          </p:nvSpPr>
          <p:spPr>
            <a:xfrm rot="416356">
              <a:off x="13067170" y="966857"/>
              <a:ext cx="1945058" cy="695768"/>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cs typeface="+mn-cs"/>
              </a:endParaRPr>
            </a:p>
          </p:txBody>
        </p:sp>
        <p:sp>
          <p:nvSpPr>
            <p:cNvPr id="5" name="Rectangle 10">
              <a:extLst>
                <a:ext uri="{FF2B5EF4-FFF2-40B4-BE49-F238E27FC236}">
                  <a16:creationId xmlns:a16="http://schemas.microsoft.com/office/drawing/2014/main" id="{61F8DAC8-BEF5-47CE-809B-214CCD5FC825}"/>
                </a:ext>
              </a:extLst>
            </p:cNvPr>
            <p:cNvSpPr/>
            <p:nvPr/>
          </p:nvSpPr>
          <p:spPr>
            <a:xfrm>
              <a:off x="9566064" y="964372"/>
              <a:ext cx="5333763" cy="6466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cs typeface="+mn-cs"/>
              </a:endParaRPr>
            </a:p>
          </p:txBody>
        </p:sp>
        <p:sp>
          <p:nvSpPr>
            <p:cNvPr id="6" name="Rectangle 10">
              <a:extLst>
                <a:ext uri="{FF2B5EF4-FFF2-40B4-BE49-F238E27FC236}">
                  <a16:creationId xmlns:a16="http://schemas.microsoft.com/office/drawing/2014/main" id="{F092A2B4-2FAA-4A47-9149-9FA895BC8381}"/>
                </a:ext>
              </a:extLst>
            </p:cNvPr>
            <p:cNvSpPr/>
            <p:nvPr/>
          </p:nvSpPr>
          <p:spPr>
            <a:xfrm>
              <a:off x="9624021" y="1023388"/>
              <a:ext cx="5049249" cy="543569"/>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cs typeface="+mn-cs"/>
              </a:endParaRPr>
            </a:p>
          </p:txBody>
        </p:sp>
      </p:grpSp>
      <p:sp>
        <p:nvSpPr>
          <p:cNvPr id="7" name="Rectangle 17">
            <a:extLst>
              <a:ext uri="{FF2B5EF4-FFF2-40B4-BE49-F238E27FC236}">
                <a16:creationId xmlns:a16="http://schemas.microsoft.com/office/drawing/2014/main" id="{AB5ABAEB-B6DE-4128-ACA3-6591223A9BC3}"/>
              </a:ext>
            </a:extLst>
          </p:cNvPr>
          <p:cNvSpPr/>
          <p:nvPr userDrawn="1"/>
        </p:nvSpPr>
        <p:spPr>
          <a:xfrm>
            <a:off x="120650" y="2160588"/>
            <a:ext cx="1546225" cy="1762125"/>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rgbClr val="F79646"/>
          </a:solidFill>
          <a:ln w="25400" cap="flat" cmpd="sng" algn="ctr">
            <a:solidFill>
              <a:srgbClr val="F79646">
                <a:lumMod val="60000"/>
                <a:lumOff val="40000"/>
              </a:srgbClr>
            </a:solidFill>
            <a:prstDash val="solid"/>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dirty="0">
              <a:ln>
                <a:noFill/>
              </a:ln>
              <a:solidFill>
                <a:prstClr val="white"/>
              </a:solidFill>
              <a:effectLst/>
              <a:uLnTx/>
              <a:uFillTx/>
              <a:latin typeface="Calibri"/>
              <a:cs typeface="+mn-cs"/>
              <a:sym typeface="Arial"/>
            </a:endParaRPr>
          </a:p>
        </p:txBody>
      </p:sp>
      <p:sp>
        <p:nvSpPr>
          <p:cNvPr id="8" name="Rectangle 16">
            <a:extLst>
              <a:ext uri="{FF2B5EF4-FFF2-40B4-BE49-F238E27FC236}">
                <a16:creationId xmlns:a16="http://schemas.microsoft.com/office/drawing/2014/main" id="{51DF8B52-6FB7-427D-B981-7B81EC39B6C8}"/>
              </a:ext>
            </a:extLst>
          </p:cNvPr>
          <p:cNvSpPr/>
          <p:nvPr userDrawn="1"/>
        </p:nvSpPr>
        <p:spPr>
          <a:xfrm>
            <a:off x="419100" y="2224088"/>
            <a:ext cx="1393825" cy="1581150"/>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cs typeface="+mn-cs"/>
            </a:endParaRPr>
          </a:p>
        </p:txBody>
      </p:sp>
      <p:grpSp>
        <p:nvGrpSpPr>
          <p:cNvPr id="9" name="Group 8">
            <a:extLst>
              <a:ext uri="{FF2B5EF4-FFF2-40B4-BE49-F238E27FC236}">
                <a16:creationId xmlns:a16="http://schemas.microsoft.com/office/drawing/2014/main" id="{C0C2327F-772D-471F-A831-A1DEF1E65AF1}"/>
              </a:ext>
            </a:extLst>
          </p:cNvPr>
          <p:cNvGrpSpPr/>
          <p:nvPr userDrawn="1"/>
        </p:nvGrpSpPr>
        <p:grpSpPr>
          <a:xfrm>
            <a:off x="825316" y="2087841"/>
            <a:ext cx="1861680" cy="1924493"/>
            <a:chOff x="1149549" y="1066515"/>
            <a:chExt cx="992332" cy="992332"/>
          </a:xfrm>
          <a:solidFill>
            <a:srgbClr val="F79646">
              <a:lumMod val="75000"/>
            </a:srgbClr>
          </a:solidFill>
        </p:grpSpPr>
        <p:sp>
          <p:nvSpPr>
            <p:cNvPr id="10" name="Oval 9">
              <a:extLst>
                <a:ext uri="{FF2B5EF4-FFF2-40B4-BE49-F238E27FC236}">
                  <a16:creationId xmlns:a16="http://schemas.microsoft.com/office/drawing/2014/main" id="{53C7C092-C2E1-4EAB-81DD-9FBC247ABEE4}"/>
                </a:ext>
              </a:extLst>
            </p:cNvPr>
            <p:cNvSpPr/>
            <p:nvPr/>
          </p:nvSpPr>
          <p:spPr>
            <a:xfrm>
              <a:off x="1149549" y="1066515"/>
              <a:ext cx="992332" cy="992332"/>
            </a:xfrm>
            <a:prstGeom prst="ellipse">
              <a:avLst/>
            </a:prstGeom>
            <a:grpFill/>
            <a:ln w="25400" cap="flat" cmpd="sng" algn="ctr">
              <a:solidFill>
                <a:sysClr val="window" lastClr="FFFFFF"/>
              </a:solidFill>
              <a:prstDash val="solid"/>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cs typeface="+mn-cs"/>
                <a:sym typeface="Arial"/>
              </a:endParaRPr>
            </a:p>
          </p:txBody>
        </p:sp>
        <p:sp>
          <p:nvSpPr>
            <p:cNvPr id="11" name="Oval 10">
              <a:extLst>
                <a:ext uri="{FF2B5EF4-FFF2-40B4-BE49-F238E27FC236}">
                  <a16:creationId xmlns:a16="http://schemas.microsoft.com/office/drawing/2014/main" id="{B55C85B9-5AD0-477D-800F-329C4602AFE8}"/>
                </a:ext>
              </a:extLst>
            </p:cNvPr>
            <p:cNvSpPr/>
            <p:nvPr/>
          </p:nvSpPr>
          <p:spPr>
            <a:xfrm>
              <a:off x="1188515" y="1081392"/>
              <a:ext cx="914400" cy="914400"/>
            </a:xfrm>
            <a:prstGeom prst="ellipse">
              <a:avLst/>
            </a:prstGeom>
            <a:grpFill/>
            <a:ln w="25400" cap="flat" cmpd="sng" algn="ctr">
              <a:solidFill>
                <a:sysClr val="window" lastClr="FFFFFF"/>
              </a:solidFill>
              <a:prstDash val="solid"/>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cs typeface="+mn-cs"/>
                <a:sym typeface="Arial"/>
              </a:endParaRPr>
            </a:p>
          </p:txBody>
        </p:sp>
      </p:grpSp>
      <p:sp>
        <p:nvSpPr>
          <p:cNvPr id="12" name="TextBox 18"/>
          <p:cNvSpPr txBox="1">
            <a:spLocks noChangeArrowheads="1"/>
          </p:cNvSpPr>
          <p:nvPr userDrawn="1"/>
        </p:nvSpPr>
        <p:spPr bwMode="auto">
          <a:xfrm>
            <a:off x="9272588" y="6473825"/>
            <a:ext cx="3467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US" altLang="en-US" sz="1200" b="0" i="0" u="none" strike="noStrike" kern="1200" cap="none" spc="0" normalizeH="0" baseline="0" noProof="0">
                <a:ln>
                  <a:noFill/>
                </a:ln>
                <a:solidFill>
                  <a:srgbClr val="7F7F7F"/>
                </a:solidFill>
                <a:effectLst/>
                <a:uLnTx/>
                <a:uFillTx/>
                <a:latin typeface="Arial-Rounded" panose="020B0500000000000000"/>
                <a:cs typeface="Arial" panose="020B0604020202020204" pitchFamily="34" charset="0"/>
                <a:sym typeface="Arial" panose="020B0604020202020204" pitchFamily="34" charset="0"/>
              </a:rPr>
              <a:t>Hương Thảo: tranthao121004@gmail.com</a:t>
            </a:r>
          </a:p>
        </p:txBody>
      </p:sp>
      <p:sp>
        <p:nvSpPr>
          <p:cNvPr id="13" name="Date Placeholder 3">
            <a:extLst>
              <a:ext uri="{FF2B5EF4-FFF2-40B4-BE49-F238E27FC236}">
                <a16:creationId xmlns:a16="http://schemas.microsoft.com/office/drawing/2014/main" id="{A177E1ED-35EE-4A35-AB1B-C27E8E85F6EE}"/>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19123B-D1BD-489A-A47D-050AF902EB14}" type="datetimeFigureOut">
              <a:rPr kumimoji="0" lang="en-US" sz="1200" b="0" i="0" u="none" strike="noStrike" kern="1200" cap="none" spc="0" normalizeH="0" baseline="0" noProof="0">
                <a:ln>
                  <a:noFill/>
                </a:ln>
                <a:solidFill>
                  <a:prstClr val="black">
                    <a:tint val="75000"/>
                  </a:prstClr>
                </a:solidFill>
                <a:effectLst/>
                <a:uLnTx/>
                <a:uFillTx/>
                <a:latin typeface="Arial-Rounded"/>
                <a:cs typeface="+mn-cs"/>
              </a:rPr>
              <a:pPr marL="0" marR="0" lvl="0" indent="0" algn="l" defTabSz="914400" rtl="0" eaLnBrk="1" fontAlgn="auto" latinLnBrk="0" hangingPunct="1">
                <a:lnSpc>
                  <a:spcPct val="100000"/>
                </a:lnSpc>
                <a:spcBef>
                  <a:spcPts val="0"/>
                </a:spcBef>
                <a:spcAft>
                  <a:spcPts val="0"/>
                </a:spcAft>
                <a:buClrTx/>
                <a:buSzTx/>
                <a:buFontTx/>
                <a:buNone/>
                <a:tabLst/>
                <a:defRPr/>
              </a:pPr>
              <a:t>20/05/2025</a:t>
            </a:fld>
            <a:endParaRPr kumimoji="0" lang="en-US" sz="1200" b="0" i="0" u="none" strike="noStrike" kern="1200" cap="none" spc="0" normalizeH="0" baseline="0" noProof="0">
              <a:ln>
                <a:noFill/>
              </a:ln>
              <a:solidFill>
                <a:prstClr val="black">
                  <a:tint val="75000"/>
                </a:prstClr>
              </a:solidFill>
              <a:effectLst/>
              <a:uLnTx/>
              <a:uFillTx/>
              <a:latin typeface="Arial-Rounded"/>
              <a:cs typeface="+mn-cs"/>
            </a:endParaRPr>
          </a:p>
        </p:txBody>
      </p:sp>
      <p:sp>
        <p:nvSpPr>
          <p:cNvPr id="14" name="Footer Placeholder 4">
            <a:extLst>
              <a:ext uri="{FF2B5EF4-FFF2-40B4-BE49-F238E27FC236}">
                <a16:creationId xmlns:a16="http://schemas.microsoft.com/office/drawing/2014/main" id="{659F781B-348E-4241-AEB5-EDA391A21F82}"/>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Rounded"/>
              <a:cs typeface="+mn-cs"/>
            </a:endParaRPr>
          </a:p>
        </p:txBody>
      </p:sp>
      <p:sp>
        <p:nvSpPr>
          <p:cNvPr id="15" name="Slide Number Placeholder 5">
            <a:extLst>
              <a:ext uri="{FF2B5EF4-FFF2-40B4-BE49-F238E27FC236}">
                <a16:creationId xmlns:a16="http://schemas.microsoft.com/office/drawing/2014/main" id="{642938E5-D814-47FF-8739-F01A13BC6DD8}"/>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7F6760-1444-4685-AFCE-AE9F36215D30}" type="slidenum">
              <a:rPr kumimoji="0" lang="en-US" sz="1200" b="0" i="0" u="none" strike="noStrike" kern="1200" cap="none" spc="0" normalizeH="0" baseline="0" noProof="0">
                <a:ln>
                  <a:noFill/>
                </a:ln>
                <a:solidFill>
                  <a:prstClr val="black">
                    <a:tint val="75000"/>
                  </a:prstClr>
                </a:solidFill>
                <a:effectLst/>
                <a:uLnTx/>
                <a:uFillTx/>
                <a:latin typeface="Arial-Rounded"/>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cs typeface="+mn-cs"/>
            </a:endParaRPr>
          </a:p>
        </p:txBody>
      </p:sp>
    </p:spTree>
    <p:extLst>
      <p:ext uri="{BB962C8B-B14F-4D97-AF65-F5344CB8AC3E}">
        <p14:creationId xmlns:p14="http://schemas.microsoft.com/office/powerpoint/2010/main" val="1278133674"/>
      </p:ext>
    </p:extLst>
  </p:cSld>
  <p:clrMapOvr>
    <a:masterClrMapping/>
  </p:clrMapOvr>
  <p:transition spd="slow">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E6CDFF"/>
        </a:solidFill>
        <a:effectLst/>
      </p:bgPr>
    </p:bg>
    <p:spTree>
      <p:nvGrpSpPr>
        <p:cNvPr id="1" name=""/>
        <p:cNvGrpSpPr/>
        <p:nvPr/>
      </p:nvGrpSpPr>
      <p:grpSpPr>
        <a:xfrm>
          <a:off x="0" y="0"/>
          <a:ext cx="0" cy="0"/>
          <a:chOff x="0" y="0"/>
          <a:chExt cx="0" cy="0"/>
        </a:xfrm>
      </p:grpSpPr>
      <p:sp>
        <p:nvSpPr>
          <p:cNvPr id="2" name="Freeform 17"/>
          <p:cNvSpPr>
            <a:spLocks noChangeArrowheads="1"/>
          </p:cNvSpPr>
          <p:nvPr userDrawn="1"/>
        </p:nvSpPr>
        <p:spPr bwMode="auto">
          <a:xfrm>
            <a:off x="280988" y="1122363"/>
            <a:ext cx="11691937" cy="5522912"/>
          </a:xfrm>
          <a:prstGeom prst="rect">
            <a:avLst/>
          </a:prstGeom>
          <a:solidFill>
            <a:srgbClr val="FFFFFF"/>
          </a:solidFill>
          <a:ln w="25400" algn="ctr">
            <a:solidFill>
              <a:srgbClr val="A889CC"/>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en-US" altLang="en-US" sz="1400" b="0" i="0" u="none" strike="noStrike" kern="1200" cap="none" spc="0" normalizeH="0" baseline="0" noProof="0">
              <a:ln>
                <a:noFill/>
              </a:ln>
              <a:solidFill>
                <a:srgbClr val="BAE5E4"/>
              </a:solidFill>
              <a:effectLst/>
              <a:uLnTx/>
              <a:uFillTx/>
              <a:latin typeface="Arial-Rounded" panose="020B0500000000000000"/>
              <a:cs typeface="Arial-Rounded" panose="020B0500000000000000"/>
              <a:sym typeface="Arial" panose="020B0604020202020204" pitchFamily="34" charset="0"/>
            </a:endParaRPr>
          </a:p>
        </p:txBody>
      </p:sp>
      <p:grpSp>
        <p:nvGrpSpPr>
          <p:cNvPr id="3" name="Group 9"/>
          <p:cNvGrpSpPr>
            <a:grpSpLocks/>
          </p:cNvGrpSpPr>
          <p:nvPr userDrawn="1"/>
        </p:nvGrpSpPr>
        <p:grpSpPr bwMode="auto">
          <a:xfrm>
            <a:off x="377825" y="255588"/>
            <a:ext cx="2630488" cy="2047875"/>
            <a:chOff x="237072" y="234585"/>
            <a:chExt cx="1448294" cy="1448294"/>
          </a:xfrm>
        </p:grpSpPr>
        <p:sp>
          <p:nvSpPr>
            <p:cNvPr id="4" name="Oval 10"/>
            <p:cNvSpPr>
              <a:spLocks noChangeArrowheads="1"/>
            </p:cNvSpPr>
            <p:nvPr/>
          </p:nvSpPr>
          <p:spPr bwMode="auto">
            <a:xfrm>
              <a:off x="237072" y="234585"/>
              <a:ext cx="1448294" cy="1448294"/>
            </a:xfrm>
            <a:prstGeom prst="ellipse">
              <a:avLst/>
            </a:prstGeom>
            <a:solidFill>
              <a:srgbClr val="DCD0EB"/>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en-US" altLang="en-US" sz="1400" b="0" i="0" u="none" strike="noStrike" kern="1200" cap="none" spc="0" normalizeH="0" baseline="0" noProof="0">
                <a:ln>
                  <a:noFill/>
                </a:ln>
                <a:solidFill>
                  <a:srgbClr val="BAE5E4"/>
                </a:solidFill>
                <a:effectLst/>
                <a:uLnTx/>
                <a:uFillTx/>
                <a:latin typeface="Arial-Rounded" panose="020B0500000000000000"/>
                <a:cs typeface="Arial-Rounded" panose="020B0500000000000000"/>
                <a:sym typeface="Arial" panose="020B0604020202020204" pitchFamily="34" charset="0"/>
              </a:endParaRPr>
            </a:p>
          </p:txBody>
        </p:sp>
        <p:sp>
          <p:nvSpPr>
            <p:cNvPr id="5" name="Oval 11"/>
            <p:cNvSpPr>
              <a:spLocks noChangeArrowheads="1"/>
            </p:cNvSpPr>
            <p:nvPr/>
          </p:nvSpPr>
          <p:spPr bwMode="auto">
            <a:xfrm>
              <a:off x="283397" y="280616"/>
              <a:ext cx="1355645" cy="1356232"/>
            </a:xfrm>
            <a:prstGeom prst="ellipse">
              <a:avLst/>
            </a:prstGeom>
            <a:solidFill>
              <a:srgbClr val="FFFFFF"/>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en-US" altLang="en-US" sz="1400" b="0" i="0" u="none" strike="noStrike" kern="1200" cap="none" spc="0" normalizeH="0" baseline="0" noProof="0">
                <a:ln>
                  <a:noFill/>
                </a:ln>
                <a:solidFill>
                  <a:srgbClr val="BAE5E4"/>
                </a:solidFill>
                <a:effectLst/>
                <a:uLnTx/>
                <a:uFillTx/>
                <a:latin typeface="Arial-Rounded" panose="020B0500000000000000"/>
                <a:cs typeface="Arial-Rounded" panose="020B0500000000000000"/>
                <a:sym typeface="Arial" panose="020B0604020202020204" pitchFamily="34" charset="0"/>
              </a:endParaRPr>
            </a:p>
          </p:txBody>
        </p:sp>
        <p:sp>
          <p:nvSpPr>
            <p:cNvPr id="6" name="Oval 12"/>
            <p:cNvSpPr>
              <a:spLocks noChangeArrowheads="1"/>
            </p:cNvSpPr>
            <p:nvPr/>
          </p:nvSpPr>
          <p:spPr bwMode="auto">
            <a:xfrm>
              <a:off x="254553" y="252548"/>
              <a:ext cx="1418576" cy="1419104"/>
            </a:xfrm>
            <a:prstGeom prst="ellipse">
              <a:avLst/>
            </a:prstGeom>
            <a:noFill/>
            <a:ln w="9525" algn="ctr">
              <a:solidFill>
                <a:srgbClr val="1C4B4A"/>
              </a:solidFill>
              <a:prstDash val="dash"/>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en-US" altLang="en-US" sz="1400" b="0" i="0" u="none" strike="noStrike" kern="1200" cap="none" spc="0" normalizeH="0" baseline="0" noProof="0">
                <a:ln>
                  <a:noFill/>
                </a:ln>
                <a:solidFill>
                  <a:srgbClr val="BAE5E4"/>
                </a:solidFill>
                <a:effectLst/>
                <a:uLnTx/>
                <a:uFillTx/>
                <a:latin typeface="Arial-Rounded" panose="020B0500000000000000"/>
                <a:cs typeface="Arial-Rounded" panose="020B0500000000000000"/>
                <a:sym typeface="Arial" panose="020B0604020202020204" pitchFamily="34" charset="0"/>
              </a:endParaRPr>
            </a:p>
          </p:txBody>
        </p:sp>
      </p:grpSp>
    </p:spTree>
    <p:extLst>
      <p:ext uri="{BB962C8B-B14F-4D97-AF65-F5344CB8AC3E}">
        <p14:creationId xmlns:p14="http://schemas.microsoft.com/office/powerpoint/2010/main" val="1212341152"/>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20/05/2025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2841120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3019973"/>
      </p:ext>
    </p:extLst>
  </p:cSld>
  <p:clrMapOvr>
    <a:masterClrMapping/>
  </p:clrMapOvr>
  <p:transition spd="slow">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DEEBF7"/>
        </a:solidFill>
        <a:effectLst/>
      </p:bgPr>
    </p:bg>
    <p:spTree>
      <p:nvGrpSpPr>
        <p:cNvPr id="1" name=""/>
        <p:cNvGrpSpPr/>
        <p:nvPr/>
      </p:nvGrpSpPr>
      <p:grpSpPr>
        <a:xfrm>
          <a:off x="0" y="0"/>
          <a:ext cx="0" cy="0"/>
          <a:chOff x="0" y="0"/>
          <a:chExt cx="0" cy="0"/>
        </a:xfrm>
      </p:grpSpPr>
      <p:sp>
        <p:nvSpPr>
          <p:cNvPr id="2" name="Freeform 17">
            <a:extLst>
              <a:ext uri="{FF2B5EF4-FFF2-40B4-BE49-F238E27FC236}">
                <a16:creationId xmlns:a16="http://schemas.microsoft.com/office/drawing/2014/main" id="{11AD8B8B-499E-4064-9606-1DD7568A748C}"/>
              </a:ext>
            </a:extLst>
          </p:cNvPr>
          <p:cNvSpPr/>
          <p:nvPr userDrawn="1"/>
        </p:nvSpPr>
        <p:spPr>
          <a:xfrm>
            <a:off x="247650" y="287338"/>
            <a:ext cx="11696700" cy="6434137"/>
          </a:xfrm>
          <a:prstGeom prst="roundRect">
            <a:avLst>
              <a:gd name="adj" fmla="val 8405"/>
            </a:avLst>
          </a:prstGeom>
          <a:solidFill>
            <a:srgbClr val="FFFFFF"/>
          </a:solidFill>
          <a:ln w="25400" cap="flat" cmpd="sng" algn="ctr">
            <a:solidFill>
              <a:schemeClr val="bg1">
                <a:lumMod val="85000"/>
              </a:schemeClr>
            </a:solidFill>
            <a:prstDash val="lgDash"/>
          </a:ln>
          <a:effectLst/>
        </p:spPr>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A8EA281-D5F1-4617-A7AA-0C16FEC441B8}" type="datetimeFigureOut">
              <a:rPr kumimoji="0" lang="en-US" sz="1200" b="0" i="0" u="none" strike="noStrike" kern="1200" cap="none" spc="0" normalizeH="0" baseline="0" noProof="0">
                <a:ln>
                  <a:noFill/>
                </a:ln>
                <a:solidFill>
                  <a:prstClr val="black">
                    <a:tint val="75000"/>
                  </a:prstClr>
                </a:solidFill>
                <a:effectLst/>
                <a:uLnTx/>
                <a:uFillTx/>
                <a:latin typeface="Arial-Rounded"/>
                <a:cs typeface="+mn-cs"/>
              </a:rPr>
              <a:pPr marL="0" marR="0" lvl="0" indent="0" algn="l" defTabSz="914400" rtl="0" eaLnBrk="1" fontAlgn="auto" latinLnBrk="0" hangingPunct="1">
                <a:lnSpc>
                  <a:spcPct val="100000"/>
                </a:lnSpc>
                <a:spcBef>
                  <a:spcPts val="0"/>
                </a:spcBef>
                <a:spcAft>
                  <a:spcPts val="0"/>
                </a:spcAft>
                <a:buClrTx/>
                <a:buSzTx/>
                <a:buFontTx/>
                <a:buNone/>
                <a:tabLst/>
                <a:defRPr/>
              </a:pPr>
              <a:t>20/05/2025</a:t>
            </a:fld>
            <a:endParaRPr kumimoji="0" lang="en-US" sz="1200" b="0" i="0" u="none" strike="noStrike" kern="1200" cap="none" spc="0" normalizeH="0" baseline="0" noProof="0">
              <a:ln>
                <a:noFill/>
              </a:ln>
              <a:solidFill>
                <a:prstClr val="black">
                  <a:tint val="75000"/>
                </a:prstClr>
              </a:solidFill>
              <a:effectLst/>
              <a:uLnTx/>
              <a:uFillTx/>
              <a:latin typeface="Arial-Rounded"/>
              <a:cs typeface="+mn-cs"/>
            </a:endParaRPr>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Rounded"/>
              <a:cs typeface="+mn-cs"/>
            </a:endParaRPr>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157B24F-A2DE-463C-A5B6-F7ABB6180AC9}" type="slidenum">
              <a:rPr kumimoji="0" lang="en-US" sz="1200" b="0" i="0" u="none" strike="noStrike" kern="1200" cap="none" spc="0" normalizeH="0" baseline="0" noProof="0">
                <a:ln>
                  <a:noFill/>
                </a:ln>
                <a:solidFill>
                  <a:prstClr val="black">
                    <a:tint val="75000"/>
                  </a:prstClr>
                </a:solidFill>
                <a:effectLst/>
                <a:uLnTx/>
                <a:uFillTx/>
                <a:latin typeface="Arial-Rounded"/>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cs typeface="+mn-cs"/>
            </a:endParaRPr>
          </a:p>
        </p:txBody>
      </p:sp>
    </p:spTree>
    <p:extLst>
      <p:ext uri="{BB962C8B-B14F-4D97-AF65-F5344CB8AC3E}">
        <p14:creationId xmlns:p14="http://schemas.microsoft.com/office/powerpoint/2010/main" val="2375855262"/>
      </p:ext>
    </p:extLst>
  </p:cSld>
  <p:clrMapOvr>
    <a:masterClrMapping/>
  </p:clrMapOvr>
  <p:transition spd="slow">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rgbClr val="E2F0D9"/>
        </a:solidFill>
        <a:effectLst/>
      </p:bgPr>
    </p:bg>
    <p:spTree>
      <p:nvGrpSpPr>
        <p:cNvPr id="1" name=""/>
        <p:cNvGrpSpPr/>
        <p:nvPr/>
      </p:nvGrpSpPr>
      <p:grpSpPr>
        <a:xfrm>
          <a:off x="0" y="0"/>
          <a:ext cx="0" cy="0"/>
          <a:chOff x="0" y="0"/>
          <a:chExt cx="0" cy="0"/>
        </a:xfrm>
      </p:grpSpPr>
      <p:sp>
        <p:nvSpPr>
          <p:cNvPr id="2" name="Freeform 17"/>
          <p:cNvSpPr>
            <a:spLocks noChangeArrowheads="1"/>
          </p:cNvSpPr>
          <p:nvPr userDrawn="1"/>
        </p:nvSpPr>
        <p:spPr bwMode="auto">
          <a:xfrm>
            <a:off x="280988" y="1122363"/>
            <a:ext cx="11720512" cy="5564187"/>
          </a:xfrm>
          <a:prstGeom prst="rect">
            <a:avLst/>
          </a:prstGeom>
          <a:solidFill>
            <a:srgbClr val="FFFFFF"/>
          </a:solidFill>
          <a:ln w="25400" algn="ctr">
            <a:solidFill>
              <a:srgbClr val="00B050"/>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en-US" altLang="en-US" sz="1400" b="0" i="0" u="none" strike="noStrike" kern="1200" cap="none" spc="0" normalizeH="0" baseline="0" noProof="0">
              <a:ln>
                <a:noFill/>
              </a:ln>
              <a:solidFill>
                <a:srgbClr val="BAE5E4"/>
              </a:solidFill>
              <a:effectLst/>
              <a:uLnTx/>
              <a:uFillTx/>
              <a:latin typeface="Arial-Rounded" panose="020B0500000000000000"/>
              <a:cs typeface="Arial-Rounded" panose="020B0500000000000000"/>
              <a:sym typeface="Arial" panose="020B0604020202020204" pitchFamily="34" charset="0"/>
            </a:endParaRPr>
          </a:p>
        </p:txBody>
      </p:sp>
      <p:grpSp>
        <p:nvGrpSpPr>
          <p:cNvPr id="3" name="Group 9"/>
          <p:cNvGrpSpPr>
            <a:grpSpLocks/>
          </p:cNvGrpSpPr>
          <p:nvPr userDrawn="1"/>
        </p:nvGrpSpPr>
        <p:grpSpPr bwMode="auto">
          <a:xfrm>
            <a:off x="377825" y="255588"/>
            <a:ext cx="2636838" cy="2062162"/>
            <a:chOff x="237072" y="234585"/>
            <a:chExt cx="1448294" cy="1448294"/>
          </a:xfrm>
        </p:grpSpPr>
        <p:sp>
          <p:nvSpPr>
            <p:cNvPr id="4" name="Oval 10"/>
            <p:cNvSpPr>
              <a:spLocks noChangeArrowheads="1"/>
            </p:cNvSpPr>
            <p:nvPr/>
          </p:nvSpPr>
          <p:spPr bwMode="auto">
            <a:xfrm>
              <a:off x="237072" y="234585"/>
              <a:ext cx="1448294" cy="1448294"/>
            </a:xfrm>
            <a:prstGeom prst="ellipse">
              <a:avLst/>
            </a:prstGeom>
            <a:solidFill>
              <a:srgbClr val="B7D574"/>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en-US" altLang="en-US" sz="1400" b="0" i="0" u="none" strike="noStrike" kern="1200" cap="none" spc="0" normalizeH="0" baseline="0" noProof="0">
                <a:ln>
                  <a:noFill/>
                </a:ln>
                <a:solidFill>
                  <a:srgbClr val="BAE5E4"/>
                </a:solidFill>
                <a:effectLst/>
                <a:uLnTx/>
                <a:uFillTx/>
                <a:latin typeface="Arial-Rounded" panose="020B0500000000000000"/>
                <a:cs typeface="Arial-Rounded" panose="020B0500000000000000"/>
                <a:sym typeface="Arial" panose="020B0604020202020204" pitchFamily="34" charset="0"/>
              </a:endParaRPr>
            </a:p>
          </p:txBody>
        </p:sp>
        <p:sp>
          <p:nvSpPr>
            <p:cNvPr id="5" name="Oval 11"/>
            <p:cNvSpPr>
              <a:spLocks noChangeArrowheads="1"/>
            </p:cNvSpPr>
            <p:nvPr/>
          </p:nvSpPr>
          <p:spPr bwMode="auto">
            <a:xfrm>
              <a:off x="283285" y="280297"/>
              <a:ext cx="1355868" cy="1356870"/>
            </a:xfrm>
            <a:prstGeom prst="ellipse">
              <a:avLst/>
            </a:prstGeom>
            <a:solidFill>
              <a:srgbClr val="FFFFFF"/>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en-US" altLang="en-US" sz="1400" b="0" i="0" u="none" strike="noStrike" kern="1200" cap="none" spc="0" normalizeH="0" baseline="0" noProof="0">
                <a:ln>
                  <a:noFill/>
                </a:ln>
                <a:solidFill>
                  <a:srgbClr val="BAE5E4"/>
                </a:solidFill>
                <a:effectLst/>
                <a:uLnTx/>
                <a:uFillTx/>
                <a:latin typeface="Arial-Rounded" panose="020B0500000000000000"/>
                <a:cs typeface="Arial-Rounded" panose="020B0500000000000000"/>
                <a:sym typeface="Arial" panose="020B0604020202020204" pitchFamily="34" charset="0"/>
              </a:endParaRPr>
            </a:p>
          </p:txBody>
        </p:sp>
        <p:sp>
          <p:nvSpPr>
            <p:cNvPr id="6" name="Oval 12"/>
            <p:cNvSpPr>
              <a:spLocks noChangeArrowheads="1"/>
            </p:cNvSpPr>
            <p:nvPr/>
          </p:nvSpPr>
          <p:spPr bwMode="auto">
            <a:xfrm>
              <a:off x="244920" y="252424"/>
              <a:ext cx="1418647" cy="1419306"/>
            </a:xfrm>
            <a:prstGeom prst="ellipse">
              <a:avLst/>
            </a:prstGeom>
            <a:noFill/>
            <a:ln w="9525" algn="ctr">
              <a:solidFill>
                <a:srgbClr val="1C4B4A"/>
              </a:solidFill>
              <a:prstDash val="dash"/>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en-US" altLang="en-US" sz="1400" b="0" i="0" u="none" strike="noStrike" kern="1200" cap="none" spc="0" normalizeH="0" baseline="0" noProof="0">
                <a:ln>
                  <a:noFill/>
                </a:ln>
                <a:solidFill>
                  <a:srgbClr val="BAE5E4"/>
                </a:solidFill>
                <a:effectLst/>
                <a:uLnTx/>
                <a:uFillTx/>
                <a:latin typeface="Arial-Rounded" panose="020B0500000000000000"/>
                <a:cs typeface="Arial-Rounded" panose="020B0500000000000000"/>
                <a:sym typeface="Arial" panose="020B0604020202020204" pitchFamily="34" charset="0"/>
              </a:endParaRPr>
            </a:p>
          </p:txBody>
        </p:sp>
      </p:grpSp>
    </p:spTree>
    <p:extLst>
      <p:ext uri="{BB962C8B-B14F-4D97-AF65-F5344CB8AC3E}">
        <p14:creationId xmlns:p14="http://schemas.microsoft.com/office/powerpoint/2010/main" val="548251597"/>
      </p:ext>
    </p:extLst>
  </p:cSld>
  <p:clrMapOvr>
    <a:masterClrMapping/>
  </p:clrMapOvr>
  <p:transition spd="slow">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图片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8" y="336550"/>
            <a:ext cx="11655425"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8"/>
          <p:cNvPicPr>
            <a:picLocks noChangeAspect="1"/>
          </p:cNvPicPr>
          <p:nvPr userDrawn="1"/>
        </p:nvPicPr>
        <p:blipFill>
          <a:blip r:embed="rId3">
            <a:extLst>
              <a:ext uri="{28A0092B-C50C-407E-A947-70E740481C1C}">
                <a14:useLocalDpi xmlns:a14="http://schemas.microsoft.com/office/drawing/2010/main" val="0"/>
              </a:ext>
            </a:extLst>
          </a:blip>
          <a:srcRect l="66515" b="75098"/>
          <a:stretch>
            <a:fillRect/>
          </a:stretch>
        </p:blipFill>
        <p:spPr bwMode="auto">
          <a:xfrm rot="17520652">
            <a:off x="-1242219" y="-526256"/>
            <a:ext cx="3021013"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561420"/>
      </p:ext>
    </p:extLst>
  </p:cSld>
  <p:clrMapOvr>
    <a:masterClrMapping/>
  </p:clrMapOvr>
  <p:transition spd="slow">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8" descr="nen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9"/>
          <p:cNvSpPr txBox="1">
            <a:spLocks noChangeArrowheads="1"/>
          </p:cNvSpPr>
          <p:nvPr userDrawn="1"/>
        </p:nvSpPr>
        <p:spPr bwMode="auto">
          <a:xfrm>
            <a:off x="9250363" y="47625"/>
            <a:ext cx="3467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US" altLang="en-US" sz="1200" b="0" i="0" u="none" strike="noStrike" kern="1200" cap="none" spc="0" normalizeH="0" baseline="0" noProof="0">
                <a:ln>
                  <a:noFill/>
                </a:ln>
                <a:solidFill>
                  <a:srgbClr val="7F7F7F"/>
                </a:solidFill>
                <a:effectLst/>
                <a:uLnTx/>
                <a:uFillTx/>
                <a:latin typeface="Arial-Rounded" panose="020B0500000000000000"/>
                <a:cs typeface="Arial" panose="020B0604020202020204" pitchFamily="34" charset="0"/>
                <a:sym typeface="Arial" panose="020B0604020202020204" pitchFamily="34" charset="0"/>
              </a:rPr>
              <a:t>Hương Thảo: tranthao121004@gmail.com</a:t>
            </a:r>
          </a:p>
        </p:txBody>
      </p:sp>
    </p:spTree>
    <p:extLst>
      <p:ext uri="{BB962C8B-B14F-4D97-AF65-F5344CB8AC3E}">
        <p14:creationId xmlns:p14="http://schemas.microsoft.com/office/powerpoint/2010/main" val="3127234950"/>
      </p:ext>
    </p:extLst>
  </p:cSld>
  <p:clrMapOvr>
    <a:masterClrMapping/>
  </p:clrMapOvr>
  <p:transition spd="slow">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B1DD7-7292-401E-98AF-8847AD905B8B}"/>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A41E1E4-156A-4C10-BC26-D07F5C724AD0}"/>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E862FB-C034-4650-AE82-B5EC72D459C6}" type="datetimeFigureOut">
              <a:rPr kumimoji="0" lang="en-US" sz="1200" b="0" i="0" u="none" strike="noStrike" kern="1200" cap="none" spc="0" normalizeH="0" baseline="0" noProof="0">
                <a:ln>
                  <a:noFill/>
                </a:ln>
                <a:solidFill>
                  <a:prstClr val="black">
                    <a:tint val="75000"/>
                  </a:prstClr>
                </a:solidFill>
                <a:effectLst/>
                <a:uLnTx/>
                <a:uFillTx/>
                <a:latin typeface="Arial-Rounded"/>
                <a:cs typeface="+mn-cs"/>
              </a:rPr>
              <a:pPr marL="0" marR="0" lvl="0" indent="0" algn="l" defTabSz="914400" rtl="0" eaLnBrk="1" fontAlgn="auto" latinLnBrk="0" hangingPunct="1">
                <a:lnSpc>
                  <a:spcPct val="100000"/>
                </a:lnSpc>
                <a:spcBef>
                  <a:spcPts val="0"/>
                </a:spcBef>
                <a:spcAft>
                  <a:spcPts val="0"/>
                </a:spcAft>
                <a:buClrTx/>
                <a:buSzTx/>
                <a:buFontTx/>
                <a:buNone/>
                <a:tabLst/>
                <a:defRPr/>
              </a:pPr>
              <a:t>20/05/2025</a:t>
            </a:fld>
            <a:endParaRPr kumimoji="0" lang="en-US" sz="1200" b="0" i="0" u="none" strike="noStrike" kern="1200" cap="none" spc="0" normalizeH="0" baseline="0" noProof="0">
              <a:ln>
                <a:noFill/>
              </a:ln>
              <a:solidFill>
                <a:prstClr val="black">
                  <a:tint val="75000"/>
                </a:prstClr>
              </a:solidFill>
              <a:effectLst/>
              <a:uLnTx/>
              <a:uFillTx/>
              <a:latin typeface="Arial-Rounded"/>
              <a:cs typeface="+mn-cs"/>
            </a:endParaRPr>
          </a:p>
        </p:txBody>
      </p:sp>
      <p:sp>
        <p:nvSpPr>
          <p:cNvPr id="4" name="Footer Placeholder 4">
            <a:extLst>
              <a:ext uri="{FF2B5EF4-FFF2-40B4-BE49-F238E27FC236}">
                <a16:creationId xmlns:a16="http://schemas.microsoft.com/office/drawing/2014/main" id="{E57F9652-3E39-43EA-9F4E-489A7F3BC5FC}"/>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Rounded"/>
              <a:cs typeface="+mn-cs"/>
            </a:endParaRPr>
          </a:p>
        </p:txBody>
      </p:sp>
      <p:sp>
        <p:nvSpPr>
          <p:cNvPr id="5" name="Slide Number Placeholder 5">
            <a:extLst>
              <a:ext uri="{FF2B5EF4-FFF2-40B4-BE49-F238E27FC236}">
                <a16:creationId xmlns:a16="http://schemas.microsoft.com/office/drawing/2014/main" id="{C26CC6A0-BF40-4ACA-867F-55115DA3FB31}"/>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519BAA-E17C-4A47-B201-FF2D62B93FBD}" type="slidenum">
              <a:rPr kumimoji="0" lang="en-US" sz="1200" b="0" i="0" u="none" strike="noStrike" kern="1200" cap="none" spc="0" normalizeH="0" baseline="0" noProof="0">
                <a:ln>
                  <a:noFill/>
                </a:ln>
                <a:solidFill>
                  <a:prstClr val="black">
                    <a:tint val="75000"/>
                  </a:prstClr>
                </a:solidFill>
                <a:effectLst/>
                <a:uLnTx/>
                <a:uFillTx/>
                <a:latin typeface="Arial-Rounded"/>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cs typeface="+mn-cs"/>
            </a:endParaRPr>
          </a:p>
        </p:txBody>
      </p:sp>
    </p:spTree>
    <p:extLst>
      <p:ext uri="{BB962C8B-B14F-4D97-AF65-F5344CB8AC3E}">
        <p14:creationId xmlns:p14="http://schemas.microsoft.com/office/powerpoint/2010/main" val="1968620888"/>
      </p:ext>
    </p:extLst>
  </p:cSld>
  <p:clrMapOvr>
    <a:masterClrMapping/>
  </p:clrMapOvr>
  <p:transition spd="slow">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2" name="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02125" y="4902200"/>
            <a:ext cx="791845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99513" y="4002088"/>
            <a:ext cx="3421062"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902200"/>
            <a:ext cx="791845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3">
            <a:extLst>
              <a:ext uri="{FF2B5EF4-FFF2-40B4-BE49-F238E27FC236}">
                <a16:creationId xmlns:a16="http://schemas.microsoft.com/office/drawing/2014/main" id="{2FE1EAE2-2D75-466D-AF47-208DCDA32730}"/>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7A6CB1-7072-46FA-BC1F-3847AF7EC079}" type="datetimeFigureOut">
              <a:rPr kumimoji="0" lang="en-US" sz="1200" b="0" i="0" u="none" strike="noStrike" kern="1200" cap="none" spc="0" normalizeH="0" baseline="0" noProof="0">
                <a:ln>
                  <a:noFill/>
                </a:ln>
                <a:solidFill>
                  <a:prstClr val="black">
                    <a:tint val="75000"/>
                  </a:prstClr>
                </a:solidFill>
                <a:effectLst/>
                <a:uLnTx/>
                <a:uFillTx/>
                <a:latin typeface="Arial-Rounded"/>
                <a:cs typeface="+mn-cs"/>
              </a:rPr>
              <a:pPr marL="0" marR="0" lvl="0" indent="0" algn="l" defTabSz="914400" rtl="0" eaLnBrk="1" fontAlgn="auto" latinLnBrk="0" hangingPunct="1">
                <a:lnSpc>
                  <a:spcPct val="100000"/>
                </a:lnSpc>
                <a:spcBef>
                  <a:spcPts val="0"/>
                </a:spcBef>
                <a:spcAft>
                  <a:spcPts val="0"/>
                </a:spcAft>
                <a:buClrTx/>
                <a:buSzTx/>
                <a:buFontTx/>
                <a:buNone/>
                <a:tabLst/>
                <a:defRPr/>
              </a:pPr>
              <a:t>20/05/2025</a:t>
            </a:fld>
            <a:endParaRPr kumimoji="0" lang="en-US" sz="1200" b="0" i="0" u="none" strike="noStrike" kern="1200" cap="none" spc="0" normalizeH="0" baseline="0" noProof="0">
              <a:ln>
                <a:noFill/>
              </a:ln>
              <a:solidFill>
                <a:prstClr val="black">
                  <a:tint val="75000"/>
                </a:prstClr>
              </a:solidFill>
              <a:effectLst/>
              <a:uLnTx/>
              <a:uFillTx/>
              <a:latin typeface="Arial-Rounded"/>
              <a:cs typeface="+mn-cs"/>
            </a:endParaRPr>
          </a:p>
        </p:txBody>
      </p:sp>
      <p:sp>
        <p:nvSpPr>
          <p:cNvPr id="6" name="Footer Placeholder 4">
            <a:extLst>
              <a:ext uri="{FF2B5EF4-FFF2-40B4-BE49-F238E27FC236}">
                <a16:creationId xmlns:a16="http://schemas.microsoft.com/office/drawing/2014/main" id="{A33A7CAC-56E0-43EC-9C88-5F957FB61D68}"/>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Rounded"/>
              <a:cs typeface="+mn-cs"/>
            </a:endParaRPr>
          </a:p>
        </p:txBody>
      </p:sp>
      <p:sp>
        <p:nvSpPr>
          <p:cNvPr id="7" name="Slide Number Placeholder 5">
            <a:extLst>
              <a:ext uri="{FF2B5EF4-FFF2-40B4-BE49-F238E27FC236}">
                <a16:creationId xmlns:a16="http://schemas.microsoft.com/office/drawing/2014/main" id="{2A17C680-3799-40B0-ABB3-F65E69A1A056}"/>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6A68478-8CB2-42C4-8AAE-1EE10049D752}" type="slidenum">
              <a:rPr kumimoji="0" lang="en-US" sz="1200" b="0" i="0" u="none" strike="noStrike" kern="1200" cap="none" spc="0" normalizeH="0" baseline="0" noProof="0">
                <a:ln>
                  <a:noFill/>
                </a:ln>
                <a:solidFill>
                  <a:prstClr val="black">
                    <a:tint val="75000"/>
                  </a:prstClr>
                </a:solidFill>
                <a:effectLst/>
                <a:uLnTx/>
                <a:uFillTx/>
                <a:latin typeface="Arial-Rounded"/>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cs typeface="+mn-cs"/>
            </a:endParaRPr>
          </a:p>
        </p:txBody>
      </p:sp>
    </p:spTree>
    <p:extLst>
      <p:ext uri="{BB962C8B-B14F-4D97-AF65-F5344CB8AC3E}">
        <p14:creationId xmlns:p14="http://schemas.microsoft.com/office/powerpoint/2010/main" val="2322384894"/>
      </p:ext>
    </p:extLst>
  </p:cSld>
  <p:clrMapOvr>
    <a:masterClrMapping/>
  </p:clrMapOvr>
  <p:transition spd="slow">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E2F0D9"/>
        </a:solidFill>
        <a:effectLst/>
      </p:bgPr>
    </p:bg>
    <p:spTree>
      <p:nvGrpSpPr>
        <p:cNvPr id="1" name=""/>
        <p:cNvGrpSpPr/>
        <p:nvPr/>
      </p:nvGrpSpPr>
      <p:grpSpPr>
        <a:xfrm>
          <a:off x="0" y="0"/>
          <a:ext cx="0" cy="0"/>
          <a:chOff x="0" y="0"/>
          <a:chExt cx="0" cy="0"/>
        </a:xfrm>
      </p:grpSpPr>
      <p:pic>
        <p:nvPicPr>
          <p:cNvPr id="2" name="图片 9"/>
          <p:cNvPicPr>
            <a:picLocks noChangeAspect="1"/>
          </p:cNvPicPr>
          <p:nvPr userDrawn="1"/>
        </p:nvPicPr>
        <p:blipFill>
          <a:blip r:embed="rId2">
            <a:extLst>
              <a:ext uri="{28A0092B-C50C-407E-A947-70E740481C1C}">
                <a14:useLocalDpi xmlns:a14="http://schemas.microsoft.com/office/drawing/2010/main" val="0"/>
              </a:ext>
            </a:extLst>
          </a:blip>
          <a:srcRect l="11908" t="16713" b="14111"/>
          <a:stretch>
            <a:fillRect/>
          </a:stretch>
        </p:blipFill>
        <p:spPr bwMode="auto">
          <a:xfrm>
            <a:off x="2455863" y="508000"/>
            <a:ext cx="7558087" cy="580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87738" y="1330325"/>
            <a:ext cx="5507037"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1"/>
          <p:cNvPicPr>
            <a:picLocks noChangeAspect="1"/>
          </p:cNvPicPr>
          <p:nvPr userDrawn="1"/>
        </p:nvPicPr>
        <p:blipFill>
          <a:blip r:embed="rId4">
            <a:extLst>
              <a:ext uri="{28A0092B-C50C-407E-A947-70E740481C1C}">
                <a14:useLocalDpi xmlns:a14="http://schemas.microsoft.com/office/drawing/2010/main" val="0"/>
              </a:ext>
            </a:extLst>
          </a:blip>
          <a:srcRect l="4193" t="2191" r="2695" b="6030"/>
          <a:stretch>
            <a:fillRect/>
          </a:stretch>
        </p:blipFill>
        <p:spPr bwMode="auto">
          <a:xfrm>
            <a:off x="112713" y="3452813"/>
            <a:ext cx="3481387"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2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5500" y="142875"/>
            <a:ext cx="1630363"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9" descr="7025f93bab81e29a45dfc8ebfbf481b9"/>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913688" y="955675"/>
            <a:ext cx="4786312" cy="676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8">
            <a:extLst>
              <a:ext uri="{FF2B5EF4-FFF2-40B4-BE49-F238E27FC236}">
                <a16:creationId xmlns:a16="http://schemas.microsoft.com/office/drawing/2014/main" id="{93040D19-7743-43B1-A900-286D474B37E7}"/>
              </a:ext>
            </a:extLst>
          </p:cNvPr>
          <p:cNvSpPr/>
          <p:nvPr userDrawn="1"/>
        </p:nvSpPr>
        <p:spPr>
          <a:xfrm>
            <a:off x="106363" y="95250"/>
            <a:ext cx="11972925" cy="6635750"/>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cs typeface="+mn-ea"/>
              <a:sym typeface="+mn-lt"/>
            </a:endParaRPr>
          </a:p>
        </p:txBody>
      </p:sp>
      <p:sp>
        <p:nvSpPr>
          <p:cNvPr id="8" name="Date Placeholder 2">
            <a:extLst>
              <a:ext uri="{FF2B5EF4-FFF2-40B4-BE49-F238E27FC236}">
                <a16:creationId xmlns:a16="http://schemas.microsoft.com/office/drawing/2014/main" id="{36E15F07-3376-4EB4-851C-C01CF14852C9}"/>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3D8BD6D-6BB0-47BD-B952-FA83975F6A08}" type="datetimeFigureOut">
              <a:rPr kumimoji="0" lang="en-US" sz="1200" b="0" i="0" u="none" strike="noStrike" kern="1200" cap="none" spc="0" normalizeH="0" baseline="0" noProof="0">
                <a:ln>
                  <a:noFill/>
                </a:ln>
                <a:solidFill>
                  <a:prstClr val="black">
                    <a:tint val="75000"/>
                  </a:prstClr>
                </a:solidFill>
                <a:effectLst/>
                <a:uLnTx/>
                <a:uFillTx/>
                <a:latin typeface="Arial-Rounded"/>
                <a:cs typeface="+mn-cs"/>
              </a:rPr>
              <a:pPr marL="0" marR="0" lvl="0" indent="0" algn="l" defTabSz="914400" rtl="0" eaLnBrk="1" fontAlgn="auto" latinLnBrk="0" hangingPunct="1">
                <a:lnSpc>
                  <a:spcPct val="100000"/>
                </a:lnSpc>
                <a:spcBef>
                  <a:spcPts val="0"/>
                </a:spcBef>
                <a:spcAft>
                  <a:spcPts val="0"/>
                </a:spcAft>
                <a:buClrTx/>
                <a:buSzTx/>
                <a:buFontTx/>
                <a:buNone/>
                <a:tabLst/>
                <a:defRPr/>
              </a:pPr>
              <a:t>20/05/2025</a:t>
            </a:fld>
            <a:endParaRPr kumimoji="0" lang="en-US" sz="1200" b="0" i="0" u="none" strike="noStrike" kern="1200" cap="none" spc="0" normalizeH="0" baseline="0" noProof="0">
              <a:ln>
                <a:noFill/>
              </a:ln>
              <a:solidFill>
                <a:prstClr val="black">
                  <a:tint val="75000"/>
                </a:prstClr>
              </a:solidFill>
              <a:effectLst/>
              <a:uLnTx/>
              <a:uFillTx/>
              <a:latin typeface="Arial-Rounded"/>
              <a:cs typeface="+mn-cs"/>
            </a:endParaRPr>
          </a:p>
        </p:txBody>
      </p:sp>
      <p:sp>
        <p:nvSpPr>
          <p:cNvPr id="9" name="Slide Number Placeholder 4">
            <a:extLst>
              <a:ext uri="{FF2B5EF4-FFF2-40B4-BE49-F238E27FC236}">
                <a16:creationId xmlns:a16="http://schemas.microsoft.com/office/drawing/2014/main" id="{37B2C266-EC5F-43A6-86D4-1CC2C7AD615D}"/>
              </a:ext>
            </a:extLst>
          </p:cNvPr>
          <p:cNvSpPr>
            <a:spLocks noGrp="1"/>
          </p:cNvSpPr>
          <p:nvPr>
            <p:ph type="sldNum"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51EB879-AEE2-41DC-A8DC-96A39C62C875}" type="slidenum">
              <a:rPr kumimoji="0" lang="en-US" sz="1200" b="0" i="0" u="none" strike="noStrike" kern="1200" cap="none" spc="0" normalizeH="0" baseline="0" noProof="0">
                <a:ln>
                  <a:noFill/>
                </a:ln>
                <a:solidFill>
                  <a:prstClr val="black">
                    <a:tint val="75000"/>
                  </a:prstClr>
                </a:solidFill>
                <a:effectLst/>
                <a:uLnTx/>
                <a:uFillTx/>
                <a:latin typeface="Arial-Rounded"/>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cs typeface="+mn-cs"/>
            </a:endParaRPr>
          </a:p>
        </p:txBody>
      </p:sp>
    </p:spTree>
    <p:extLst>
      <p:ext uri="{BB962C8B-B14F-4D97-AF65-F5344CB8AC3E}">
        <p14:creationId xmlns:p14="http://schemas.microsoft.com/office/powerpoint/2010/main" val="136402635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par>
                          <p:cTn id="11" fill="hold">
                            <p:stCondLst>
                              <p:cond delay="500"/>
                            </p:stCondLst>
                            <p:childTnLst>
                              <p:par>
                                <p:cTn id="12" presetID="55"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龚芝怡 - 卓别林">
            <a:hlinkClick r:id="" action="ppaction://media"/>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7113" y="-1600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2968625" y="2320925"/>
            <a:ext cx="65611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72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Đọc mở rộng</a:t>
            </a:r>
          </a:p>
        </p:txBody>
      </p:sp>
      <p:sp>
        <p:nvSpPr>
          <p:cNvPr id="6" name="TextBox 11"/>
          <p:cNvSpPr txBox="1">
            <a:spLocks noChangeArrowheads="1"/>
          </p:cNvSpPr>
          <p:nvPr userDrawn="1"/>
        </p:nvSpPr>
        <p:spPr bwMode="auto">
          <a:xfrm>
            <a:off x="8248650" y="5910263"/>
            <a:ext cx="34671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US" altLang="en-US" sz="1200" b="0" i="0" u="none" strike="noStrike" kern="1200" cap="none" spc="0" normalizeH="0" baseline="0" noProof="0">
                <a:ln>
                  <a:noFill/>
                </a:ln>
                <a:solidFill>
                  <a:srgbClr val="000000"/>
                </a:solidFill>
                <a:effectLst/>
                <a:uLnTx/>
                <a:uFillTx/>
                <a:latin typeface="Arial-Rounded" panose="020B0500000000000000"/>
                <a:cs typeface="Arial" panose="020B0604020202020204" pitchFamily="34" charset="0"/>
                <a:sym typeface="Arial" panose="020B0604020202020204" pitchFamily="34" charset="0"/>
              </a:rPr>
              <a:t>Hương Thảo: tranthao121004@gmail.com</a:t>
            </a:r>
          </a:p>
        </p:txBody>
      </p:sp>
      <p:sp>
        <p:nvSpPr>
          <p:cNvPr id="2" name="Title 1">
            <a:extLst>
              <a:ext uri="{FF2B5EF4-FFF2-40B4-BE49-F238E27FC236}">
                <a16:creationId xmlns:a16="http://schemas.microsoft.com/office/drawing/2014/main" id="{CF09AE12-2383-4AF9-8359-698ABAA21BE9}"/>
              </a:ext>
            </a:extLst>
          </p:cNvPr>
          <p:cNvSpPr>
            <a:spLocks noGrp="1"/>
          </p:cNvSpPr>
          <p:nvPr>
            <p:ph type="title"/>
          </p:nvPr>
        </p:nvSpPr>
        <p:spPr/>
        <p:txBody>
          <a:bodyPr/>
          <a:lstStyle/>
          <a:p>
            <a:r>
              <a:rPr lang="en-US"/>
              <a:t>Click to edit Master title style</a:t>
            </a:r>
          </a:p>
        </p:txBody>
      </p:sp>
      <p:sp>
        <p:nvSpPr>
          <p:cNvPr id="7" name="Date Placeholder 2">
            <a:extLst>
              <a:ext uri="{FF2B5EF4-FFF2-40B4-BE49-F238E27FC236}">
                <a16:creationId xmlns:a16="http://schemas.microsoft.com/office/drawing/2014/main" id="{039FAA95-4383-4919-B4B6-17A3DE4A2175}"/>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39C4AC8-202F-4706-AF85-93D54D018FCF}" type="datetimeFigureOut">
              <a:rPr kumimoji="0" lang="en-US" sz="1200" b="0" i="0" u="none" strike="noStrike" kern="1200" cap="none" spc="0" normalizeH="0" baseline="0" noProof="0">
                <a:ln>
                  <a:noFill/>
                </a:ln>
                <a:solidFill>
                  <a:prstClr val="black">
                    <a:tint val="75000"/>
                  </a:prstClr>
                </a:solidFill>
                <a:effectLst/>
                <a:uLnTx/>
                <a:uFillTx/>
                <a:latin typeface="Arial-Rounded"/>
                <a:cs typeface="+mn-cs"/>
              </a:rPr>
              <a:pPr marL="0" marR="0" lvl="0" indent="0" algn="l" defTabSz="914400" rtl="0" eaLnBrk="1" fontAlgn="auto" latinLnBrk="0" hangingPunct="1">
                <a:lnSpc>
                  <a:spcPct val="100000"/>
                </a:lnSpc>
                <a:spcBef>
                  <a:spcPts val="0"/>
                </a:spcBef>
                <a:spcAft>
                  <a:spcPts val="0"/>
                </a:spcAft>
                <a:buClrTx/>
                <a:buSzTx/>
                <a:buFontTx/>
                <a:buNone/>
                <a:tabLst/>
                <a:defRPr/>
              </a:pPr>
              <a:t>20/05/2025</a:t>
            </a:fld>
            <a:endParaRPr kumimoji="0" lang="en-US" sz="1200" b="0" i="0" u="none" strike="noStrike" kern="1200" cap="none" spc="0" normalizeH="0" baseline="0" noProof="0">
              <a:ln>
                <a:noFill/>
              </a:ln>
              <a:solidFill>
                <a:prstClr val="black">
                  <a:tint val="75000"/>
                </a:prstClr>
              </a:solidFill>
              <a:effectLst/>
              <a:uLnTx/>
              <a:uFillTx/>
              <a:latin typeface="Arial-Rounded"/>
              <a:cs typeface="+mn-cs"/>
            </a:endParaRPr>
          </a:p>
        </p:txBody>
      </p:sp>
      <p:sp>
        <p:nvSpPr>
          <p:cNvPr id="8" name="Footer Placeholder 3">
            <a:extLst>
              <a:ext uri="{FF2B5EF4-FFF2-40B4-BE49-F238E27FC236}">
                <a16:creationId xmlns:a16="http://schemas.microsoft.com/office/drawing/2014/main" id="{AC5D1CFC-5940-49FA-A9B1-F0F1922C2EC0}"/>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Rounded"/>
              <a:cs typeface="+mn-cs"/>
            </a:endParaRPr>
          </a:p>
        </p:txBody>
      </p:sp>
      <p:sp>
        <p:nvSpPr>
          <p:cNvPr id="9" name="Slide Number Placeholder 4">
            <a:extLst>
              <a:ext uri="{FF2B5EF4-FFF2-40B4-BE49-F238E27FC236}">
                <a16:creationId xmlns:a16="http://schemas.microsoft.com/office/drawing/2014/main" id="{825B394D-F8FC-4D7A-A8E5-32FE0A8DD176}"/>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BD353E-4728-4675-82A2-075F78D48A14}" type="slidenum">
              <a:rPr kumimoji="0" lang="en-US" sz="1200" b="0" i="0" u="none" strike="noStrike" kern="1200" cap="none" spc="0" normalizeH="0" baseline="0" noProof="0">
                <a:ln>
                  <a:noFill/>
                </a:ln>
                <a:solidFill>
                  <a:prstClr val="black">
                    <a:tint val="75000"/>
                  </a:prstClr>
                </a:solidFill>
                <a:effectLst/>
                <a:uLnTx/>
                <a:uFillTx/>
                <a:latin typeface="Arial-Rounded"/>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cs typeface="+mn-cs"/>
            </a:endParaRPr>
          </a:p>
        </p:txBody>
      </p:sp>
    </p:spTree>
    <p:extLst>
      <p:ext uri="{BB962C8B-B14F-4D97-AF65-F5344CB8AC3E}">
        <p14:creationId xmlns:p14="http://schemas.microsoft.com/office/powerpoint/2010/main" val="214522870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3" y="344488"/>
            <a:ext cx="11493500" cy="622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64288" y="1274763"/>
            <a:ext cx="5214937" cy="558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14"/>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540375" y="6143625"/>
            <a:ext cx="65563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rot="1374652">
            <a:off x="114300" y="968375"/>
            <a:ext cx="420688"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18"/>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115050" y="5756275"/>
            <a:ext cx="4968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20"/>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132763" y="93663"/>
            <a:ext cx="498475"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24"/>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35000" y="1274763"/>
            <a:ext cx="5715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26"/>
          <p:cNvPicPr>
            <a:picLocks noChangeAspect="1"/>
          </p:cNvPicPr>
          <p:nvPr userDrawn="1"/>
        </p:nvPicPr>
        <p:blipFill>
          <a:blip r:embed="rId10">
            <a:extLst>
              <a:ext uri="{28A0092B-C50C-407E-A947-70E740481C1C}">
                <a14:useLocalDpi xmlns:a14="http://schemas.microsoft.com/office/drawing/2010/main" val="0"/>
              </a:ext>
            </a:extLst>
          </a:blip>
          <a:srcRect l="66515" b="75098"/>
          <a:stretch>
            <a:fillRect/>
          </a:stretch>
        </p:blipFill>
        <p:spPr bwMode="auto">
          <a:xfrm rot="7290495">
            <a:off x="10806113" y="5221287"/>
            <a:ext cx="20447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28"/>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9652000" y="754063"/>
            <a:ext cx="4445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36"/>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939800" y="4003675"/>
            <a:ext cx="5334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39">
            <a:extLst>
              <a:ext uri="{FF2B5EF4-FFF2-40B4-BE49-F238E27FC236}">
                <a16:creationId xmlns:a16="http://schemas.microsoft.com/office/drawing/2014/main" id="{BC667135-285B-43E4-9109-FD5A575A6D8C}"/>
              </a:ext>
            </a:extLst>
          </p:cNvPr>
          <p:cNvSpPr/>
          <p:nvPr userDrawn="1"/>
        </p:nvSpPr>
        <p:spPr>
          <a:xfrm>
            <a:off x="11460163" y="700088"/>
            <a:ext cx="98425" cy="857250"/>
          </a:xfrm>
          <a:prstGeom prst="rect">
            <a:avLst/>
          </a:prstGeom>
          <a:solidFill>
            <a:srgbClr val="49D9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3"/>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631238" y="4953000"/>
            <a:ext cx="715962"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E1050C6A-EBF3-4AAC-9E6B-85FB9AC093B4}"/>
              </a:ext>
            </a:extLst>
          </p:cNvPr>
          <p:cNvSpPr/>
          <p:nvPr userDrawn="1"/>
        </p:nvSpPr>
        <p:spPr>
          <a:xfrm>
            <a:off x="490782" y="2406689"/>
            <a:ext cx="5944848" cy="992579"/>
          </a:xfrm>
          <a:prstGeom prst="rect">
            <a:avLst/>
          </a:prstGeom>
          <a:noFill/>
        </p:spPr>
        <p:txBody>
          <a:bodyPr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22225">
                  <a:solidFill>
                    <a:srgbClr val="ED7D31"/>
                  </a:solidFill>
                  <a:prstDash val="solid"/>
                </a:ln>
                <a:solidFill>
                  <a:srgbClr val="FF0000"/>
                </a:solidFill>
                <a:effectLst/>
                <a:uLnTx/>
                <a:uFillTx/>
                <a:latin typeface="Arial-Rounded" panose="020B0500000000000000" pitchFamily="34" charset="0"/>
                <a:cs typeface="Arial-Rounded" panose="020B0500000000000000" pitchFamily="34" charset="0"/>
              </a:rPr>
              <a:t>Củng</a:t>
            </a:r>
            <a:r>
              <a:rPr kumimoji="0" lang="en-US" sz="6000" b="1" i="0" u="none" strike="noStrike" kern="1200" cap="none" spc="0" normalizeH="0" baseline="0" noProof="0" dirty="0">
                <a:ln w="22225">
                  <a:solidFill>
                    <a:srgbClr val="ED7D31"/>
                  </a:solidFill>
                  <a:prstDash val="solid"/>
                </a:ln>
                <a:solidFill>
                  <a:srgbClr val="FF0000"/>
                </a:solidFill>
                <a:effectLst/>
                <a:uLnTx/>
                <a:uFillTx/>
                <a:latin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w="22225">
                  <a:solidFill>
                    <a:srgbClr val="ED7D31"/>
                  </a:solidFill>
                  <a:prstDash val="solid"/>
                </a:ln>
                <a:solidFill>
                  <a:srgbClr val="FF0000"/>
                </a:solidFill>
                <a:effectLst/>
                <a:uLnTx/>
                <a:uFillTx/>
                <a:latin typeface="Arial-Rounded" panose="020B0500000000000000" pitchFamily="34" charset="0"/>
                <a:cs typeface="Arial-Rounded" panose="020B0500000000000000" pitchFamily="34" charset="0"/>
              </a:rPr>
              <a:t>cố</a:t>
            </a:r>
            <a:r>
              <a:rPr kumimoji="0" lang="en-US" sz="6000" b="1" i="0" u="none" strike="noStrike" kern="1200" cap="none" spc="0" normalizeH="0" baseline="0" noProof="0" dirty="0">
                <a:ln w="22225">
                  <a:solidFill>
                    <a:srgbClr val="ED7D31"/>
                  </a:solidFill>
                  <a:prstDash val="solid"/>
                </a:ln>
                <a:solidFill>
                  <a:srgbClr val="FF0000"/>
                </a:solidFill>
                <a:effectLst/>
                <a:uLnTx/>
                <a:uFillTx/>
                <a:latin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w="22225">
                  <a:solidFill>
                    <a:srgbClr val="ED7D31"/>
                  </a:solidFill>
                  <a:prstDash val="solid"/>
                </a:ln>
                <a:solidFill>
                  <a:srgbClr val="FF0000"/>
                </a:solidFill>
                <a:effectLst/>
                <a:uLnTx/>
                <a:uFillTx/>
                <a:latin typeface="Arial-Rounded" panose="020B0500000000000000" pitchFamily="34" charset="0"/>
                <a:cs typeface="Arial-Rounded" panose="020B0500000000000000" pitchFamily="34" charset="0"/>
              </a:rPr>
              <a:t>dặn</a:t>
            </a:r>
            <a:r>
              <a:rPr kumimoji="0" lang="en-US" sz="6000" b="1" i="0" u="none" strike="noStrike" kern="1200" cap="none" spc="0" normalizeH="0" baseline="0" noProof="0" dirty="0">
                <a:ln w="22225">
                  <a:solidFill>
                    <a:srgbClr val="ED7D31"/>
                  </a:solidFill>
                  <a:prstDash val="solid"/>
                </a:ln>
                <a:solidFill>
                  <a:srgbClr val="FF0000"/>
                </a:solidFill>
                <a:effectLst/>
                <a:uLnTx/>
                <a:uFillTx/>
                <a:latin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w="22225">
                  <a:solidFill>
                    <a:srgbClr val="ED7D31"/>
                  </a:solidFill>
                  <a:prstDash val="solid"/>
                </a:ln>
                <a:solidFill>
                  <a:srgbClr val="FF0000"/>
                </a:solidFill>
                <a:effectLst/>
                <a:uLnTx/>
                <a:uFillTx/>
                <a:latin typeface="Arial-Rounded" panose="020B0500000000000000" pitchFamily="34" charset="0"/>
                <a:cs typeface="Arial-Rounded" panose="020B0500000000000000" pitchFamily="34" charset="0"/>
              </a:rPr>
              <a:t>dò</a:t>
            </a:r>
            <a:endParaRPr kumimoji="0" lang="en-US" sz="6000" b="1" i="0" u="none" strike="noStrike" kern="1200" cap="none" spc="0" normalizeH="0" baseline="0" noProof="0" dirty="0">
              <a:ln w="22225">
                <a:solidFill>
                  <a:srgbClr val="ED7D31"/>
                </a:solidFill>
                <a:prstDash val="solid"/>
              </a:ln>
              <a:solidFill>
                <a:srgbClr val="FF0000"/>
              </a:solidFill>
              <a:effectLst/>
              <a:uLnTx/>
              <a:uFillTx/>
              <a:latin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284051740"/>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20/05/2025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152672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20/05/2025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598939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20/05/2025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156466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20/05/2025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455664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20/05/2025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609767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20/05/2025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551816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20/05/2025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23192809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D688219D-55DF-45EB-B25E-1C948F6C6EA0}" type="datetimeFigureOut">
              <a:rPr lang="en-US" smtClean="0"/>
              <a:t>20/05/2025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7CB2922-7094-437E-850F-5764ECB416C0}" type="slidenum">
              <a:rPr lang="en-US" smtClean="0"/>
              <a:t>‹#›</a:t>
            </a:fld>
            <a:endParaRPr lang="en-US"/>
          </a:p>
        </p:txBody>
      </p:sp>
    </p:spTree>
    <p:extLst>
      <p:ext uri="{BB962C8B-B14F-4D97-AF65-F5344CB8AC3E}">
        <p14:creationId xmlns:p14="http://schemas.microsoft.com/office/powerpoint/2010/main" val="227803799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A41E1E4-156A-4C10-BC26-D07F5C724A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Arial-Rounded"/>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D904A97-AF70-43ED-A05A-1CB78F428CB8}" type="datetimeFigureOut">
              <a:rPr kumimoji="0" lang="en-US" sz="1200" b="0" i="0" u="none" strike="noStrike" kern="1200" cap="none" spc="0" normalizeH="0" baseline="0" noProof="0">
                <a:ln>
                  <a:noFill/>
                </a:ln>
                <a:solidFill>
                  <a:prstClr val="black">
                    <a:tint val="75000"/>
                  </a:prstClr>
                </a:solidFill>
                <a:effectLst/>
                <a:uLnTx/>
                <a:uFillTx/>
                <a:latin typeface="Arial-Rounded"/>
                <a:cs typeface="+mn-cs"/>
              </a:rPr>
              <a:pPr marL="0" marR="0" lvl="0" indent="0" algn="l" defTabSz="914400" rtl="0" eaLnBrk="1" fontAlgn="auto" latinLnBrk="0" hangingPunct="1">
                <a:lnSpc>
                  <a:spcPct val="100000"/>
                </a:lnSpc>
                <a:spcBef>
                  <a:spcPts val="0"/>
                </a:spcBef>
                <a:spcAft>
                  <a:spcPts val="0"/>
                </a:spcAft>
                <a:buClrTx/>
                <a:buSzTx/>
                <a:buFontTx/>
                <a:buNone/>
                <a:tabLst/>
                <a:defRPr/>
              </a:pPr>
              <a:t>20/05/2025</a:t>
            </a:fld>
            <a:endParaRPr kumimoji="0" lang="en-US" sz="1200" b="0" i="0" u="none" strike="noStrike" kern="1200" cap="none" spc="0" normalizeH="0" baseline="0" noProof="0">
              <a:ln>
                <a:noFill/>
              </a:ln>
              <a:solidFill>
                <a:prstClr val="black">
                  <a:tint val="75000"/>
                </a:prstClr>
              </a:solidFill>
              <a:effectLst/>
              <a:uLnTx/>
              <a:uFillTx/>
              <a:latin typeface="Arial-Rounded"/>
              <a:cs typeface="+mn-cs"/>
            </a:endParaRPr>
          </a:p>
        </p:txBody>
      </p:sp>
      <p:sp>
        <p:nvSpPr>
          <p:cNvPr id="5" name="Footer Placeholder 4">
            <a:extLst>
              <a:ext uri="{FF2B5EF4-FFF2-40B4-BE49-F238E27FC236}">
                <a16:creationId xmlns:a16="http://schemas.microsoft.com/office/drawing/2014/main" id="{E57F9652-3E39-43EA-9F4E-489A7F3BC5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Arial-Rounded"/>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Rounded"/>
              <a:cs typeface="+mn-cs"/>
            </a:endParaRPr>
          </a:p>
        </p:txBody>
      </p:sp>
      <p:sp>
        <p:nvSpPr>
          <p:cNvPr id="6" name="Slide Number Placeholder 5">
            <a:extLst>
              <a:ext uri="{FF2B5EF4-FFF2-40B4-BE49-F238E27FC236}">
                <a16:creationId xmlns:a16="http://schemas.microsoft.com/office/drawing/2014/main" id="{C26CC6A0-BF40-4ACA-867F-55115DA3F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Arial-Rounded"/>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2EFE3D-2533-4F20-91D7-B3BFBB960F2F}" type="slidenum">
              <a:rPr kumimoji="0" lang="en-US" sz="1200" b="0" i="0" u="none" strike="noStrike" kern="1200" cap="none" spc="0" normalizeH="0" baseline="0" noProof="0">
                <a:ln>
                  <a:noFill/>
                </a:ln>
                <a:solidFill>
                  <a:prstClr val="black">
                    <a:tint val="75000"/>
                  </a:prstClr>
                </a:solidFill>
                <a:effectLst/>
                <a:uLnTx/>
                <a:uFillTx/>
                <a:latin typeface="Arial-Rounded"/>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cs typeface="+mn-cs"/>
            </a:endParaRPr>
          </a:p>
        </p:txBody>
      </p:sp>
      <p:sp>
        <p:nvSpPr>
          <p:cNvPr id="4103" name="TextBox 7"/>
          <p:cNvSpPr txBox="1">
            <a:spLocks noChangeArrowheads="1"/>
          </p:cNvSpPr>
          <p:nvPr userDrawn="1"/>
        </p:nvSpPr>
        <p:spPr bwMode="auto">
          <a:xfrm>
            <a:off x="9250363" y="47625"/>
            <a:ext cx="3467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US" altLang="en-US" sz="1200" b="0" i="0" u="none" strike="noStrike" kern="1200" cap="none" spc="0" normalizeH="0" baseline="0" noProof="0">
                <a:ln>
                  <a:noFill/>
                </a:ln>
                <a:solidFill>
                  <a:srgbClr val="7F7F7F"/>
                </a:solidFill>
                <a:effectLst/>
                <a:uLnTx/>
                <a:uFillTx/>
                <a:latin typeface="Arial-Rounded" panose="020B0500000000000000"/>
                <a:cs typeface="Arial" panose="020B0604020202020204" pitchFamily="34" charset="0"/>
                <a:sym typeface="Arial" panose="020B0604020202020204" pitchFamily="34" charset="0"/>
              </a:rPr>
              <a:t>Hương Thảo: tranthao121004@gmail.com</a:t>
            </a:r>
          </a:p>
        </p:txBody>
      </p:sp>
    </p:spTree>
    <p:extLst>
      <p:ext uri="{BB962C8B-B14F-4D97-AF65-F5344CB8AC3E}">
        <p14:creationId xmlns:p14="http://schemas.microsoft.com/office/powerpoint/2010/main" val="6794802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Lst>
  <p:transition spd="slow">
    <p:random/>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Arial-Rounded" panose="020B0500000000000000"/>
        </a:defRPr>
      </a:lvl1pPr>
      <a:lvl2pPr algn="l" rtl="0" eaLnBrk="0" fontAlgn="base" hangingPunct="0">
        <a:lnSpc>
          <a:spcPct val="90000"/>
        </a:lnSpc>
        <a:spcBef>
          <a:spcPct val="0"/>
        </a:spcBef>
        <a:spcAft>
          <a:spcPct val="0"/>
        </a:spcAft>
        <a:defRPr sz="4400">
          <a:solidFill>
            <a:schemeClr val="tx1"/>
          </a:solidFill>
          <a:latin typeface="Arial-Rounded" panose="020B0500000000000000"/>
          <a:ea typeface="Arial-Rounded" panose="020B0500000000000000"/>
          <a:cs typeface="Arial-Rounded" panose="020B0500000000000000"/>
        </a:defRPr>
      </a:lvl2pPr>
      <a:lvl3pPr algn="l" rtl="0" eaLnBrk="0" fontAlgn="base" hangingPunct="0">
        <a:lnSpc>
          <a:spcPct val="90000"/>
        </a:lnSpc>
        <a:spcBef>
          <a:spcPct val="0"/>
        </a:spcBef>
        <a:spcAft>
          <a:spcPct val="0"/>
        </a:spcAft>
        <a:defRPr sz="4400">
          <a:solidFill>
            <a:schemeClr val="tx1"/>
          </a:solidFill>
          <a:latin typeface="Arial-Rounded" panose="020B0500000000000000"/>
          <a:ea typeface="Arial-Rounded" panose="020B0500000000000000"/>
          <a:cs typeface="Arial-Rounded" panose="020B0500000000000000"/>
        </a:defRPr>
      </a:lvl3pPr>
      <a:lvl4pPr algn="l" rtl="0" eaLnBrk="0" fontAlgn="base" hangingPunct="0">
        <a:lnSpc>
          <a:spcPct val="90000"/>
        </a:lnSpc>
        <a:spcBef>
          <a:spcPct val="0"/>
        </a:spcBef>
        <a:spcAft>
          <a:spcPct val="0"/>
        </a:spcAft>
        <a:defRPr sz="4400">
          <a:solidFill>
            <a:schemeClr val="tx1"/>
          </a:solidFill>
          <a:latin typeface="Arial-Rounded" panose="020B0500000000000000"/>
          <a:ea typeface="Arial-Rounded" panose="020B0500000000000000"/>
          <a:cs typeface="Arial-Rounded" panose="020B0500000000000000"/>
        </a:defRPr>
      </a:lvl4pPr>
      <a:lvl5pPr algn="l" rtl="0" eaLnBrk="0" fontAlgn="base" hangingPunct="0">
        <a:lnSpc>
          <a:spcPct val="90000"/>
        </a:lnSpc>
        <a:spcBef>
          <a:spcPct val="0"/>
        </a:spcBef>
        <a:spcAft>
          <a:spcPct val="0"/>
        </a:spcAft>
        <a:defRPr sz="4400">
          <a:solidFill>
            <a:schemeClr val="tx1"/>
          </a:solidFill>
          <a:latin typeface="Arial-Rounded" panose="020B0500000000000000"/>
          <a:ea typeface="Arial-Rounded" panose="020B0500000000000000"/>
          <a:cs typeface="Arial-Rounded" panose="020B0500000000000000"/>
        </a:defRPr>
      </a:lvl5pPr>
      <a:lvl6pPr marL="457200" algn="l" rtl="0" fontAlgn="base">
        <a:lnSpc>
          <a:spcPct val="90000"/>
        </a:lnSpc>
        <a:spcBef>
          <a:spcPct val="0"/>
        </a:spcBef>
        <a:spcAft>
          <a:spcPct val="0"/>
        </a:spcAft>
        <a:defRPr sz="4400">
          <a:solidFill>
            <a:schemeClr val="tx1"/>
          </a:solidFill>
          <a:latin typeface="Arial-Rounded" panose="020B0500000000000000"/>
          <a:ea typeface="Arial-Rounded" panose="020B0500000000000000"/>
          <a:cs typeface="Arial-Rounded" panose="020B0500000000000000"/>
        </a:defRPr>
      </a:lvl6pPr>
      <a:lvl7pPr marL="914400" algn="l" rtl="0" fontAlgn="base">
        <a:lnSpc>
          <a:spcPct val="90000"/>
        </a:lnSpc>
        <a:spcBef>
          <a:spcPct val="0"/>
        </a:spcBef>
        <a:spcAft>
          <a:spcPct val="0"/>
        </a:spcAft>
        <a:defRPr sz="4400">
          <a:solidFill>
            <a:schemeClr val="tx1"/>
          </a:solidFill>
          <a:latin typeface="Arial-Rounded" panose="020B0500000000000000"/>
          <a:ea typeface="Arial-Rounded" panose="020B0500000000000000"/>
          <a:cs typeface="Arial-Rounded" panose="020B0500000000000000"/>
        </a:defRPr>
      </a:lvl7pPr>
      <a:lvl8pPr marL="1371600" algn="l" rtl="0" fontAlgn="base">
        <a:lnSpc>
          <a:spcPct val="90000"/>
        </a:lnSpc>
        <a:spcBef>
          <a:spcPct val="0"/>
        </a:spcBef>
        <a:spcAft>
          <a:spcPct val="0"/>
        </a:spcAft>
        <a:defRPr sz="4400">
          <a:solidFill>
            <a:schemeClr val="tx1"/>
          </a:solidFill>
          <a:latin typeface="Arial-Rounded" panose="020B0500000000000000"/>
          <a:ea typeface="Arial-Rounded" panose="020B0500000000000000"/>
          <a:cs typeface="Arial-Rounded" panose="020B0500000000000000"/>
        </a:defRPr>
      </a:lvl8pPr>
      <a:lvl9pPr marL="1828800" algn="l" rtl="0" fontAlgn="base">
        <a:lnSpc>
          <a:spcPct val="90000"/>
        </a:lnSpc>
        <a:spcBef>
          <a:spcPct val="0"/>
        </a:spcBef>
        <a:spcAft>
          <a:spcPct val="0"/>
        </a:spcAft>
        <a:defRPr sz="4400">
          <a:solidFill>
            <a:schemeClr val="tx1"/>
          </a:solidFill>
          <a:latin typeface="Arial-Rounded" panose="020B0500000000000000"/>
          <a:ea typeface="Arial-Rounded" panose="020B0500000000000000"/>
          <a:cs typeface="Arial-Rounded" panose="020B050000000000000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Arial-Rounded" panose="020B050000000000000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Arial-Rounded" panose="020B050000000000000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Arial-Rounded" panose="020B050000000000000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Rounded" panose="020B050000000000000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Rounded" panose="020B050000000000000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39.png"/><Relationship Id="rId7" Type="http://schemas.openxmlformats.org/officeDocument/2006/relationships/image" Target="../media/image47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customXml" Target="../ink/ink2.xml"/><Relationship Id="rId5" Type="http://schemas.openxmlformats.org/officeDocument/2006/relationships/image" Target="../media/image460.png"/><Relationship Id="rId4" Type="http://schemas.openxmlformats.org/officeDocument/2006/relationships/customXml" Target="../ink/ink1.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7"/>
          <p:cNvPicPr>
            <a:picLocks noChangeAspect="1"/>
          </p:cNvPicPr>
          <p:nvPr/>
        </p:nvPicPr>
        <p:blipFill>
          <a:blip r:embed="rId3"/>
          <a:stretch>
            <a:fillRect/>
          </a:stretch>
        </p:blipFill>
        <p:spPr>
          <a:xfrm>
            <a:off x="-17444" y="3178647"/>
            <a:ext cx="12209444" cy="3679353"/>
          </a:xfrm>
          <a:prstGeom prst="rect">
            <a:avLst/>
          </a:prstGeom>
        </p:spPr>
      </p:pic>
      <p:pic>
        <p:nvPicPr>
          <p:cNvPr id="3" name="1"/>
          <p:cNvPicPr>
            <a:picLocks noChangeAspect="1"/>
          </p:cNvPicPr>
          <p:nvPr/>
        </p:nvPicPr>
        <p:blipFill>
          <a:blip r:embed="rId4" cstate="screen"/>
          <a:stretch>
            <a:fillRect/>
          </a:stretch>
        </p:blipFill>
        <p:spPr>
          <a:xfrm>
            <a:off x="29477" y="2437339"/>
            <a:ext cx="4906376" cy="3980824"/>
          </a:xfrm>
          <a:prstGeom prst="rect">
            <a:avLst/>
          </a:prstGeom>
        </p:spPr>
      </p:pic>
      <p:pic>
        <p:nvPicPr>
          <p:cNvPr id="4" name="19"/>
          <p:cNvPicPr>
            <a:picLocks noChangeAspect="1"/>
          </p:cNvPicPr>
          <p:nvPr/>
        </p:nvPicPr>
        <p:blipFill>
          <a:blip r:embed="rId5" cstate="screen"/>
          <a:stretch>
            <a:fillRect/>
          </a:stretch>
        </p:blipFill>
        <p:spPr>
          <a:xfrm flipH="1">
            <a:off x="8465491" y="4080941"/>
            <a:ext cx="3773430" cy="2705180"/>
          </a:xfrm>
          <a:prstGeom prst="rect">
            <a:avLst/>
          </a:prstGeom>
        </p:spPr>
      </p:pic>
      <p:pic>
        <p:nvPicPr>
          <p:cNvPr id="5" name="55"/>
          <p:cNvPicPr>
            <a:picLocks noChangeAspect="1"/>
          </p:cNvPicPr>
          <p:nvPr/>
        </p:nvPicPr>
        <p:blipFill rotWithShape="1">
          <a:blip r:embed="rId6" cstate="screen"/>
          <a:srcRect/>
          <a:stretch>
            <a:fillRect/>
          </a:stretch>
        </p:blipFill>
        <p:spPr>
          <a:xfrm>
            <a:off x="764244" y="40632"/>
            <a:ext cx="9803219" cy="3630303"/>
          </a:xfrm>
          <a:prstGeom prst="rect">
            <a:avLst/>
          </a:prstGeom>
        </p:spPr>
      </p:pic>
      <p:pic>
        <p:nvPicPr>
          <p:cNvPr id="19" name="69"/>
          <p:cNvPicPr>
            <a:picLocks noChangeAspect="1"/>
          </p:cNvPicPr>
          <p:nvPr/>
        </p:nvPicPr>
        <p:blipFill>
          <a:blip r:embed="rId7" cstate="screen"/>
          <a:stretch>
            <a:fillRect/>
          </a:stretch>
        </p:blipFill>
        <p:spPr>
          <a:xfrm>
            <a:off x="8588453" y="450638"/>
            <a:ext cx="3603548" cy="1986702"/>
          </a:xfrm>
          <a:prstGeom prst="rect">
            <a:avLst/>
          </a:prstGeom>
        </p:spPr>
      </p:pic>
      <p:pic>
        <p:nvPicPr>
          <p:cNvPr id="20" name="Picture 19"/>
          <p:cNvPicPr>
            <a:picLocks noChangeAspect="1"/>
          </p:cNvPicPr>
          <p:nvPr/>
        </p:nvPicPr>
        <p:blipFill>
          <a:blip r:embed="rId8"/>
          <a:stretch>
            <a:fillRect/>
          </a:stretch>
        </p:blipFill>
        <p:spPr>
          <a:xfrm>
            <a:off x="4935853" y="3850009"/>
            <a:ext cx="1696959" cy="2385090"/>
          </a:xfrm>
          <a:prstGeom prst="rect">
            <a:avLst/>
          </a:prstGeom>
        </p:spPr>
      </p:pic>
      <p:sp>
        <p:nvSpPr>
          <p:cNvPr id="9" name="Rectangle 8"/>
          <p:cNvSpPr/>
          <p:nvPr/>
        </p:nvSpPr>
        <p:spPr>
          <a:xfrm>
            <a:off x="1549039" y="1557949"/>
            <a:ext cx="8470588" cy="116955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1" i="1" u="none" strike="noStrike" kern="0" cap="none" spc="0" normalizeH="0" baseline="0" noProof="0" dirty="0" err="1"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ea typeface="等线" panose="02010600030101010101" pitchFamily="2" charset="-122"/>
                <a:cs typeface="Times New Roman" panose="02020603050405020304" pitchFamily="18" charset="0"/>
                <a:sym typeface="+mn-lt"/>
              </a:rPr>
              <a:t>Bài</a:t>
            </a:r>
            <a:r>
              <a:rPr kumimoji="0" lang="en-US" altLang="zh-CN" sz="3500" b="1" i="1" u="none" strike="noStrike" kern="0" cap="none" spc="0" normalizeH="0" noProof="0" dirty="0"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ea typeface="等线" panose="02010600030101010101" pitchFamily="2" charset="-122"/>
                <a:cs typeface="Times New Roman" panose="02020603050405020304" pitchFamily="18" charset="0"/>
                <a:sym typeface="+mn-lt"/>
              </a:rPr>
              <a:t> 27. </a:t>
            </a:r>
            <a:r>
              <a:rPr lang="en-US" altLang="zh-CN" sz="3500" b="1" i="1" kern="0" dirty="0" err="1"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ea typeface="等线" panose="02010600030101010101" pitchFamily="2" charset="-122"/>
                <a:cs typeface="Times New Roman" panose="02020603050405020304" pitchFamily="18" charset="0"/>
                <a:sym typeface="+mn-lt"/>
              </a:rPr>
              <a:t>Ôn</a:t>
            </a:r>
            <a:r>
              <a:rPr lang="en-US" altLang="zh-CN" sz="3500" b="1" i="1" kern="0" dirty="0"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ea typeface="等线" panose="02010600030101010101" pitchFamily="2" charset="-122"/>
                <a:cs typeface="Times New Roman" panose="02020603050405020304" pitchFamily="18" charset="0"/>
                <a:sym typeface="+mn-lt"/>
              </a:rPr>
              <a:t> </a:t>
            </a:r>
            <a:r>
              <a:rPr lang="en-US" altLang="zh-CN" sz="3500" b="1" i="1" kern="0" dirty="0" err="1"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ea typeface="等线" panose="02010600030101010101" pitchFamily="2" charset="-122"/>
                <a:cs typeface="Times New Roman" panose="02020603050405020304" pitchFamily="18" charset="0"/>
                <a:sym typeface="+mn-lt"/>
              </a:rPr>
              <a:t>tập</a:t>
            </a:r>
            <a:r>
              <a:rPr lang="en-US" altLang="zh-CN" sz="3500" b="1" i="1" kern="0" dirty="0"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ea typeface="等线" panose="02010600030101010101" pitchFamily="2" charset="-122"/>
                <a:cs typeface="Times New Roman" panose="02020603050405020304" pitchFamily="18" charset="0"/>
                <a:sym typeface="+mn-lt"/>
              </a:rPr>
              <a:t> </a:t>
            </a:r>
            <a:r>
              <a:rPr lang="en-US" altLang="zh-CN" sz="3500" b="1" i="1" kern="0" dirty="0" err="1"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ea typeface="等线" panose="02010600030101010101" pitchFamily="2" charset="-122"/>
                <a:cs typeface="Times New Roman" panose="02020603050405020304" pitchFamily="18" charset="0"/>
                <a:sym typeface="+mn-lt"/>
              </a:rPr>
              <a:t>chủ</a:t>
            </a:r>
            <a:r>
              <a:rPr lang="en-US" altLang="zh-CN" sz="3500" b="1" i="1" kern="0" dirty="0"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ea typeface="等线" panose="02010600030101010101" pitchFamily="2" charset="-122"/>
                <a:cs typeface="Times New Roman" panose="02020603050405020304" pitchFamily="18" charset="0"/>
                <a:sym typeface="+mn-lt"/>
              </a:rPr>
              <a:t> </a:t>
            </a:r>
            <a:r>
              <a:rPr lang="en-US" altLang="zh-CN" sz="3500" b="1" i="1" kern="0" dirty="0" err="1"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ea typeface="等线" panose="02010600030101010101" pitchFamily="2" charset="-122"/>
                <a:cs typeface="Times New Roman" panose="02020603050405020304" pitchFamily="18" charset="0"/>
                <a:sym typeface="+mn-lt"/>
              </a:rPr>
              <a:t>để</a:t>
            </a:r>
            <a:r>
              <a:rPr lang="en-US" altLang="zh-CN" sz="3500" b="1" i="1" kern="0" dirty="0"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ea typeface="等线" panose="02010600030101010101" pitchFamily="2" charset="-122"/>
                <a:cs typeface="Times New Roman" panose="02020603050405020304" pitchFamily="18" charset="0"/>
                <a:sym typeface="+mn-lt"/>
              </a:rPr>
              <a:t> con </a:t>
            </a:r>
            <a:r>
              <a:rPr lang="en-US" altLang="zh-CN" sz="3500" b="1" i="1" kern="0" dirty="0" err="1"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ea typeface="等线" panose="02010600030101010101" pitchFamily="2" charset="-122"/>
                <a:cs typeface="Times New Roman" panose="02020603050405020304" pitchFamily="18" charset="0"/>
                <a:sym typeface="+mn-lt"/>
              </a:rPr>
              <a:t>người</a:t>
            </a:r>
            <a:r>
              <a:rPr lang="en-US" altLang="zh-CN" sz="3500" b="1" i="1" kern="0" dirty="0"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ea typeface="等线" panose="02010600030101010101" pitchFamily="2" charset="-122"/>
                <a:cs typeface="Times New Roman" panose="02020603050405020304" pitchFamily="18" charset="0"/>
                <a:sym typeface="+mn-lt"/>
              </a:rPr>
              <a:t> </a:t>
            </a:r>
            <a:r>
              <a:rPr lang="en-US" altLang="zh-CN" sz="3500" b="1" i="1" kern="0" dirty="0" err="1"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ea typeface="等线" panose="02010600030101010101" pitchFamily="2" charset="-122"/>
                <a:cs typeface="Times New Roman" panose="02020603050405020304" pitchFamily="18" charset="0"/>
                <a:sym typeface="+mn-lt"/>
              </a:rPr>
              <a:t>và</a:t>
            </a:r>
            <a:r>
              <a:rPr lang="en-US" altLang="zh-CN" sz="3500" b="1" i="1" kern="0" dirty="0"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ea typeface="等线" panose="02010600030101010101" pitchFamily="2" charset="-122"/>
                <a:cs typeface="Times New Roman" panose="02020603050405020304" pitchFamily="18" charset="0"/>
                <a:sym typeface="+mn-lt"/>
              </a:rPr>
              <a:t> </a:t>
            </a:r>
            <a:r>
              <a:rPr lang="en-US" altLang="zh-CN" sz="3500" b="1" i="1" kern="0" dirty="0" err="1"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ea typeface="等线" panose="02010600030101010101" pitchFamily="2" charset="-122"/>
                <a:cs typeface="Times New Roman" panose="02020603050405020304" pitchFamily="18" charset="0"/>
                <a:sym typeface="+mn-lt"/>
              </a:rPr>
              <a:t>sức</a:t>
            </a:r>
            <a:r>
              <a:rPr lang="en-US" altLang="zh-CN" sz="3500" b="1" i="1" kern="0" dirty="0"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ea typeface="等线" panose="02010600030101010101" pitchFamily="2" charset="-122"/>
                <a:cs typeface="Times New Roman" panose="02020603050405020304" pitchFamily="18" charset="0"/>
                <a:sym typeface="+mn-lt"/>
              </a:rPr>
              <a:t> </a:t>
            </a:r>
            <a:r>
              <a:rPr lang="en-US" altLang="zh-CN" sz="3500" b="1" i="1" kern="0" dirty="0" err="1"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ea typeface="等线" panose="02010600030101010101" pitchFamily="2" charset="-122"/>
                <a:cs typeface="Times New Roman" panose="02020603050405020304" pitchFamily="18" charset="0"/>
                <a:sym typeface="+mn-lt"/>
              </a:rPr>
              <a:t>khỏe</a:t>
            </a:r>
            <a:endParaRPr lang="en-US" altLang="zh-CN" sz="3500" b="1" i="1" kern="0" dirty="0"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ea typeface="等线" panose="02010600030101010101" pitchFamily="2" charset="-122"/>
              <a:cs typeface="Times New Roman" panose="02020603050405020304" pitchFamily="18" charset="0"/>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500" b="1" i="1" kern="0" dirty="0"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ea typeface="等线" panose="02010600030101010101" pitchFamily="2" charset="-122"/>
                <a:cs typeface="Times New Roman" panose="02020603050405020304" pitchFamily="18" charset="0"/>
                <a:sym typeface="+mn-lt"/>
              </a:rPr>
              <a:t>(</a:t>
            </a:r>
            <a:r>
              <a:rPr lang="en-US" altLang="zh-CN" sz="3500" b="1" i="1" kern="0" dirty="0" err="1"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ea typeface="等线" panose="02010600030101010101" pitchFamily="2" charset="-122"/>
                <a:cs typeface="Times New Roman" panose="02020603050405020304" pitchFamily="18" charset="0"/>
                <a:sym typeface="+mn-lt"/>
              </a:rPr>
              <a:t>Tiết</a:t>
            </a:r>
            <a:r>
              <a:rPr lang="en-US" altLang="zh-CN" sz="3500" b="1" i="1" kern="0"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ea typeface="等线" panose="02010600030101010101" pitchFamily="2" charset="-122"/>
                <a:cs typeface="Times New Roman" panose="02020603050405020304" pitchFamily="18" charset="0"/>
                <a:sym typeface="+mn-lt"/>
              </a:rPr>
              <a:t> 2)</a:t>
            </a:r>
            <a:endParaRPr kumimoji="0" lang="en-US" altLang="zh-CN" sz="35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ea typeface="等线" panose="02010600030101010101" pitchFamily="2" charset="-122"/>
              <a:cs typeface="Times New Roman" panose="02020603050405020304" pitchFamily="18" charset="0"/>
              <a:sym typeface="+mn-lt"/>
            </a:endParaRPr>
          </a:p>
        </p:txBody>
      </p:sp>
    </p:spTree>
    <p:extLst>
      <p:ext uri="{BB962C8B-B14F-4D97-AF65-F5344CB8AC3E}">
        <p14:creationId xmlns:p14="http://schemas.microsoft.com/office/powerpoint/2010/main" val="30466929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250"/>
                                        <p:tgtEl>
                                          <p:spTgt spid="5"/>
                                        </p:tgtEl>
                                      </p:cBhvr>
                                    </p:animEffect>
                                    <p:anim calcmode="lin" valueType="num">
                                      <p:cBhvr>
                                        <p:cTn id="24" dur="1250" fill="hold"/>
                                        <p:tgtEl>
                                          <p:spTgt spid="5"/>
                                        </p:tgtEl>
                                        <p:attrNameLst>
                                          <p:attrName>ppt_x</p:attrName>
                                        </p:attrNameLst>
                                      </p:cBhvr>
                                      <p:tavLst>
                                        <p:tav tm="0">
                                          <p:val>
                                            <p:strVal val="#ppt_x"/>
                                          </p:val>
                                        </p:tav>
                                        <p:tav tm="100000">
                                          <p:val>
                                            <p:strVal val="#ppt_x"/>
                                          </p:val>
                                        </p:tav>
                                      </p:tavLst>
                                    </p:anim>
                                    <p:anim calcmode="lin" valueType="num">
                                      <p:cBhvr>
                                        <p:cTn id="25" dur="125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par>
                                <p:cTn id="30" presetID="16" presetClass="entr" presetSubtype="21"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heel(1)">
                                      <p:cBhvr>
                                        <p:cTn id="3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752601" y="-9168"/>
            <a:ext cx="8454661" cy="884931"/>
          </a:xfrm>
          <a:prstGeom prst="rect">
            <a:avLst/>
          </a:prstGeom>
          <a:noFill/>
          <a:ln w="9525">
            <a:noFill/>
            <a:miter lim="800000"/>
            <a:headEnd/>
            <a:tailEnd/>
          </a:ln>
          <a:effectLst/>
        </p:spPr>
        <p:txBody>
          <a:bodyPr anchor="ctr"/>
          <a:lstStyle/>
          <a:p>
            <a:pPr>
              <a:defRPr/>
            </a:pPr>
            <a:r>
              <a:rPr lang="en-US" sz="2800" kern="0">
                <a:latin typeface="Arial" panose="020B0604020202020204" pitchFamily="34" charset="0"/>
                <a:cs typeface="Arial" panose="020B0604020202020204" pitchFamily="34" charset="0"/>
              </a:rPr>
              <a:t>Thứ tư ngày 20 tháng 4 năm 2022</a:t>
            </a:r>
          </a:p>
          <a:p>
            <a:pPr>
              <a:defRPr/>
            </a:pPr>
            <a:r>
              <a:rPr lang="en-US" sz="2800" kern="0">
                <a:latin typeface="Arial" panose="020B0604020202020204" pitchFamily="34" charset="0"/>
                <a:cs typeface="Arial" panose="020B0604020202020204" pitchFamily="34" charset="0"/>
              </a:rPr>
              <a:t>Bài 20: </a:t>
            </a:r>
            <a:r>
              <a:rPr lang="en-US" sz="2800" kern="0">
                <a:solidFill>
                  <a:srgbClr val="FF0000"/>
                </a:solidFill>
                <a:latin typeface="Arial" panose="020B0604020202020204" pitchFamily="34" charset="0"/>
                <a:cs typeface="Arial" panose="020B0604020202020204" pitchFamily="34" charset="0"/>
              </a:rPr>
              <a:t>Ôn tập chủ đề Con người và sức khỏe</a:t>
            </a:r>
            <a:endParaRPr lang="en-US" sz="280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4045545" y="955399"/>
            <a:ext cx="2649639" cy="52322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defRPr/>
            </a:pPr>
            <a:r>
              <a:rPr lang="en-US" altLang="zh-CN" sz="2800" b="1">
                <a:ln w="0"/>
                <a:solidFill>
                  <a:schemeClr val="tx1"/>
                </a:solidFill>
                <a:effectLst>
                  <a:outerShdw blurRad="38100" dist="19050" dir="2700000" algn="tl" rotWithShape="0">
                    <a:schemeClr val="dk1">
                      <a:alpha val="40000"/>
                    </a:schemeClr>
                  </a:outerShdw>
                </a:effectLst>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Tổng kết</a:t>
            </a:r>
            <a:endParaRPr lang="zh-CN" altLang="en-US" sz="2800" b="1"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7675" b="10273"/>
          <a:stretch/>
        </p:blipFill>
        <p:spPr>
          <a:xfrm>
            <a:off x="0" y="1877899"/>
            <a:ext cx="5635256" cy="1171926"/>
          </a:xfrm>
          <a:prstGeom prst="rect">
            <a:avLst/>
          </a:prstGeom>
        </p:spPr>
      </p:pic>
      <p:sp>
        <p:nvSpPr>
          <p:cNvPr id="8" name="TextBox 7"/>
          <p:cNvSpPr txBox="1"/>
          <p:nvPr/>
        </p:nvSpPr>
        <p:spPr>
          <a:xfrm>
            <a:off x="0" y="3471552"/>
            <a:ext cx="12192000" cy="954107"/>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Arial" panose="020B0604020202020204" pitchFamily="34" charset="0"/>
              <a:buChar char="•"/>
            </a:pPr>
            <a:r>
              <a:rPr lang="en-US" sz="2800">
                <a:solidFill>
                  <a:schemeClr val="tx1"/>
                </a:solidFill>
                <a:latin typeface="Arial" panose="020B0604020202020204" pitchFamily="34" charset="0"/>
                <a:cs typeface="Arial" panose="020B0604020202020204" pitchFamily="34" charset="0"/>
              </a:rPr>
              <a:t>Chỉ, nói được tên các bộ phận chính của cơ quan vận động, hô hấp và bài tiết nước tiểu. Nêu được chức năng của chúng ở mức độ đơn giản.</a:t>
            </a:r>
          </a:p>
        </p:txBody>
      </p:sp>
      <p:sp>
        <p:nvSpPr>
          <p:cNvPr id="9" name="TextBox 8"/>
          <p:cNvSpPr txBox="1"/>
          <p:nvPr/>
        </p:nvSpPr>
        <p:spPr>
          <a:xfrm>
            <a:off x="0" y="4520482"/>
            <a:ext cx="12192000" cy="954107"/>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Arial" panose="020B0604020202020204" pitchFamily="34" charset="0"/>
              <a:buChar char="•"/>
            </a:pPr>
            <a:r>
              <a:rPr lang="en-US" sz="2800">
                <a:solidFill>
                  <a:schemeClr val="tx1"/>
                </a:solidFill>
                <a:latin typeface="Arial" panose="020B0604020202020204" pitchFamily="34" charset="0"/>
                <a:cs typeface="Arial" panose="020B0604020202020204" pitchFamily="34" charset="0"/>
              </a:rPr>
              <a:t>Thực hiện được các việc làm để chăm sóc, bảo vệ cơ quan vận động, hô hấp và bài tiết nước tiểu. </a:t>
            </a:r>
          </a:p>
        </p:txBody>
      </p:sp>
      <p:sp>
        <p:nvSpPr>
          <p:cNvPr id="11" name="TextBox 10">
            <a:extLst>
              <a:ext uri="{FF2B5EF4-FFF2-40B4-BE49-F238E27FC236}">
                <a16:creationId xmlns:a16="http://schemas.microsoft.com/office/drawing/2014/main" id="{F677DF75-58A1-4FE4-8896-88CCFF149485}"/>
              </a:ext>
            </a:extLst>
          </p:cNvPr>
          <p:cNvSpPr txBox="1"/>
          <p:nvPr/>
        </p:nvSpPr>
        <p:spPr>
          <a:xfrm>
            <a:off x="0" y="5851094"/>
            <a:ext cx="12192000" cy="52322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defRPr/>
            </a:pPr>
            <a:r>
              <a:rPr lang="en-US" altLang="zh-CN" sz="2800" b="1">
                <a:ln w="0"/>
                <a:solidFill>
                  <a:schemeClr val="tx1"/>
                </a:solidFill>
                <a:effectLst>
                  <a:outerShdw blurRad="38100" dist="19050" dir="2700000" algn="tl" rotWithShape="0">
                    <a:schemeClr val="dk1">
                      <a:alpha val="40000"/>
                    </a:schemeClr>
                  </a:outerShdw>
                </a:effectLst>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Ở nhà em hãy nhắc nhở và cùng người thân thực hiện tốt nhé!</a:t>
            </a:r>
            <a:endParaRPr lang="zh-CN" altLang="en-US" sz="2800" b="1"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Tree>
    <p:extLst>
      <p:ext uri="{BB962C8B-B14F-4D97-AF65-F5344CB8AC3E}">
        <p14:creationId xmlns:p14="http://schemas.microsoft.com/office/powerpoint/2010/main" val="702093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62231" y="1622323"/>
            <a:ext cx="2571391" cy="2507226"/>
          </a:xfrm>
          <a:prstGeom prst="rect">
            <a:avLst/>
          </a:prstGeom>
        </p:spPr>
      </p:pic>
      <p:sp>
        <p:nvSpPr>
          <p:cNvPr id="6" name="Rectangle 5">
            <a:extLst>
              <a:ext uri="{FF2B5EF4-FFF2-40B4-BE49-F238E27FC236}">
                <a16:creationId xmlns:a16="http://schemas.microsoft.com/office/drawing/2014/main" id="{A9B0E66E-7819-4B71-AE7B-37D2FD92BFEF}"/>
              </a:ext>
            </a:extLst>
          </p:cNvPr>
          <p:cNvSpPr/>
          <p:nvPr/>
        </p:nvSpPr>
        <p:spPr>
          <a:xfrm>
            <a:off x="3348984" y="2089103"/>
            <a:ext cx="7845042"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500" b="1" i="0" u="none" strike="noStrike" kern="1200" cap="none" spc="0" normalizeH="0" baseline="0" noProof="0" dirty="0" err="1">
                <a:ln>
                  <a:noFill/>
                </a:ln>
                <a:solidFill>
                  <a:srgbClr val="5B9BD5">
                    <a:lumMod val="50000"/>
                  </a:srgbClr>
                </a:solidFill>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a:t>
            </a:r>
            <a:r>
              <a:rPr kumimoji="0" lang="en-US" altLang="zh-CN" sz="115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 </a:t>
            </a:r>
            <a:r>
              <a:rPr kumimoji="0" lang="en-US" altLang="zh-CN" sz="11500" b="1" i="0" u="none" strike="noStrike" kern="1200" cap="none" spc="0" normalizeH="0" baseline="0" noProof="0" dirty="0" err="1">
                <a:ln>
                  <a:noFill/>
                </a:ln>
                <a:solidFill>
                  <a:srgbClr val="5B9BD5">
                    <a:lumMod val="50000"/>
                  </a:srgbClr>
                </a:solidFill>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động</a:t>
            </a:r>
            <a:r>
              <a:rPr kumimoji="0" lang="en-US" altLang="zh-CN" sz="115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 </a:t>
            </a:r>
            <a:r>
              <a:rPr kumimoji="0" lang="en-US" altLang="zh-CN" sz="11500" b="1" i="0" u="none" strike="noStrike" kern="1200" cap="none" spc="0" normalizeH="0" baseline="0" noProof="0" dirty="0" err="1">
                <a:ln>
                  <a:noFill/>
                </a:ln>
                <a:solidFill>
                  <a:srgbClr val="5B9BD5">
                    <a:lumMod val="50000"/>
                  </a:srgbClr>
                </a:solidFill>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vận</a:t>
            </a:r>
            <a:r>
              <a:rPr kumimoji="0" lang="en-US" altLang="zh-CN" sz="115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 </a:t>
            </a:r>
            <a:r>
              <a:rPr kumimoji="0" lang="en-US" altLang="zh-CN" sz="11500" b="1" i="0" u="none" strike="noStrike" kern="1200" cap="none" spc="0" normalizeH="0" baseline="0" noProof="0" dirty="0" err="1">
                <a:ln>
                  <a:noFill/>
                </a:ln>
                <a:solidFill>
                  <a:srgbClr val="5B9BD5">
                    <a:lumMod val="50000"/>
                  </a:srgbClr>
                </a:solidFill>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dụng</a:t>
            </a:r>
            <a:endParaRPr kumimoji="0" lang="zh-CN" altLang="en-US" sz="115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Tree>
    <p:extLst>
      <p:ext uri="{BB962C8B-B14F-4D97-AF65-F5344CB8AC3E}">
        <p14:creationId xmlns:p14="http://schemas.microsoft.com/office/powerpoint/2010/main" val="258726828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41F889-9008-4EEE-A0F1-582721B24E2E}"/>
              </a:ext>
            </a:extLst>
          </p:cNvPr>
          <p:cNvSpPr/>
          <p:nvPr/>
        </p:nvSpPr>
        <p:spPr>
          <a:xfrm>
            <a:off x="740000" y="375034"/>
            <a:ext cx="11010544" cy="52322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1. Thực</a:t>
            </a:r>
            <a:r>
              <a:rPr kumimoji="0" lang="en-US" sz="3600" b="1" i="0" u="none" strike="noStrike" kern="1200" cap="none" spc="0" normalizeH="0" noProof="0">
                <a:ln>
                  <a:noFill/>
                </a:ln>
                <a:solidFill>
                  <a:schemeClr val="tx1"/>
                </a:solidFill>
                <a:effectLst/>
                <a:uLnTx/>
                <a:uFillTx/>
                <a:latin typeface="Arial" panose="020B0604020202020204" pitchFamily="34" charset="0"/>
                <a:cs typeface="Arial" panose="020B0604020202020204" pitchFamily="34" charset="0"/>
              </a:rPr>
              <a:t> hiện các hoạt động sau:</a:t>
            </a:r>
          </a:p>
        </p:txBody>
      </p:sp>
      <p:sp>
        <p:nvSpPr>
          <p:cNvPr id="10" name="Rectangle 9">
            <a:extLst>
              <a:ext uri="{FF2B5EF4-FFF2-40B4-BE49-F238E27FC236}">
                <a16:creationId xmlns:a16="http://schemas.microsoft.com/office/drawing/2014/main" id="{EC8A739A-FA2C-400E-BE92-1CF2F212A9D5}"/>
              </a:ext>
            </a:extLst>
          </p:cNvPr>
          <p:cNvSpPr/>
          <p:nvPr/>
        </p:nvSpPr>
        <p:spPr>
          <a:xfrm>
            <a:off x="590728" y="1068540"/>
            <a:ext cx="11010544" cy="52322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marR="0" lvl="0" indent="-4572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a:solidFill>
                  <a:schemeClr val="tx1"/>
                </a:solidFill>
                <a:latin typeface="Arial" panose="020B0604020202020204" pitchFamily="34" charset="0"/>
                <a:cs typeface="Arial" panose="020B0604020202020204" pitchFamily="34" charset="0"/>
              </a:rPr>
              <a:t>Đặt tay lên ngực, theo dõi nhịp thở trong 1 phút.</a:t>
            </a:r>
            <a:endParaRPr kumimoji="0" lang="en-US" sz="2800" i="0" u="none" strike="noStrike" kern="1200" cap="none" spc="0" normalizeH="0" noProof="0">
              <a:ln>
                <a:noFill/>
              </a:ln>
              <a:solidFill>
                <a:schemeClr val="tx1"/>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903EAD1-7945-40F0-A0D8-13A8D32D664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393217" y="1762045"/>
            <a:ext cx="7309270" cy="4889477"/>
          </a:xfrm>
          <a:prstGeom prst="rect">
            <a:avLst/>
          </a:prstGeom>
        </p:spPr>
      </p:pic>
      <p:sp>
        <p:nvSpPr>
          <p:cNvPr id="14" name="TextBox 13">
            <a:extLst>
              <a:ext uri="{FF2B5EF4-FFF2-40B4-BE49-F238E27FC236}">
                <a16:creationId xmlns:a16="http://schemas.microsoft.com/office/drawing/2014/main" id="{F916B080-6B1F-499A-9972-62E1D757C597}"/>
              </a:ext>
            </a:extLst>
          </p:cNvPr>
          <p:cNvSpPr txBox="1"/>
          <p:nvPr/>
        </p:nvSpPr>
        <p:spPr>
          <a:xfrm>
            <a:off x="7579852" y="2736502"/>
            <a:ext cx="3900363" cy="2308324"/>
          </a:xfrm>
          <a:prstGeom prst="rect">
            <a:avLst/>
          </a:prstGeom>
          <a:noFill/>
          <a:ln>
            <a:solidFill>
              <a:schemeClr val="accent6">
                <a:lumMod val="40000"/>
                <a:lumOff val="60000"/>
              </a:schemeClr>
            </a:solidFill>
          </a:ln>
        </p:spPr>
        <p:txBody>
          <a:bodyPr wrap="square">
            <a:spAutoFit/>
          </a:bodyPr>
          <a:lstStyle/>
          <a:p>
            <a:pPr marL="457200" indent="-457200">
              <a:buFont typeface="Wingdings" panose="05000000000000000000" pitchFamily="2" charset="2"/>
              <a:buChar char="Ø"/>
            </a:pPr>
            <a:r>
              <a:rPr lang="en-US" sz="3600">
                <a:solidFill>
                  <a:schemeClr val="tx1"/>
                </a:solidFill>
                <a:latin typeface="Arial" panose="020B0604020202020204" pitchFamily="34" charset="0"/>
                <a:cs typeface="Arial" panose="020B0604020202020204" pitchFamily="34" charset="0"/>
              </a:rPr>
              <a:t>Nhịp thở của em trong 1 phút </a:t>
            </a:r>
            <a:r>
              <a:rPr lang="en-US" sz="3600" b="0" i="0">
                <a:solidFill>
                  <a:srgbClr val="333333"/>
                </a:solidFill>
                <a:effectLst/>
                <a:latin typeface="Arial" panose="020B0604020202020204" pitchFamily="34" charset="0"/>
                <a:cs typeface="Arial" panose="020B0604020202020204" pitchFamily="34" charset="0"/>
              </a:rPr>
              <a:t>khoảng 25 lần đến 30 lần. </a:t>
            </a:r>
            <a:endParaRPr lang="en-US"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5543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41F889-9008-4EEE-A0F1-582721B24E2E}"/>
              </a:ext>
            </a:extLst>
          </p:cNvPr>
          <p:cNvSpPr/>
          <p:nvPr/>
        </p:nvSpPr>
        <p:spPr>
          <a:xfrm>
            <a:off x="857987" y="334954"/>
            <a:ext cx="11010544" cy="52322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1. Thực</a:t>
            </a:r>
            <a:r>
              <a:rPr kumimoji="0" lang="en-US" sz="2800" i="0" u="none" strike="noStrike" kern="1200" cap="none" spc="0" normalizeH="0" noProof="0">
                <a:ln>
                  <a:noFill/>
                </a:ln>
                <a:solidFill>
                  <a:schemeClr val="tx1"/>
                </a:solidFill>
                <a:effectLst/>
                <a:uLnTx/>
                <a:uFillTx/>
                <a:latin typeface="Arial" panose="020B0604020202020204" pitchFamily="34" charset="0"/>
                <a:cs typeface="Arial" panose="020B0604020202020204" pitchFamily="34" charset="0"/>
              </a:rPr>
              <a:t> hiện các hoạt động sau:</a:t>
            </a:r>
          </a:p>
        </p:txBody>
      </p:sp>
      <p:sp>
        <p:nvSpPr>
          <p:cNvPr id="11" name="Rectangle 10">
            <a:extLst>
              <a:ext uri="{FF2B5EF4-FFF2-40B4-BE49-F238E27FC236}">
                <a16:creationId xmlns:a16="http://schemas.microsoft.com/office/drawing/2014/main" id="{23F06AE3-F86A-42F1-90A3-3A0211281A8C}"/>
              </a:ext>
            </a:extLst>
          </p:cNvPr>
          <p:cNvSpPr/>
          <p:nvPr/>
        </p:nvSpPr>
        <p:spPr>
          <a:xfrm>
            <a:off x="0" y="1068198"/>
            <a:ext cx="12192000" cy="674699"/>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marR="0" lvl="0" indent="-4572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a:solidFill>
                  <a:schemeClr val="tx1"/>
                </a:solidFill>
                <a:latin typeface="Arial" panose="020B0604020202020204" pitchFamily="34" charset="0"/>
                <a:cs typeface="Arial" panose="020B0604020202020204" pitchFamily="34" charset="0"/>
              </a:rPr>
              <a:t>Hãy chạy hoặc nhảy tại chỗ trong 1 phút, sau đó theo dõi nhịp thở.</a:t>
            </a:r>
            <a:endParaRPr kumimoji="0" lang="en-US" sz="2800" b="1" i="0" u="none" strike="noStrike" kern="1200" cap="none" spc="0" normalizeH="0" noProof="0">
              <a:ln>
                <a:noFill/>
              </a:ln>
              <a:solidFill>
                <a:schemeClr val="tx1"/>
              </a:solidFill>
              <a:effectLst/>
              <a:uLnTx/>
              <a:uFillTx/>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21BEAEF-6919-4C96-AF90-8591D28C20C2}"/>
              </a:ext>
            </a:extLst>
          </p:cNvPr>
          <p:cNvPicPr>
            <a:picLocks noChangeAspect="1"/>
          </p:cNvPicPr>
          <p:nvPr/>
        </p:nvPicPr>
        <p:blipFill rotWithShape="1">
          <a:blip r:embed="rId3"/>
          <a:srcRect l="7891"/>
          <a:stretch/>
        </p:blipFill>
        <p:spPr>
          <a:xfrm>
            <a:off x="3505200" y="2627621"/>
            <a:ext cx="6077881" cy="4230379"/>
          </a:xfrm>
          <a:prstGeom prst="rect">
            <a:avLst/>
          </a:prstGeom>
        </p:spPr>
      </p:pic>
    </p:spTree>
    <p:extLst>
      <p:ext uri="{BB962C8B-B14F-4D97-AF65-F5344CB8AC3E}">
        <p14:creationId xmlns:p14="http://schemas.microsoft.com/office/powerpoint/2010/main" val="1990250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8577B-95D7-4EB5-84C0-38B2040E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6194"/>
            <a:ext cx="12192000" cy="6341806"/>
          </a:xfrm>
          <a:prstGeom prst="rect">
            <a:avLst/>
          </a:prstGeom>
        </p:spPr>
      </p:pic>
    </p:spTree>
    <p:extLst>
      <p:ext uri="{BB962C8B-B14F-4D97-AF65-F5344CB8AC3E}">
        <p14:creationId xmlns:p14="http://schemas.microsoft.com/office/powerpoint/2010/main" val="3809438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F702D7-8D01-4764-8173-708724AB19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8761"/>
            <a:ext cx="12192000" cy="6609239"/>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CEA0A65F-4525-407A-B965-9562E75074B8}"/>
                  </a:ext>
                </a:extLst>
              </p14:cNvPr>
              <p14:cNvContentPartPr/>
              <p14:nvPr/>
            </p14:nvContentPartPr>
            <p14:xfrm>
              <a:off x="6172470" y="3474990"/>
              <a:ext cx="360" cy="360"/>
            </p14:xfrm>
          </p:contentPart>
        </mc:Choice>
        <mc:Fallback xmlns="">
          <p:pic>
            <p:nvPicPr>
              <p:cNvPr id="3" name="Ink 2">
                <a:extLst>
                  <a:ext uri="{FF2B5EF4-FFF2-40B4-BE49-F238E27FC236}">
                    <a16:creationId xmlns:a16="http://schemas.microsoft.com/office/drawing/2014/main" id="{CEA0A65F-4525-407A-B965-9562E75074B8}"/>
                  </a:ext>
                </a:extLst>
              </p:cNvPr>
              <p:cNvPicPr/>
              <p:nvPr/>
            </p:nvPicPr>
            <p:blipFill>
              <a:blip r:embed="rId5"/>
              <a:stretch>
                <a:fillRect/>
              </a:stretch>
            </p:blipFill>
            <p:spPr>
              <a:xfrm>
                <a:off x="6163470" y="346599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1B0F20BD-B625-471A-A933-0217BAAF9FBC}"/>
                  </a:ext>
                </a:extLst>
              </p14:cNvPr>
              <p14:cNvContentPartPr/>
              <p14:nvPr/>
            </p14:nvContentPartPr>
            <p14:xfrm>
              <a:off x="5040270" y="4033710"/>
              <a:ext cx="227880" cy="208440"/>
            </p14:xfrm>
          </p:contentPart>
        </mc:Choice>
        <mc:Fallback xmlns="">
          <p:pic>
            <p:nvPicPr>
              <p:cNvPr id="4" name="Ink 3">
                <a:extLst>
                  <a:ext uri="{FF2B5EF4-FFF2-40B4-BE49-F238E27FC236}">
                    <a16:creationId xmlns:a16="http://schemas.microsoft.com/office/drawing/2014/main" id="{1B0F20BD-B625-471A-A933-0217BAAF9FBC}"/>
                  </a:ext>
                </a:extLst>
              </p:cNvPr>
              <p:cNvPicPr/>
              <p:nvPr/>
            </p:nvPicPr>
            <p:blipFill>
              <a:blip r:embed="rId7"/>
              <a:stretch>
                <a:fillRect/>
              </a:stretch>
            </p:blipFill>
            <p:spPr>
              <a:xfrm>
                <a:off x="5031270" y="4025070"/>
                <a:ext cx="2455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32788135-29B4-4B84-9C3B-680363754C29}"/>
                  </a:ext>
                </a:extLst>
              </p14:cNvPr>
              <p14:cNvContentPartPr/>
              <p14:nvPr/>
            </p14:nvContentPartPr>
            <p14:xfrm>
              <a:off x="-2057490" y="2661030"/>
              <a:ext cx="360" cy="2160"/>
            </p14:xfrm>
          </p:contentPart>
        </mc:Choice>
        <mc:Fallback xmlns="">
          <p:pic>
            <p:nvPicPr>
              <p:cNvPr id="5" name="Ink 4">
                <a:extLst>
                  <a:ext uri="{FF2B5EF4-FFF2-40B4-BE49-F238E27FC236}">
                    <a16:creationId xmlns:a16="http://schemas.microsoft.com/office/drawing/2014/main" id="{32788135-29B4-4B84-9C3B-680363754C29}"/>
                  </a:ext>
                </a:extLst>
              </p:cNvPr>
              <p:cNvPicPr/>
              <p:nvPr/>
            </p:nvPicPr>
            <p:blipFill>
              <a:blip r:embed="rId5"/>
              <a:stretch>
                <a:fillRect/>
              </a:stretch>
            </p:blipFill>
            <p:spPr>
              <a:xfrm>
                <a:off x="-2066130" y="2652030"/>
                <a:ext cx="18000" cy="19800"/>
              </a:xfrm>
              <a:prstGeom prst="rect">
                <a:avLst/>
              </a:prstGeom>
            </p:spPr>
          </p:pic>
        </mc:Fallback>
      </mc:AlternateContent>
    </p:spTree>
    <p:extLst>
      <p:ext uri="{BB962C8B-B14F-4D97-AF65-F5344CB8AC3E}">
        <p14:creationId xmlns:p14="http://schemas.microsoft.com/office/powerpoint/2010/main" val="382294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41F889-9008-4EEE-A0F1-582721B24E2E}"/>
              </a:ext>
            </a:extLst>
          </p:cNvPr>
          <p:cNvSpPr/>
          <p:nvPr/>
        </p:nvSpPr>
        <p:spPr>
          <a:xfrm>
            <a:off x="175984" y="194083"/>
            <a:ext cx="12016016" cy="642533"/>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sz="3200">
                <a:solidFill>
                  <a:schemeClr val="tx1"/>
                </a:solidFill>
                <a:latin typeface="Arial" panose="020B0604020202020204" pitchFamily="34" charset="0"/>
                <a:cs typeface="Arial" panose="020B0604020202020204" pitchFamily="34" charset="0"/>
              </a:rPr>
              <a:t>2. Em sẽ nói và làm gì để khuyên người thân bỏ hút thuốc lá?</a:t>
            </a:r>
            <a:endParaRPr lang="zh-CN" altLang="en-US" sz="3200" dirty="0">
              <a:solidFill>
                <a:schemeClr val="tx1"/>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pic>
        <p:nvPicPr>
          <p:cNvPr id="5" name="Picture 4">
            <a:extLst>
              <a:ext uri="{FF2B5EF4-FFF2-40B4-BE49-F238E27FC236}">
                <a16:creationId xmlns:a16="http://schemas.microsoft.com/office/drawing/2014/main" id="{3A4BB153-4C1D-456F-BB5D-DBC0C7EFE15B}"/>
              </a:ext>
            </a:extLst>
          </p:cNvPr>
          <p:cNvPicPr>
            <a:picLocks noChangeAspect="1"/>
          </p:cNvPicPr>
          <p:nvPr/>
        </p:nvPicPr>
        <p:blipFill>
          <a:blip r:embed="rId3"/>
          <a:stretch>
            <a:fillRect/>
          </a:stretch>
        </p:blipFill>
        <p:spPr>
          <a:xfrm>
            <a:off x="5150327" y="1631681"/>
            <a:ext cx="7041673" cy="5226319"/>
          </a:xfrm>
          <a:prstGeom prst="rect">
            <a:avLst/>
          </a:prstGeom>
        </p:spPr>
      </p:pic>
      <p:sp>
        <p:nvSpPr>
          <p:cNvPr id="6" name="Speech Bubble: Oval 5">
            <a:extLst>
              <a:ext uri="{FF2B5EF4-FFF2-40B4-BE49-F238E27FC236}">
                <a16:creationId xmlns:a16="http://schemas.microsoft.com/office/drawing/2014/main" id="{F24477D7-88F8-4546-AB55-81368C2CC354}"/>
              </a:ext>
            </a:extLst>
          </p:cNvPr>
          <p:cNvSpPr/>
          <p:nvPr/>
        </p:nvSpPr>
        <p:spPr>
          <a:xfrm>
            <a:off x="-296539" y="1784554"/>
            <a:ext cx="5753442" cy="4572001"/>
          </a:xfrm>
          <a:prstGeom prst="wedgeEllipseCallout">
            <a:avLst>
              <a:gd name="adj1" fmla="val 65581"/>
              <a:gd name="adj2" fmla="val 3959"/>
            </a:avLst>
          </a:prstGeom>
          <a:solidFill>
            <a:srgbClr val="00B0F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E97B77E1-5667-4432-AC5A-3102B0D8B788}"/>
              </a:ext>
            </a:extLst>
          </p:cNvPr>
          <p:cNvSpPr txBox="1"/>
          <p:nvPr/>
        </p:nvSpPr>
        <p:spPr>
          <a:xfrm>
            <a:off x="621001" y="2536680"/>
            <a:ext cx="4200151" cy="3416320"/>
          </a:xfrm>
          <a:prstGeom prst="rect">
            <a:avLst/>
          </a:prstGeom>
          <a:noFill/>
        </p:spPr>
        <p:txBody>
          <a:bodyPr wrap="square">
            <a:spAutoFit/>
          </a:bodyPr>
          <a:lstStyle/>
          <a:p>
            <a:r>
              <a:rPr lang="en-US" sz="2400" b="1">
                <a:solidFill>
                  <a:srgbClr val="002060"/>
                </a:solidFill>
                <a:effectLst/>
                <a:latin typeface="Arial" panose="020B0604020202020204" pitchFamily="34" charset="0"/>
                <a:ea typeface="Calibri" panose="020F0502020204030204" pitchFamily="34" charset="0"/>
                <a:cs typeface="Arial" panose="020B0604020202020204" pitchFamily="34" charset="0"/>
              </a:rPr>
              <a:t>Bố ơi, bố đừng hút thuốc lá nữa nhé! Bố hút thuốc sẽ làm tổn thương đến cơ quan hô hấp, nhất là phổi đấy. Khi mẹ và con hít phải khói thuốc thì cũng bị ảnh hưởng xấu nữa bố ạ. Con tin là bố sẽ bỏ được thuốc lá thôi.</a:t>
            </a:r>
            <a:endParaRPr lang="en-US" sz="24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131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4BB153-4C1D-456F-BB5D-DBC0C7EFE15B}"/>
              </a:ext>
            </a:extLst>
          </p:cNvPr>
          <p:cNvPicPr>
            <a:picLocks noChangeAspect="1"/>
          </p:cNvPicPr>
          <p:nvPr/>
        </p:nvPicPr>
        <p:blipFill>
          <a:blip r:embed="rId3"/>
          <a:stretch>
            <a:fillRect/>
          </a:stretch>
        </p:blipFill>
        <p:spPr>
          <a:xfrm>
            <a:off x="4584309" y="815840"/>
            <a:ext cx="7607691" cy="5226319"/>
          </a:xfrm>
          <a:prstGeom prst="rect">
            <a:avLst/>
          </a:prstGeom>
        </p:spPr>
      </p:pic>
      <p:sp>
        <p:nvSpPr>
          <p:cNvPr id="6" name="Speech Bubble: Oval 5">
            <a:extLst>
              <a:ext uri="{FF2B5EF4-FFF2-40B4-BE49-F238E27FC236}">
                <a16:creationId xmlns:a16="http://schemas.microsoft.com/office/drawing/2014/main" id="{F24477D7-88F8-4546-AB55-81368C2CC354}"/>
              </a:ext>
            </a:extLst>
          </p:cNvPr>
          <p:cNvSpPr/>
          <p:nvPr/>
        </p:nvSpPr>
        <p:spPr>
          <a:xfrm>
            <a:off x="-51230" y="3429000"/>
            <a:ext cx="6117196" cy="3345606"/>
          </a:xfrm>
          <a:prstGeom prst="wedgeEllipseCallout">
            <a:avLst>
              <a:gd name="adj1" fmla="val 73997"/>
              <a:gd name="adj2" fmla="val -8759"/>
            </a:avLst>
          </a:prstGeom>
          <a:solidFill>
            <a:schemeClr val="accent6">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E97B77E1-5667-4432-AC5A-3102B0D8B788}"/>
              </a:ext>
            </a:extLst>
          </p:cNvPr>
          <p:cNvSpPr txBox="1"/>
          <p:nvPr/>
        </p:nvSpPr>
        <p:spPr>
          <a:xfrm>
            <a:off x="799963" y="3978418"/>
            <a:ext cx="4873517" cy="2246769"/>
          </a:xfrm>
          <a:prstGeom prst="rect">
            <a:avLst/>
          </a:prstGeom>
          <a:noFill/>
        </p:spPr>
        <p:txBody>
          <a:bodyPr wrap="square">
            <a:spAutoFit/>
          </a:bodyPr>
          <a:lstStyle/>
          <a:p>
            <a:r>
              <a:rPr lang="en-US" sz="2800" b="1">
                <a:solidFill>
                  <a:schemeClr val="bg1"/>
                </a:solidFill>
                <a:effectLst/>
                <a:latin typeface="Arial" panose="020B0604020202020204" pitchFamily="34" charset="0"/>
                <a:ea typeface="Calibri" panose="020F0502020204030204" pitchFamily="34" charset="0"/>
                <a:cs typeface="Arial" panose="020B0604020202020204" pitchFamily="34" charset="0"/>
              </a:rPr>
              <a:t>Bố ơi, hút thuốc lá sẽ có hại cho sức khỏe của bố và những người xung quanh. Bố đừng hút thuốc lá nữa nhé! </a:t>
            </a:r>
            <a:endParaRPr lang="en-US" sz="28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3178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752601" y="-9168"/>
            <a:ext cx="8454661" cy="884931"/>
          </a:xfrm>
          <a:prstGeom prst="rect">
            <a:avLst/>
          </a:prstGeom>
          <a:noFill/>
          <a:ln w="9525">
            <a:noFill/>
            <a:miter lim="800000"/>
            <a:headEnd/>
            <a:tailEnd/>
          </a:ln>
          <a:effectLst/>
        </p:spPr>
        <p:txBody>
          <a:bodyPr anchor="ctr"/>
          <a:lstStyle/>
          <a:p>
            <a:pPr>
              <a:defRPr/>
            </a:pPr>
            <a:r>
              <a:rPr lang="en-US" sz="2800" kern="0">
                <a:latin typeface="Arial" panose="020B0604020202020204" pitchFamily="34" charset="0"/>
                <a:cs typeface="Arial" panose="020B0604020202020204" pitchFamily="34" charset="0"/>
              </a:rPr>
              <a:t>Thứ tư ngày 20 tháng 4 năm 2022</a:t>
            </a:r>
          </a:p>
          <a:p>
            <a:pPr>
              <a:defRPr/>
            </a:pPr>
            <a:r>
              <a:rPr lang="en-US" sz="2800" kern="0">
                <a:latin typeface="Arial" panose="020B0604020202020204" pitchFamily="34" charset="0"/>
                <a:cs typeface="Arial" panose="020B0604020202020204" pitchFamily="34" charset="0"/>
              </a:rPr>
              <a:t>Bài 20: </a:t>
            </a:r>
            <a:r>
              <a:rPr lang="en-US" sz="2800" kern="0">
                <a:solidFill>
                  <a:srgbClr val="FF0000"/>
                </a:solidFill>
                <a:latin typeface="Arial" panose="020B0604020202020204" pitchFamily="34" charset="0"/>
                <a:cs typeface="Arial" panose="020B0604020202020204" pitchFamily="34" charset="0"/>
              </a:rPr>
              <a:t>Ôn tập chủ đề Con người và sức khỏe</a:t>
            </a:r>
            <a:endParaRPr lang="en-US" sz="280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2752601" y="1041359"/>
            <a:ext cx="2649639" cy="52322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defRPr/>
            </a:pPr>
            <a:r>
              <a:rPr lang="en-US" altLang="zh-CN" sz="2800" b="1">
                <a:ln w="0"/>
                <a:solidFill>
                  <a:schemeClr val="tx1"/>
                </a:solidFill>
                <a:effectLst>
                  <a:outerShdw blurRad="38100" dist="19050" dir="2700000" algn="tl" rotWithShape="0">
                    <a:schemeClr val="dk1">
                      <a:alpha val="40000"/>
                    </a:schemeClr>
                  </a:outerShdw>
                </a:effectLst>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Tổng kết</a:t>
            </a:r>
            <a:endParaRPr lang="zh-CN" altLang="en-US" sz="2800" b="1"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8" name="TextBox 7"/>
          <p:cNvSpPr txBox="1"/>
          <p:nvPr/>
        </p:nvSpPr>
        <p:spPr>
          <a:xfrm>
            <a:off x="170303" y="1892776"/>
            <a:ext cx="6695184" cy="1384995"/>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Arial" panose="020B0604020202020204" pitchFamily="34" charset="0"/>
              <a:buChar char="•"/>
            </a:pPr>
            <a:r>
              <a:rPr lang="en-US" sz="2800">
                <a:solidFill>
                  <a:schemeClr val="tx1"/>
                </a:solidFill>
                <a:latin typeface="Arial" panose="020B0604020202020204" pitchFamily="34" charset="0"/>
                <a:cs typeface="Arial" panose="020B0604020202020204" pitchFamily="34" charset="0"/>
              </a:rPr>
              <a:t>Quan sát tranh:</a:t>
            </a:r>
          </a:p>
          <a:p>
            <a:r>
              <a:rPr lang="en-US" sz="2800">
                <a:solidFill>
                  <a:schemeClr val="tx1"/>
                </a:solidFill>
                <a:latin typeface="Arial" panose="020B0604020202020204" pitchFamily="34" charset="0"/>
                <a:cs typeface="Arial" panose="020B0604020202020204" pitchFamily="34" charset="0"/>
              </a:rPr>
              <a:t>     Bạn Minh đang làm gì và nói gì với bạn Hoa?</a:t>
            </a:r>
          </a:p>
        </p:txBody>
      </p:sp>
      <p:sp>
        <p:nvSpPr>
          <p:cNvPr id="9" name="TextBox 8"/>
          <p:cNvSpPr txBox="1"/>
          <p:nvPr/>
        </p:nvSpPr>
        <p:spPr>
          <a:xfrm>
            <a:off x="170303" y="3691928"/>
            <a:ext cx="6695184" cy="954107"/>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Wingdings" panose="05000000000000000000" pitchFamily="2" charset="2"/>
              <a:buChar char="Ø"/>
            </a:pPr>
            <a:r>
              <a:rPr lang="en-US" sz="2800">
                <a:solidFill>
                  <a:schemeClr val="tx1"/>
                </a:solidFill>
                <a:latin typeface="Arial" panose="020B0604020202020204" pitchFamily="34" charset="0"/>
                <a:cs typeface="Arial" panose="020B0604020202020204" pitchFamily="34" charset="0"/>
              </a:rPr>
              <a:t>Minh đưa khẩu trang cho Hoa và nói : Bạn đeo khẩu trang vào cho đỡ bụi.</a:t>
            </a:r>
          </a:p>
        </p:txBody>
      </p:sp>
      <p:pic>
        <p:nvPicPr>
          <p:cNvPr id="3" name="Picture 2">
            <a:extLst>
              <a:ext uri="{FF2B5EF4-FFF2-40B4-BE49-F238E27FC236}">
                <a16:creationId xmlns:a16="http://schemas.microsoft.com/office/drawing/2014/main" id="{8B87D908-B178-4FD9-9FD7-BC50CF8CA7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5793" y="955399"/>
            <a:ext cx="5156208" cy="5902601"/>
          </a:xfrm>
          <a:prstGeom prst="rect">
            <a:avLst/>
          </a:prstGeom>
        </p:spPr>
      </p:pic>
      <p:sp>
        <p:nvSpPr>
          <p:cNvPr id="12" name="TextBox 11">
            <a:extLst>
              <a:ext uri="{FF2B5EF4-FFF2-40B4-BE49-F238E27FC236}">
                <a16:creationId xmlns:a16="http://schemas.microsoft.com/office/drawing/2014/main" id="{643D1D3B-6993-4DA2-A45B-3FBD3F904375}"/>
              </a:ext>
            </a:extLst>
          </p:cNvPr>
          <p:cNvSpPr txBox="1"/>
          <p:nvPr/>
        </p:nvSpPr>
        <p:spPr>
          <a:xfrm>
            <a:off x="210740" y="5060192"/>
            <a:ext cx="6695184" cy="1384995"/>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Wingdings" panose="05000000000000000000" pitchFamily="2" charset="2"/>
              <a:buChar char="Ø"/>
            </a:pPr>
            <a:r>
              <a:rPr lang="en-US" sz="2800">
                <a:solidFill>
                  <a:schemeClr val="tx1"/>
                </a:solidFill>
                <a:latin typeface="Arial" panose="020B0604020202020204" pitchFamily="34" charset="0"/>
                <a:cs typeface="Arial" panose="020B0604020202020204" pitchFamily="34" charset="0"/>
              </a:rPr>
              <a:t>Minh đã biết nhắc nhở Hoa đeo khẩu trang vào để bảo vệ cơ quan hô hấp rồi đấy.</a:t>
            </a:r>
          </a:p>
        </p:txBody>
      </p:sp>
    </p:spTree>
    <p:extLst>
      <p:ext uri="{BB962C8B-B14F-4D97-AF65-F5344CB8AC3E}">
        <p14:creationId xmlns:p14="http://schemas.microsoft.com/office/powerpoint/2010/main" val="773918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706</TotalTime>
  <Words>367</Words>
  <Application>Microsoft Office PowerPoint</Application>
  <PresentationFormat>Widescreen</PresentationFormat>
  <Paragraphs>32</Paragraphs>
  <Slides>10</Slides>
  <Notes>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10</vt:i4>
      </vt:variant>
    </vt:vector>
  </HeadingPairs>
  <TitlesOfParts>
    <vt:vector size="22" baseType="lpstr">
      <vt:lpstr>Microsoft YaHei</vt:lpstr>
      <vt:lpstr>Arial</vt:lpstr>
      <vt:lpstr>Arial-Rounded</vt:lpstr>
      <vt:lpstr>Calibri</vt:lpstr>
      <vt:lpstr>Calibri Light</vt:lpstr>
      <vt:lpstr>等线</vt:lpstr>
      <vt:lpstr>Times New Roman</vt:lpstr>
      <vt:lpstr>Wingdings</vt:lpstr>
      <vt:lpstr>字魂59号-创粗黑</vt:lpstr>
      <vt:lpstr>2_Office Theme</vt:lpstr>
      <vt:lpstr>Office Theme</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hong luong</dc:creator>
  <cp:lastModifiedBy>Techsi.vn</cp:lastModifiedBy>
  <cp:revision>288</cp:revision>
  <dcterms:created xsi:type="dcterms:W3CDTF">2021-06-07T03:46:19Z</dcterms:created>
  <dcterms:modified xsi:type="dcterms:W3CDTF">2025-05-20T02:13:20Z</dcterms:modified>
</cp:coreProperties>
</file>