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7"/>
  </p:notesMasterIdLst>
  <p:sldIdLst>
    <p:sldId id="294" r:id="rId2"/>
    <p:sldId id="296" r:id="rId3"/>
    <p:sldId id="304" r:id="rId4"/>
    <p:sldId id="305" r:id="rId5"/>
    <p:sldId id="327" r:id="rId6"/>
    <p:sldId id="306" r:id="rId7"/>
    <p:sldId id="325" r:id="rId8"/>
    <p:sldId id="330" r:id="rId9"/>
    <p:sldId id="307" r:id="rId10"/>
    <p:sldId id="309" r:id="rId11"/>
    <p:sldId id="310" r:id="rId12"/>
    <p:sldId id="329" r:id="rId13"/>
    <p:sldId id="331" r:id="rId14"/>
    <p:sldId id="311" r:id="rId15"/>
    <p:sldId id="33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69" d="100"/>
          <a:sy n="69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70C0-D7FD-488A-9DD9-7B5B0BB1498C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44A5-9FD5-4158-9034-AA72DE75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35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444A5-9FD5-4158-9034-AA72DE75FC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8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9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7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465491" y="4080941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64244" y="40632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850009"/>
            <a:ext cx="1696959" cy="23850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49039" y="1557949"/>
            <a:ext cx="847058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5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5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27. </a:t>
            </a:r>
            <a:r>
              <a:rPr lang="en-US" altLang="zh-CN" sz="35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Ôn</a:t>
            </a:r>
            <a:r>
              <a:rPr lang="en-US" altLang="zh-CN" sz="35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35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35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5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5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5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5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sức</a:t>
            </a:r>
            <a:r>
              <a:rPr lang="en-US" altLang="zh-CN" sz="35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khỏe</a:t>
            </a:r>
            <a:endParaRPr lang="en-US" altLang="zh-CN" sz="3500" b="1" i="1" kern="0" dirty="0" smtClean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5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35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35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1)</a:t>
            </a:r>
            <a:endParaRPr kumimoji="0" lang="en-US" altLang="zh-CN" sz="35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66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369620-BB79-43AD-B609-9B7C1CD6A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06" y="0"/>
            <a:ext cx="956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9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273A9-1871-49CA-817F-41B0B48CC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4" y="0"/>
            <a:ext cx="11244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7AD49C-C204-4CC6-9EC2-F7FB119DE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860"/>
            <a:ext cx="12312838" cy="53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0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D58C8-9A00-410C-9263-3000CA5B2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651"/>
            <a:ext cx="12192000" cy="58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3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22BFA-46C5-49CF-B4E0-1AB3B49B6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2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5F514-A89B-457C-82D4-019D206EE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417"/>
            <a:ext cx="12192000" cy="645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07707" y="392261"/>
            <a:ext cx="1123665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Vẽ sơ đồ hoặc nói về một cơ quan của cơ thể mà em đã học.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0D890B-D24E-4E63-AD6D-431E4A3E5F4A}"/>
              </a:ext>
            </a:extLst>
          </p:cNvPr>
          <p:cNvSpPr/>
          <p:nvPr/>
        </p:nvSpPr>
        <p:spPr>
          <a:xfrm>
            <a:off x="807707" y="1053766"/>
            <a:ext cx="11089020" cy="523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Chia sẻ về cách chăm sóc, bảo vệ cơ quan đó.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B82C72-92DA-43EA-B3F1-F1DF3CFC1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340" y="2053792"/>
            <a:ext cx="8469260" cy="48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58BC44-1178-41F5-B4D2-CF7D83152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4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00FEE-31AD-42F2-BC74-3BF35F94B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7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EF1954-AAB5-46B6-B50F-9138C0E30A8B}"/>
              </a:ext>
            </a:extLst>
          </p:cNvPr>
          <p:cNvSpPr txBox="1"/>
          <p:nvPr/>
        </p:nvSpPr>
        <p:spPr>
          <a:xfrm>
            <a:off x="2504870" y="3352"/>
            <a:ext cx="8234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chăm sóc, bảo vệ cơ quan vận động </a:t>
            </a:r>
            <a:endParaRPr lang="en-US" sz="28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AB17A-B430-47E5-8056-4DDE4FD4E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6572"/>
            <a:ext cx="6083379" cy="2902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15C2AC-9B26-47AE-9E61-5A980C70F9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7" t="50000" r="311" b="178"/>
          <a:stretch/>
        </p:blipFill>
        <p:spPr>
          <a:xfrm>
            <a:off x="7036170" y="3788323"/>
            <a:ext cx="4812119" cy="306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9C9098-1812-4D7C-AFBB-484B86B99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42" b="50716"/>
          <a:stretch/>
        </p:blipFill>
        <p:spPr>
          <a:xfrm>
            <a:off x="1331827" y="3523596"/>
            <a:ext cx="4115662" cy="3334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5F5EE5-8ECB-4999-A8A7-E34F9AD29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12" y="526573"/>
            <a:ext cx="5923088" cy="35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4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9DDA8E-F5CE-4EB1-90B0-425237355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474" y="-3805"/>
            <a:ext cx="7090532" cy="686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1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3F08C6-BECE-4A18-B66E-A54429D3F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64" y="0"/>
            <a:ext cx="9220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4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600DC9-ECFA-4F76-BCA4-234B64457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53" y="0"/>
            <a:ext cx="9967693" cy="6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6A3EC-1AF5-41F3-B4ED-5E895BDDD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208"/>
            <a:ext cx="12173650" cy="55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7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63</Words>
  <Application>Microsoft Office PowerPoint</Application>
  <PresentationFormat>Widescreen</PresentationFormat>
  <Paragraphs>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Techsi.vn</cp:lastModifiedBy>
  <cp:revision>290</cp:revision>
  <dcterms:created xsi:type="dcterms:W3CDTF">2021-06-07T03:46:19Z</dcterms:created>
  <dcterms:modified xsi:type="dcterms:W3CDTF">2025-05-20T02:16:26Z</dcterms:modified>
</cp:coreProperties>
</file>