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63" r:id="rId4"/>
  </p:sldMasterIdLst>
  <p:notesMasterIdLst>
    <p:notesMasterId r:id="rId16"/>
  </p:notesMasterIdLst>
  <p:sldIdLst>
    <p:sldId id="11088477" r:id="rId5"/>
    <p:sldId id="11088478" r:id="rId6"/>
    <p:sldId id="11088407" r:id="rId7"/>
    <p:sldId id="11088471" r:id="rId8"/>
    <p:sldId id="11088465" r:id="rId9"/>
    <p:sldId id="11088472" r:id="rId10"/>
    <p:sldId id="11088474" r:id="rId11"/>
    <p:sldId id="11088479" r:id="rId12"/>
    <p:sldId id="11088475" r:id="rId13"/>
    <p:sldId id="11088412" r:id="rId14"/>
    <p:sldId id="110884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9D8FF"/>
    <a:srgbClr val="FFFF66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91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04979-B895-41F7-B363-10D0A5272A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D43FD-11FC-4941-BA70-053B4F2DC6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782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63" y="95250"/>
            <a:ext cx="11972925" cy="663575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7150"/>
            <a:ext cx="50022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1049338"/>
            <a:ext cx="7546975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3" y="4086225"/>
            <a:ext cx="24225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09575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2006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641137" cy="548005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FFAB4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377825" y="255588"/>
            <a:ext cx="2617788" cy="2076450"/>
            <a:chOff x="237072" y="234585"/>
            <a:chExt cx="1448294" cy="1448294"/>
          </a:xfrm>
        </p:grpSpPr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283621" y="281090"/>
              <a:ext cx="1355195" cy="135528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252003" y="247872"/>
              <a:ext cx="1418432" cy="1419505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A7565-F8ED-4E36-B06B-B7F469D714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54F1D-D858-433D-A219-7037C54702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59769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113" y="0"/>
            <a:ext cx="12345988" cy="174148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2222500" y="2224088"/>
            <a:ext cx="9845675" cy="1784350"/>
            <a:chOff x="9566064" y="964372"/>
            <a:chExt cx="5446164" cy="69825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7170" y="966857"/>
              <a:ext cx="1945058" cy="695768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3763" cy="6466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4021" y="1023388"/>
              <a:ext cx="5049249" cy="543569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0650" y="2160588"/>
            <a:ext cx="1546225" cy="1762125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9100" y="2224088"/>
            <a:ext cx="1393825" cy="1581150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12" name="TextBox 18"/>
          <p:cNvSpPr txBox="1">
            <a:spLocks noChangeArrowheads="1"/>
          </p:cNvSpPr>
          <p:nvPr userDrawn="1"/>
        </p:nvSpPr>
        <p:spPr bwMode="auto">
          <a:xfrm>
            <a:off x="9272588" y="64738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123B-D1BD-489A-A47D-050AF902EB1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6760-1444-4685-AFCE-AE9F36215D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1464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691937" cy="55229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A889C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377825" y="255588"/>
            <a:ext cx="2630488" cy="2047875"/>
            <a:chOff x="237072" y="234585"/>
            <a:chExt cx="1448294" cy="1448294"/>
          </a:xfrm>
        </p:grpSpPr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DCD0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283397" y="280616"/>
              <a:ext cx="1355645" cy="1356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254553" y="252548"/>
              <a:ext cx="1418576" cy="1419104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699140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356934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650" y="287338"/>
            <a:ext cx="11696700" cy="643413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EA281-D5F1-4617-A7AA-0C16FEC441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7B24F-A2DE-463C-A5B6-F7ABB6180A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593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720512" cy="556418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377825" y="255588"/>
            <a:ext cx="2636838" cy="2062162"/>
            <a:chOff x="237072" y="234585"/>
            <a:chExt cx="1448294" cy="1448294"/>
          </a:xfrm>
        </p:grpSpPr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283285" y="280297"/>
              <a:ext cx="1355868" cy="13568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244920" y="252424"/>
              <a:ext cx="1418647" cy="1419306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478885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36550"/>
            <a:ext cx="11655425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17520652">
            <a:off x="-1242219" y="-526256"/>
            <a:ext cx="30210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71802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en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 userDrawn="1"/>
        </p:nvSpPr>
        <p:spPr bwMode="auto">
          <a:xfrm>
            <a:off x="9250363" y="476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3450987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862FB-C034-4650-AE82-B5EC72D459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19BAA-E17C-4A47-B201-FF2D62B93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07728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4902200"/>
            <a:ext cx="79184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002088"/>
            <a:ext cx="34210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2200"/>
            <a:ext cx="79184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A6CB1-7072-46FA-BC1F-3847AF7EC07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68478-8CB2-42C4-8AAE-1EE10049D7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73198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455863" y="508000"/>
            <a:ext cx="7558087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330325"/>
            <a:ext cx="5507037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5" b="6030"/>
          <a:stretch>
            <a:fillRect/>
          </a:stretch>
        </p:blipFill>
        <p:spPr bwMode="auto">
          <a:xfrm>
            <a:off x="112713" y="3452813"/>
            <a:ext cx="348138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42875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 descr="7025f93bab81e29a45dfc8ebfbf481b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955675"/>
            <a:ext cx="4786312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63" y="95250"/>
            <a:ext cx="11972925" cy="663575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8BD6D-6BB0-47BD-B952-FA83975F6A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EB879-AEE2-41DC-A8DC-96A39C62C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395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龚芝怡 - 卓别林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-1600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968625" y="2320925"/>
            <a:ext cx="6561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 mở rộng</a:t>
            </a:r>
          </a:p>
        </p:txBody>
      </p:sp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8248650" y="5910263"/>
            <a:ext cx="3467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C4AC8-202F-4706-AF85-93D54D018F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D353E-4728-4675-82A2-075F78D48A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451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44488"/>
            <a:ext cx="11493500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274763"/>
            <a:ext cx="5214937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6143625"/>
            <a:ext cx="6556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652">
            <a:off x="114300" y="968375"/>
            <a:ext cx="4206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5756275"/>
            <a:ext cx="4968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4984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74763"/>
            <a:ext cx="571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7290495">
            <a:off x="10806113" y="5221287"/>
            <a:ext cx="20447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754063"/>
            <a:ext cx="4445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003675"/>
            <a:ext cx="533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163" y="700088"/>
            <a:ext cx="98425" cy="85725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4953000"/>
            <a:ext cx="7159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5343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04A97-AF70-43ED-A05A-1CB78F428C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EFE3D-2533-4F20-91D7-B3BFBB960F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103" name="TextBox 7"/>
          <p:cNvSpPr txBox="1">
            <a:spLocks noChangeArrowheads="1"/>
          </p:cNvSpPr>
          <p:nvPr userDrawn="1"/>
        </p:nvSpPr>
        <p:spPr bwMode="auto">
          <a:xfrm>
            <a:off x="9250363" y="476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025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-Rounded" panose="020B050000000000000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8.jpg"/><Relationship Id="rId7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jpg"/><Relationship Id="rId7" Type="http://schemas.microsoft.com/office/2007/relationships/hdphoto" Target="../media/hdphoto1.wdp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2450032" y="2657253"/>
            <a:ext cx="377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</a:t>
            </a:r>
            <a:endParaRPr lang="vi-VN" sz="5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7639" y="3739082"/>
            <a:ext cx="7623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</a:t>
            </a:r>
            <a:r>
              <a:rPr lang="vi-VN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TIẾT NƯỚC TIỂU</a:t>
            </a:r>
          </a:p>
          <a:p>
            <a:pPr algn="ctr"/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4000" b="1" dirty="0">
              <a:ln>
                <a:solidFill>
                  <a:schemeClr val="accent2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133086" y="49349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8169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897476082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958" y="182752"/>
            <a:ext cx="118280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Thảo luận để đưa ra cách thực hiện thói quen tốt giúp bảo vệ cơ quan bài tiết nước tiểu.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6901314" y="2736845"/>
            <a:ext cx="5162417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thực hiện thói quen tốt giúp bảo vệ cơ quan bài tiết nước tiểu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đủ nước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 và vệ sinh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đồ lót hằng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tiểu khi muốn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AECB3-E84E-4D4E-A58B-6EC205E61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155120"/>
            <a:ext cx="6334278" cy="47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C4D83-71FC-4183-8509-FDF5A6E59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1" y="664821"/>
            <a:ext cx="9827178" cy="55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66C01A-A89D-D888-13F7-F1F29C9AE3D6}"/>
              </a:ext>
            </a:extLst>
          </p:cNvPr>
          <p:cNvSpPr/>
          <p:nvPr/>
        </p:nvSpPr>
        <p:spPr>
          <a:xfrm>
            <a:off x="3579410" y="3601347"/>
            <a:ext cx="610143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8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8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8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80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93883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1" y="147728"/>
            <a:ext cx="11887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Điều 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thói quen ảnh hưởng đến cơ quan bài tiết nước tiểu theo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94664-2AEC-499D-9AAE-704AF14C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1" y="1941466"/>
            <a:ext cx="7215420" cy="4921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EAEF17-D2CA-4EA9-B904-C552222ACAB0}"/>
              </a:ext>
            </a:extLst>
          </p:cNvPr>
          <p:cNvSpPr txBox="1"/>
          <p:nvPr/>
        </p:nvSpPr>
        <p:spPr>
          <a:xfrm>
            <a:off x="85005" y="4741966"/>
            <a:ext cx="5165557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bao nhiêu bạn có thói quen tốt, bao nhiêu bạn có thói quen không tốt cho cơ quan bài tiết nước tiểu?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217CD-5C84-430C-9700-5A4B672E8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77"/>
            <a:ext cx="5250562" cy="27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vui nhộn - Bé ơi tắm nào">
            <a:hlinkClick r:id="" action="ppaction://media"/>
            <a:extLst>
              <a:ext uri="{FF2B5EF4-FFF2-40B4-BE49-F238E27FC236}">
                <a16:creationId xmlns:a16="http://schemas.microsoft.com/office/drawing/2014/main" id="{F14AAB89-F7E1-4DC5-ACFA-1E2182BD7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49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694" y="155349"/>
            <a:ext cx="11662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D5310-2BAC-41BC-9FC4-AA0A8C14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" y="2140729"/>
            <a:ext cx="4067553" cy="4717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BBC16-F251-45D0-B56B-F093E0F2A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03" y="2154128"/>
            <a:ext cx="3930360" cy="4703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DC6840-5563-4944-ADDA-CE52F552A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90" y="1775501"/>
            <a:ext cx="3509805" cy="4692566"/>
          </a:xfrm>
          <a:prstGeom prst="rect">
            <a:avLst/>
          </a:prstGeom>
        </p:spPr>
      </p:pic>
      <p:pic>
        <p:nvPicPr>
          <p:cNvPr id="21" name="Picture 20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54273870-C491-41A8-BC05-9DA35B35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66796" y="1504828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6226E236-A67F-4982-8DE9-635969F78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232188" y="1529109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A04E9C9C-0AF0-410F-BF92-C871B13A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0917732" y="1545241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925B90-FDFB-4C2E-B8B7-89627A5A5331}"/>
              </a:ext>
            </a:extLst>
          </p:cNvPr>
          <p:cNvSpPr txBox="1"/>
          <p:nvPr/>
        </p:nvSpPr>
        <p:spPr>
          <a:xfrm>
            <a:off x="24972" y="5890494"/>
            <a:ext cx="415246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4231E-6E17-47D5-B194-1B1E1D8C7068}"/>
              </a:ext>
            </a:extLst>
          </p:cNvPr>
          <p:cNvSpPr txBox="1"/>
          <p:nvPr/>
        </p:nvSpPr>
        <p:spPr>
          <a:xfrm>
            <a:off x="4588430" y="5875746"/>
            <a:ext cx="3641166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1BBA4-55D2-41BB-BD04-BBE3CAFDB6F1}"/>
              </a:ext>
            </a:extLst>
          </p:cNvPr>
          <p:cNvSpPr txBox="1"/>
          <p:nvPr/>
        </p:nvSpPr>
        <p:spPr>
          <a:xfrm>
            <a:off x="8586533" y="5608687"/>
            <a:ext cx="35576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83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34FE9-434B-4470-902A-408E1825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" y="204796"/>
            <a:ext cx="4627402" cy="4689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6BDC9-1955-471F-907B-512DC49D9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09" y="204796"/>
            <a:ext cx="3352043" cy="4703363"/>
          </a:xfrm>
          <a:prstGeom prst="rect">
            <a:avLst/>
          </a:prstGeom>
        </p:spPr>
      </p:pic>
      <p:pic>
        <p:nvPicPr>
          <p:cNvPr id="16" name="Picture 15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EF75E744-AC28-4D54-BE1E-DAD22D0C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5954365" y="5980233"/>
            <a:ext cx="845834" cy="8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39F7DCB7-188F-484E-9BCF-4C783ACC5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473199" y="5867118"/>
            <a:ext cx="1010123" cy="99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E4251-DD2F-4419-8996-B55ECB3E4A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3693"/>
          <a:stretch/>
        </p:blipFill>
        <p:spPr>
          <a:xfrm>
            <a:off x="8069379" y="204796"/>
            <a:ext cx="4112778" cy="4575355"/>
          </a:xfrm>
          <a:prstGeom prst="rect">
            <a:avLst/>
          </a:prstGeom>
        </p:spPr>
      </p:pic>
      <p:pic>
        <p:nvPicPr>
          <p:cNvPr id="24" name="Picture 23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E27CA941-7685-4435-B6B7-701C17C5D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826987" y="5788779"/>
            <a:ext cx="1010123" cy="10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A90922-81E1-444A-89FC-A5A07CFDF21B}"/>
              </a:ext>
            </a:extLst>
          </p:cNvPr>
          <p:cNvSpPr txBox="1"/>
          <p:nvPr/>
        </p:nvSpPr>
        <p:spPr>
          <a:xfrm>
            <a:off x="14405" y="4764882"/>
            <a:ext cx="457777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DFF4E-8EE0-415A-A4D4-5652932107C2}"/>
              </a:ext>
            </a:extLst>
          </p:cNvPr>
          <p:cNvSpPr txBox="1"/>
          <p:nvPr/>
        </p:nvSpPr>
        <p:spPr>
          <a:xfrm>
            <a:off x="4709774" y="4779904"/>
            <a:ext cx="324868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E1E87-45DC-44C8-AB19-62F1F8CC8F53}"/>
              </a:ext>
            </a:extLst>
          </p:cNvPr>
          <p:cNvSpPr txBox="1"/>
          <p:nvPr/>
        </p:nvSpPr>
        <p:spPr>
          <a:xfrm>
            <a:off x="8151396" y="4774233"/>
            <a:ext cx="402619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212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627241" y="699384"/>
            <a:ext cx="2937517" cy="8894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548210-4EC0-410B-BA58-E9E38E83EABD}"/>
              </a:ext>
            </a:extLst>
          </p:cNvPr>
          <p:cNvSpPr txBox="1"/>
          <p:nvPr/>
        </p:nvSpPr>
        <p:spPr>
          <a:xfrm>
            <a:off x="371298" y="2284808"/>
            <a:ext cx="1144940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4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nên làm để bảo vệ cơ quan bài tiết: tắm rửa sạch sẽ, thay đồ hằng ngày, phơi đồ nơi có nắng, uống đủ nước.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4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không nên làm để bảo vệ cơ quan bài tiết: không ăn mặn, không nhịn tiểu.</a:t>
            </a:r>
          </a:p>
        </p:txBody>
      </p:sp>
    </p:spTree>
    <p:extLst>
      <p:ext uri="{BB962C8B-B14F-4D97-AF65-F5344CB8AC3E}">
        <p14:creationId xmlns:p14="http://schemas.microsoft.com/office/powerpoint/2010/main" val="25313306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1" y="1622323"/>
            <a:ext cx="2571391" cy="25072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3348984" y="2089103"/>
            <a:ext cx="7845042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11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11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11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11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11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11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11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11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72682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6711" y="761352"/>
            <a:ext cx="11189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Nói với bạn sự cần thiết của việc uống đủ nước, không nhịn tiểu để phòng tránh sỏi thận.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796711" y="2624987"/>
            <a:ext cx="10935765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cần thiết của việc uống đủ nước là: để phòng tránh sỏi thận và loại bỏ được các chất độc hại.</a:t>
            </a:r>
            <a:endParaRPr lang="en-US" sz="4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759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346</Words>
  <Application>Microsoft Office PowerPoint</Application>
  <PresentationFormat>Widescreen</PresentationFormat>
  <Paragraphs>26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Techsi.vn</cp:lastModifiedBy>
  <cp:revision>442</cp:revision>
  <dcterms:created xsi:type="dcterms:W3CDTF">2021-06-23T08:03:30Z</dcterms:created>
  <dcterms:modified xsi:type="dcterms:W3CDTF">2025-05-20T02:06:06Z</dcterms:modified>
</cp:coreProperties>
</file>