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85C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>
        <p:scale>
          <a:sx n="73" d="100"/>
          <a:sy n="73" d="100"/>
        </p:scale>
        <p:origin x="-25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485379" y="2373264"/>
            <a:ext cx="214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Bài </a:t>
            </a:r>
            <a:r>
              <a:rPr lang="en-US" sz="3200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13</a:t>
            </a:r>
            <a:endParaRPr lang="vi-VN" sz="32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320300" y="2841096"/>
            <a:ext cx="70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6" y="1748365"/>
            <a:ext cx="683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541" y="84151"/>
            <a:ext cx="816781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21 </a:t>
            </a:r>
            <a:r>
              <a:rPr lang="en-US" sz="3200" b="1" dirty="0" err="1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03 </a:t>
            </a:r>
            <a:r>
              <a:rPr lang="en-US" sz="3200" b="1" dirty="0" err="1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3400" y="6355834"/>
            <a:ext cx="18923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err="1" smtClean="0"/>
              <a:t>Thèn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Bích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09100" y="0"/>
            <a:ext cx="2971800" cy="63558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1577" y="1018903"/>
            <a:ext cx="56431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đức</a:t>
            </a:r>
            <a:r>
              <a:rPr lang="en-US" sz="3600" b="1" dirty="0" smtClean="0">
                <a:latin typeface="HP001 5 hàng" pitchFamily="34" charset="0"/>
                <a:cs typeface="Times New Roman" pitchFamily="18" charset="0"/>
              </a:rPr>
              <a:t> </a:t>
            </a:r>
            <a:endParaRPr lang="en-US" sz="36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0058" y="4950823"/>
            <a:ext cx="66974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Trường</a:t>
            </a:r>
            <a:r>
              <a:rPr lang="en-US" dirty="0"/>
              <a:t> </a:t>
            </a:r>
            <a:r>
              <a:rPr lang="en-US" dirty="0" smtClean="0"/>
              <a:t>PTDT BT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65709"/>
            <a:ext cx="11519031" cy="4747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596900"/>
            <a:ext cx="89027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6900" y="1473200"/>
            <a:ext cx="646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5922" y="988540"/>
            <a:ext cx="3034162" cy="855143"/>
            <a:chOff x="500062" y="381715"/>
            <a:chExt cx="3034162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solidFill>
                    <a:srgbClr val="F78609"/>
                  </a:solidFill>
                  <a:latin typeface="HP001 5 hàng" pitchFamily="34" charset="0"/>
                  <a:cs typeface="Times New Roman" pitchFamily="18" charset="0"/>
                </a:rPr>
                <a:t>Khởi động</a:t>
              </a:r>
              <a:endParaRPr lang="vi-VN" sz="3200" b="1" dirty="0">
                <a:solidFill>
                  <a:srgbClr val="F78609"/>
                </a:solidFill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2023003" y="1843683"/>
            <a:ext cx="849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Khi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xmlns="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3413344"/>
            <a:ext cx="7807317" cy="21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1481" y="283631"/>
            <a:ext cx="773533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324600"/>
            <a:ext cx="1727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17966" y="988540"/>
            <a:ext cx="730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322895" y="1025611"/>
            <a:ext cx="2816950" cy="1235490"/>
            <a:chOff x="569798" y="1378201"/>
            <a:chExt cx="2816950" cy="1235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378201"/>
              <a:ext cx="2816950" cy="12354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 smtClean="0">
                  <a:solidFill>
                    <a:srgbClr val="000000"/>
                  </a:solidFill>
                  <a:latin typeface="HP001 5 hàng" pitchFamily="34" charset="0"/>
                  <a:cs typeface="Times New Roman" pitchFamily="18" charset="0"/>
                </a:rPr>
                <a:t>Khám phá</a:t>
              </a:r>
              <a:endParaRPr lang="vi-VN" sz="20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761429" y="13651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6" y="1334156"/>
            <a:ext cx="698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Quan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2211860"/>
            <a:ext cx="4530622" cy="29038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010327-10B1-47F8-9E86-D2AEDC44B10F}"/>
              </a:ext>
            </a:extLst>
          </p:cNvPr>
          <p:cNvSpPr txBox="1"/>
          <p:nvPr/>
        </p:nvSpPr>
        <p:spPr>
          <a:xfrm>
            <a:off x="1059472" y="5421749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theo.</a:t>
            </a:r>
            <a:endParaRPr lang="vi-VN" sz="23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22D85C-91E1-492B-88E8-9935DF9D5780}"/>
              </a:ext>
            </a:extLst>
          </p:cNvPr>
          <p:cNvSpPr txBox="1"/>
          <p:nvPr/>
        </p:nvSpPr>
        <p:spPr>
          <a:xfrm>
            <a:off x="6977950" y="5409110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tuột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xích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2038865"/>
            <a:ext cx="3994849" cy="2767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010" y="354016"/>
            <a:ext cx="837788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5800" y="6324600"/>
            <a:ext cx="20701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7381" y="938791"/>
            <a:ext cx="698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4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89582" y="9534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412890" y="1332308"/>
            <a:ext cx="995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4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2926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vệ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hưởng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tới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0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249632" y="2286000"/>
            <a:ext cx="2801024" cy="193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580730" y="2470200"/>
            <a:ext cx="2801024" cy="1749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1286" y="729049"/>
            <a:ext cx="851380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737870" y="14170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353067" y="1357613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34FCC-9101-4120-A93F-DAF059269028}"/>
              </a:ext>
            </a:extLst>
          </p:cNvPr>
          <p:cNvSpPr txBox="1"/>
          <p:nvPr/>
        </p:nvSpPr>
        <p:spPr>
          <a:xfrm flipH="1">
            <a:off x="711200" y="1880833"/>
            <a:ext cx="1076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Lớp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tham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vườn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bách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Do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mải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ngắm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yêu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thích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nên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2115" y="3669838"/>
            <a:ext cx="6226628" cy="235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70976" y="2896496"/>
            <a:ext cx="882091" cy="76024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433608" y="3148913"/>
            <a:ext cx="370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D83035-94AE-47B7-8C7D-55DE3FCFD46E}"/>
              </a:ext>
            </a:extLst>
          </p:cNvPr>
          <p:cNvSpPr txBox="1"/>
          <p:nvPr/>
        </p:nvSpPr>
        <p:spPr>
          <a:xfrm>
            <a:off x="820563" y="4392868"/>
            <a:ext cx="457263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endParaRPr lang="en-US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thầy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995" y="324452"/>
            <a:ext cx="77724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1474" y="909227"/>
            <a:ext cx="74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899636" y="12458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512471" y="1245883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0980" y="1797702"/>
            <a:ext cx="5237723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76910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541902" y="1740065"/>
            <a:ext cx="1019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90503" y="337892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13C37-6FA4-4CEE-9489-08FBEC310A8B}"/>
              </a:ext>
            </a:extLst>
          </p:cNvPr>
          <p:cNvSpPr txBox="1"/>
          <p:nvPr/>
        </p:nvSpPr>
        <p:spPr>
          <a:xfrm flipH="1">
            <a:off x="1572592" y="3227813"/>
            <a:ext cx="5068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ích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xmlns="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khó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khăn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0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7994" y="399985"/>
            <a:ext cx="848909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1657" y="984760"/>
            <a:ext cx="689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4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1427235"/>
            <a:ext cx="2816950" cy="906915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104900" y="3143090"/>
              <a:ext cx="2212111" cy="56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   </a:t>
              </a:r>
              <a:r>
                <a:rPr lang="vi-VN" sz="2000" b="1" dirty="0" smtClean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654178" y="164877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7757" y="1648779"/>
            <a:ext cx="302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0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1132193" y="2374936"/>
            <a:ext cx="4577758" cy="3329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422030" y="2468880"/>
            <a:ext cx="4515932" cy="3306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1061928" y="5904924"/>
            <a:ext cx="47182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mưa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mang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ô.</a:t>
            </a:r>
            <a:endParaRPr lang="vi-VN" sz="20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545943" y="5934370"/>
            <a:ext cx="47182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dụ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dỗ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tặng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quà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198" y="319615"/>
            <a:ext cx="75797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3360" y="992777"/>
            <a:ext cx="653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58825" y="836335"/>
            <a:ext cx="2816950" cy="1288726"/>
            <a:chOff x="499353" y="30038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353" y="30038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348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 smtClean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658940" y="1387570"/>
            <a:ext cx="492352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HP001 5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51292" y="1471807"/>
            <a:ext cx="302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0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300" i="1" dirty="0" err="1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đường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ngã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79" y="2082800"/>
            <a:ext cx="4102705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3"/>
            <a:ext cx="4564134" cy="3587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7580" y="134245"/>
            <a:ext cx="75311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5116" y="836335"/>
            <a:ext cx="697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419020" y="656534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59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chemeClr val="accent2"/>
                  </a:solidFill>
                  <a:latin typeface="HP001 5 hàng" pitchFamily="34" charset="0"/>
                  <a:cs typeface="Times New Roman" pitchFamily="18" charset="0"/>
                </a:rPr>
                <a:t>Vận dụng</a:t>
              </a:r>
              <a:endParaRPr lang="vi-VN" sz="2400" b="1" dirty="0">
                <a:solidFill>
                  <a:schemeClr val="accent2"/>
                </a:solidFill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899886" y="1816134"/>
            <a:ext cx="1075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thoại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1" cy="3824947"/>
            <a:chOff x="2791280" y="2870402"/>
            <a:chExt cx="8246741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xmlns="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5084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HP001 5 hàng" pitchFamily="34" charset="0"/>
                      <a:cs typeface="Times New Roman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792092" cy="731157"/>
              <a:chOff x="3995808" y="4507239"/>
              <a:chExt cx="792092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222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792092" cy="731157"/>
              <a:chOff x="3995808" y="4507239"/>
              <a:chExt cx="792092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575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792092" cy="731157"/>
              <a:chOff x="3995808" y="4507239"/>
              <a:chExt cx="792092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575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792092" cy="731157"/>
              <a:chOff x="3995808" y="4507239"/>
              <a:chExt cx="792092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5693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58437" cy="731157"/>
              <a:chOff x="3995808" y="4507239"/>
              <a:chExt cx="801774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40839" cy="731157"/>
                <a:chOff x="3904343" y="4528457"/>
                <a:chExt cx="740839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228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Địa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chỉ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56DE96E-3B49-4452-8616-221E989000DA}"/>
                </a:ext>
              </a:extLst>
            </p:cNvPr>
            <p:cNvGrpSpPr/>
            <p:nvPr/>
          </p:nvGrpSpPr>
          <p:grpSpPr>
            <a:xfrm>
              <a:off x="8048831" y="3970261"/>
              <a:ext cx="2989190" cy="776566"/>
              <a:chOff x="4016573" y="4507239"/>
              <a:chExt cx="771327" cy="77656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547DEE0-D559-433A-866F-0DD319831F9D}"/>
                  </a:ext>
                </a:extLst>
              </p:cNvPr>
              <p:cNvSpPr/>
              <p:nvPr/>
            </p:nvSpPr>
            <p:spPr>
              <a:xfrm>
                <a:off x="4016573" y="4552648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590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Số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điện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thoại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3401087" y="656534"/>
            <a:ext cx="809241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03 </a:t>
            </a:r>
            <a:r>
              <a:rPr lang="en-US" sz="3200" b="1" dirty="0" err="1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472C18"/>
                </a:solidFill>
                <a:latin typeface="HP001 5 hàng" pitchFamily="34" charset="0"/>
                <a:cs typeface="Times New Roman" pitchFamily="18" charset="0"/>
              </a:rPr>
              <a:t> 2022</a:t>
            </a:r>
            <a:endParaRPr lang="en-US" sz="3200" b="1" dirty="0">
              <a:solidFill>
                <a:srgbClr val="472C18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29426" y="6305034"/>
            <a:ext cx="18640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Thèn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Bích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3209" y="1293761"/>
            <a:ext cx="670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588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114</cp:revision>
  <dcterms:created xsi:type="dcterms:W3CDTF">2021-06-11T02:39:36Z</dcterms:created>
  <dcterms:modified xsi:type="dcterms:W3CDTF">2022-03-16T17:01:47Z</dcterms:modified>
</cp:coreProperties>
</file>