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sldIdLst>
    <p:sldId id="320" r:id="rId2"/>
    <p:sldId id="338" r:id="rId3"/>
    <p:sldId id="339" r:id="rId4"/>
    <p:sldId id="341" r:id="rId5"/>
    <p:sldId id="342" r:id="rId6"/>
    <p:sldId id="343" r:id="rId7"/>
  </p:sldIdLst>
  <p:sldSz cx="12192000" cy="6858000"/>
  <p:notesSz cx="6858000" cy="9144000"/>
  <p:embeddedFontLst>
    <p:embeddedFont>
      <p:font typeface="Cambria" panose="02040503050406030204" pitchFamily="18" charset="0"/>
      <p:regular r:id="rId9"/>
      <p:bold r:id="rId10"/>
      <p:italic r:id="rId11"/>
      <p:boldItalic r:id="rId12"/>
    </p:embeddedFont>
    <p:embeddedFont>
      <p:font typeface="#9Slide07 HoneyCream" panose="020B0604020202020204" charset="0"/>
      <p:regular r:id="rId13"/>
    </p:embeddedFont>
    <p:embeddedFont>
      <p:font typeface="#9Slide03 AmpleSoft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DFE4"/>
    <a:srgbClr val="3D7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9F5FE-1BE2-4A25-85D8-73E3FED0EE2B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59505-EDF7-4AA4-A69A-99254931A3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2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1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2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4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A829E0-9F89-4A24-B84C-5820D8081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22B6B2-B936-41EF-A9E6-49E9AC99F3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2744"/>
            <a:ext cx="12192000" cy="24987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518875-E6DC-4291-B58B-04F6709A0E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" y="4059978"/>
            <a:ext cx="12192000" cy="10813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A9B5DB5-5611-4919-B085-ABE09CCC91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5339"/>
            <a:ext cx="12192000" cy="20026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B798E0-55A4-4902-BBE9-6A2693C0FA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7" y="-95495"/>
            <a:ext cx="3813993" cy="17599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854705-0D9A-4851-8186-28E46BCF64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480917" y="359539"/>
            <a:ext cx="2513561" cy="76279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6421D0F-1E14-72C7-E633-254CC8634623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444D20-CFAB-779A-7567-FC30F2484919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E890F6-6F94-5E02-FDF9-36A48EB67B3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513F91-8387-9EC7-6E38-4B16E4A458A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5C806B-7AEE-7B60-25D7-79291986308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EAEC3B-2AAE-51F4-483A-7157CBC9C8B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6DD46EF-F5C3-8155-B604-60AF2072FF9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3C16D-351C-093A-412E-3BE18B56A9FA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6E0009-9A1F-D660-D183-9E8D05C2512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35B3ED-CD7A-A4CB-3496-78D2DAD4760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18" name="任意多边形: 形状 40">
            <a:extLst>
              <a:ext uri="{FF2B5EF4-FFF2-40B4-BE49-F238E27FC236}">
                <a16:creationId xmlns:a16="http://schemas.microsoft.com/office/drawing/2014/main" id="{D23A8A3E-3F5A-0505-E390-CFB7F88A90ED}"/>
              </a:ext>
            </a:extLst>
          </p:cNvPr>
          <p:cNvSpPr/>
          <p:nvPr userDrawn="1"/>
        </p:nvSpPr>
        <p:spPr>
          <a:xfrm>
            <a:off x="-762" y="505872"/>
            <a:ext cx="12192000" cy="6097801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93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A829E0-9F89-4A24-B84C-5820D8081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22B6B2-B936-41EF-A9E6-49E9AC99F3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2744"/>
            <a:ext cx="12192000" cy="24987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518875-E6DC-4291-B58B-04F6709A0E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" y="4059978"/>
            <a:ext cx="12192000" cy="10813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A9B5DB5-5611-4919-B085-ABE09CCC91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5339"/>
            <a:ext cx="12192000" cy="20026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1B798E0-55A4-4902-BBE9-6A2693C0FA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96187"/>
            <a:ext cx="3813993" cy="17599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854705-0D9A-4851-8186-28E46BCF64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9322839" y="402389"/>
            <a:ext cx="2513561" cy="762799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35CE416-7728-EAEC-AB3C-B443A9C28F57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A457C1-7DC0-ED27-CE2F-23CE7AAB2B12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4660E6-378D-1E4C-6CD0-3C5A7FCE02A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E377C8-BE11-15B4-C4B4-5B8C53ACDFC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E2C141-7E6C-3E4E-51FD-8C47C27C491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93AEF9-9885-A3B9-C051-27A32D224EE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F481671-43A3-C92C-AB95-9427642C0C8D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B66C9A3-430B-32BB-C165-90F6E664BD0A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7BD2FE-0F0D-0358-FC7C-1A40131F0EF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CA3748-6E4E-3674-683E-8F3733A15DB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A98030-5A9B-4761-AC84-D775E9C7B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FF9ED7-6835-4BD7-B0F4-148A43B91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7" y="666129"/>
            <a:ext cx="3813993" cy="17599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7289181-269E-420B-A083-08CBD1935E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103546" y="217615"/>
            <a:ext cx="2513561" cy="762799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F453416A-CC21-41D9-D326-7395BA315C2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A52060-C8E3-521C-8920-A17849F778E8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02EA9D-17E1-2DAB-EA6C-B99CF7C6110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6E4C8A-BA10-CF36-0CD2-FDEE72D495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9344C7-71CD-7256-D40C-7CB647F0ED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DE2A39-ECAC-6108-A242-B639DF10048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C5AD67E-1511-51D8-38A1-441E635D71FF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1014C3-DC87-26D5-752C-159D565017CE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BACF59-8CA8-6FCA-C966-A620801DA6F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01D134-9D55-65C1-2E3B-7C0831CC534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9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24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D18100F-E1AB-6EAE-E994-8D252F159A4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C5325D-0573-9135-9DAF-E1D6229705C2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FD9F3-3970-5B9B-06AF-94D86E840D6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0A430F-F264-04D8-49B3-7B57C1488CF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9C967A-BD4F-3F3E-17CA-B27780B7899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DEA44F-D143-F294-6CE9-21DA943D20F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D2812D4-8272-CF6F-E822-181EF2673A59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DC288E-541B-9A88-2895-A5604E18101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6FBE9A-1365-9561-F6EB-A368EA0169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4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1FD2AC7-40AD-EEA5-7CB2-C0C4571392AF}"/>
              </a:ext>
            </a:extLst>
          </p:cNvPr>
          <p:cNvSpPr txBox="1"/>
          <p:nvPr/>
        </p:nvSpPr>
        <p:spPr>
          <a:xfrm>
            <a:off x="1091529" y="4135347"/>
            <a:ext cx="744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786025-A191-CF3B-6994-63EEC26C4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58" y="763871"/>
            <a:ext cx="1347333" cy="160338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CC6AD43-AED3-E628-D963-F0DE989FC8AC}"/>
              </a:ext>
            </a:extLst>
          </p:cNvPr>
          <p:cNvGrpSpPr/>
          <p:nvPr/>
        </p:nvGrpSpPr>
        <p:grpSpPr>
          <a:xfrm>
            <a:off x="129208" y="1194982"/>
            <a:ext cx="12225503" cy="2953027"/>
            <a:chOff x="0" y="1037110"/>
            <a:chExt cx="12225503" cy="29530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8E96155-BE7F-78F6-B49D-F60C8CB73709}"/>
                </a:ext>
              </a:extLst>
            </p:cNvPr>
            <p:cNvGrpSpPr/>
            <p:nvPr/>
          </p:nvGrpSpPr>
          <p:grpSpPr>
            <a:xfrm>
              <a:off x="0" y="1975420"/>
              <a:ext cx="12225503" cy="2014717"/>
              <a:chOff x="1116242" y="2477897"/>
              <a:chExt cx="15312831" cy="2713849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8DE33E1-4F0A-4703-0FD5-885524175461}"/>
                  </a:ext>
                </a:extLst>
              </p:cNvPr>
              <p:cNvSpPr/>
              <p:nvPr/>
            </p:nvSpPr>
            <p:spPr>
              <a:xfrm>
                <a:off x="1309088" y="2477897"/>
                <a:ext cx="15119985" cy="2713849"/>
              </a:xfrm>
              <a:prstGeom prst="roundRect">
                <a:avLst>
                  <a:gd name="adj" fmla="val 39019"/>
                </a:avLst>
              </a:prstGeom>
              <a:solidFill>
                <a:srgbClr val="8ADF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CB9C648-6F92-45C3-118C-663E79DCDB8E}"/>
                  </a:ext>
                </a:extLst>
              </p:cNvPr>
              <p:cNvSpPr txBox="1"/>
              <p:nvPr/>
            </p:nvSpPr>
            <p:spPr>
              <a:xfrm>
                <a:off x="1116242" y="2487507"/>
                <a:ext cx="2372920" cy="870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Mẫu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  <a:endPara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1ECF4B-BC5C-84AA-CF24-67519200C6BD}"/>
                </a:ext>
              </a:extLst>
            </p:cNvPr>
            <p:cNvSpPr txBox="1"/>
            <p:nvPr/>
          </p:nvSpPr>
          <p:spPr>
            <a:xfrm>
              <a:off x="507651" y="1037110"/>
              <a:ext cx="594841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(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mẫu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)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B021C6-A42B-A852-C1E6-4044BEA324FC}"/>
                </a:ext>
              </a:extLst>
            </p:cNvPr>
            <p:cNvSpPr txBox="1"/>
            <p:nvPr/>
          </p:nvSpPr>
          <p:spPr>
            <a:xfrm>
              <a:off x="1442448" y="2180497"/>
              <a:ext cx="160130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452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EF6A9A-9AB2-804C-87E5-C920C52BA0E9}"/>
                </a:ext>
              </a:extLst>
            </p:cNvPr>
            <p:cNvSpPr txBox="1"/>
            <p:nvPr/>
          </p:nvSpPr>
          <p:spPr>
            <a:xfrm>
              <a:off x="1419779" y="2713411"/>
              <a:ext cx="160130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273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AFD2E0-E15A-EC06-12BC-00051A9F9403}"/>
                </a:ext>
              </a:extLst>
            </p:cNvPr>
            <p:cNvSpPr txBox="1"/>
            <p:nvPr/>
          </p:nvSpPr>
          <p:spPr>
            <a:xfrm>
              <a:off x="771751" y="2458163"/>
              <a:ext cx="160130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+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CE158D1-2C72-CE36-95CC-4969E5D4C24E}"/>
                </a:ext>
              </a:extLst>
            </p:cNvPr>
            <p:cNvCxnSpPr>
              <a:cxnSpLocks/>
            </p:cNvCxnSpPr>
            <p:nvPr/>
          </p:nvCxnSpPr>
          <p:spPr>
            <a:xfrm>
              <a:off x="1515737" y="3333596"/>
              <a:ext cx="133928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68F8A9-7C32-7C08-11F5-F4B5E1409EE0}"/>
                </a:ext>
              </a:extLst>
            </p:cNvPr>
            <p:cNvSpPr txBox="1"/>
            <p:nvPr/>
          </p:nvSpPr>
          <p:spPr>
            <a:xfrm>
              <a:off x="1392082" y="3321663"/>
              <a:ext cx="160130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725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49260E-0DCF-F865-A017-77D2EF6B26E9}"/>
                </a:ext>
              </a:extLst>
            </p:cNvPr>
            <p:cNvSpPr txBox="1"/>
            <p:nvPr/>
          </p:nvSpPr>
          <p:spPr>
            <a:xfrm>
              <a:off x="1883666" y="2049348"/>
              <a:ext cx="764762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marR="0" lvl="0" indent="-5715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3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  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38C95D-30D8-B8EE-6611-47F8C7783F74}"/>
                </a:ext>
              </a:extLst>
            </p:cNvPr>
            <p:cNvSpPr txBox="1"/>
            <p:nvPr/>
          </p:nvSpPr>
          <p:spPr>
            <a:xfrm>
              <a:off x="2073067" y="2676640"/>
              <a:ext cx="890846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marR="0" lvl="0" indent="-5715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7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52,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nhớ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1  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A11006-DED0-136C-8C49-ED29BB422656}"/>
                </a:ext>
              </a:extLst>
            </p:cNvPr>
            <p:cNvSpPr txBox="1"/>
            <p:nvPr/>
          </p:nvSpPr>
          <p:spPr>
            <a:xfrm>
              <a:off x="2981917" y="3306394"/>
              <a:ext cx="908962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marR="0" lvl="0" indent="-5715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thêm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5, 5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cộng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7,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7. 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4B306CE-05A5-FE19-1848-D8444E2272DE}"/>
              </a:ext>
            </a:extLst>
          </p:cNvPr>
          <p:cNvSpPr txBox="1"/>
          <p:nvPr/>
        </p:nvSpPr>
        <p:spPr>
          <a:xfrm>
            <a:off x="1671224" y="4256594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3D75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AE1909-AF53-2670-F123-1CF8D2BDED7D}"/>
              </a:ext>
            </a:extLst>
          </p:cNvPr>
          <p:cNvSpPr txBox="1"/>
          <p:nvPr/>
        </p:nvSpPr>
        <p:spPr>
          <a:xfrm>
            <a:off x="1698921" y="4792227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342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9B2C91-9260-103B-3058-7D04D2778B49}"/>
              </a:ext>
            </a:extLst>
          </p:cNvPr>
          <p:cNvSpPr txBox="1"/>
          <p:nvPr/>
        </p:nvSpPr>
        <p:spPr>
          <a:xfrm>
            <a:off x="1060342" y="4517792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7998D2-AEF1-0E3B-8AB4-9939955E213B}"/>
              </a:ext>
            </a:extLst>
          </p:cNvPr>
          <p:cNvSpPr txBox="1"/>
          <p:nvPr/>
        </p:nvSpPr>
        <p:spPr>
          <a:xfrm>
            <a:off x="1671224" y="5400479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C1543A-CD6F-B838-BC1D-4F24C97FF249}"/>
              </a:ext>
            </a:extLst>
          </p:cNvPr>
          <p:cNvSpPr txBox="1"/>
          <p:nvPr/>
        </p:nvSpPr>
        <p:spPr>
          <a:xfrm>
            <a:off x="6661346" y="4222736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3D75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550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6BE753-A924-CB3C-293D-538A0F7C1255}"/>
              </a:ext>
            </a:extLst>
          </p:cNvPr>
          <p:cNvSpPr txBox="1"/>
          <p:nvPr/>
        </p:nvSpPr>
        <p:spPr>
          <a:xfrm>
            <a:off x="6638677" y="4755650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192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6624FF-2C6F-F8FA-7C26-DAD19B84DEEA}"/>
              </a:ext>
            </a:extLst>
          </p:cNvPr>
          <p:cNvSpPr txBox="1"/>
          <p:nvPr/>
        </p:nvSpPr>
        <p:spPr>
          <a:xfrm>
            <a:off x="5990649" y="4500402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61816C-A0DE-4F13-9012-91446A03A01C}"/>
              </a:ext>
            </a:extLst>
          </p:cNvPr>
          <p:cNvSpPr txBox="1"/>
          <p:nvPr/>
        </p:nvSpPr>
        <p:spPr>
          <a:xfrm>
            <a:off x="6610980" y="5363902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742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0E19107-51F8-CCA1-8FE4-10BC16EA4B0C}"/>
              </a:ext>
            </a:extLst>
          </p:cNvPr>
          <p:cNvCxnSpPr>
            <a:cxnSpLocks/>
          </p:cNvCxnSpPr>
          <p:nvPr/>
        </p:nvCxnSpPr>
        <p:spPr>
          <a:xfrm>
            <a:off x="1781474" y="5396163"/>
            <a:ext cx="1339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D18179-01DC-46F2-A70E-7487F052F308}"/>
              </a:ext>
            </a:extLst>
          </p:cNvPr>
          <p:cNvCxnSpPr>
            <a:cxnSpLocks/>
          </p:cNvCxnSpPr>
          <p:nvPr/>
        </p:nvCxnSpPr>
        <p:spPr>
          <a:xfrm>
            <a:off x="6769688" y="5363902"/>
            <a:ext cx="1339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752DB7A-E536-C4F4-C4EB-D788164116E6}"/>
              </a:ext>
            </a:extLst>
          </p:cNvPr>
          <p:cNvSpPr txBox="1"/>
          <p:nvPr/>
        </p:nvSpPr>
        <p:spPr>
          <a:xfrm>
            <a:off x="6096000" y="4166028"/>
            <a:ext cx="818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84965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ECF4B-BC5C-84AA-CF24-67519200C6BD}"/>
              </a:ext>
            </a:extLst>
          </p:cNvPr>
          <p:cNvSpPr txBox="1"/>
          <p:nvPr/>
        </p:nvSpPr>
        <p:spPr>
          <a:xfrm>
            <a:off x="613302" y="1004681"/>
            <a:ext cx="5948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B021C6-A42B-A852-C1E6-4044BEA324FC}"/>
              </a:ext>
            </a:extLst>
          </p:cNvPr>
          <p:cNvSpPr txBox="1"/>
          <p:nvPr/>
        </p:nvSpPr>
        <p:spPr>
          <a:xfrm>
            <a:off x="481312" y="1868125"/>
            <a:ext cx="3149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457 + 452 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306CE-05A5-FE19-1848-D8444E2272DE}"/>
              </a:ext>
            </a:extLst>
          </p:cNvPr>
          <p:cNvSpPr txBox="1"/>
          <p:nvPr/>
        </p:nvSpPr>
        <p:spPr>
          <a:xfrm>
            <a:off x="1274550" y="2681553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457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AE1909-AF53-2670-F123-1CF8D2BDED7D}"/>
              </a:ext>
            </a:extLst>
          </p:cNvPr>
          <p:cNvSpPr txBox="1"/>
          <p:nvPr/>
        </p:nvSpPr>
        <p:spPr>
          <a:xfrm>
            <a:off x="1251881" y="3214467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452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9B2C91-9260-103B-3058-7D04D2778B49}"/>
              </a:ext>
            </a:extLst>
          </p:cNvPr>
          <p:cNvSpPr txBox="1"/>
          <p:nvPr/>
        </p:nvSpPr>
        <p:spPr>
          <a:xfrm>
            <a:off x="613302" y="2940032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7998D2-AEF1-0E3B-8AB4-9939955E213B}"/>
              </a:ext>
            </a:extLst>
          </p:cNvPr>
          <p:cNvSpPr txBox="1"/>
          <p:nvPr/>
        </p:nvSpPr>
        <p:spPr>
          <a:xfrm>
            <a:off x="1224184" y="3822719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909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C1543A-CD6F-B838-BC1D-4F24C97FF249}"/>
              </a:ext>
            </a:extLst>
          </p:cNvPr>
          <p:cNvSpPr txBox="1"/>
          <p:nvPr/>
        </p:nvSpPr>
        <p:spPr>
          <a:xfrm>
            <a:off x="6791367" y="2606054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762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6BE753-A924-CB3C-293D-538A0F7C1255}"/>
              </a:ext>
            </a:extLst>
          </p:cNvPr>
          <p:cNvSpPr txBox="1"/>
          <p:nvPr/>
        </p:nvSpPr>
        <p:spPr>
          <a:xfrm>
            <a:off x="6783866" y="3201946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184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6624FF-2C6F-F8FA-7C26-DAD19B84DEEA}"/>
              </a:ext>
            </a:extLst>
          </p:cNvPr>
          <p:cNvSpPr txBox="1"/>
          <p:nvPr/>
        </p:nvSpPr>
        <p:spPr>
          <a:xfrm>
            <a:off x="6146161" y="2926500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61816C-A0DE-4F13-9012-91446A03A01C}"/>
              </a:ext>
            </a:extLst>
          </p:cNvPr>
          <p:cNvSpPr txBox="1"/>
          <p:nvPr/>
        </p:nvSpPr>
        <p:spPr>
          <a:xfrm>
            <a:off x="6774719" y="3800557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946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0E19107-51F8-CCA1-8FE4-10BC16EA4B0C}"/>
              </a:ext>
            </a:extLst>
          </p:cNvPr>
          <p:cNvCxnSpPr>
            <a:cxnSpLocks/>
          </p:cNvCxnSpPr>
          <p:nvPr/>
        </p:nvCxnSpPr>
        <p:spPr>
          <a:xfrm>
            <a:off x="1334434" y="3818403"/>
            <a:ext cx="1339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D18179-01DC-46F2-A70E-7487F052F308}"/>
              </a:ext>
            </a:extLst>
          </p:cNvPr>
          <p:cNvCxnSpPr>
            <a:cxnSpLocks/>
          </p:cNvCxnSpPr>
          <p:nvPr/>
        </p:nvCxnSpPr>
        <p:spPr>
          <a:xfrm>
            <a:off x="6922378" y="3818403"/>
            <a:ext cx="1339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B411057-76CE-A4B2-8D95-9F4685B74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91" y="571014"/>
            <a:ext cx="1347333" cy="16094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FF939F-8423-9A84-4363-7507935C9F72}"/>
              </a:ext>
            </a:extLst>
          </p:cNvPr>
          <p:cNvSpPr txBox="1"/>
          <p:nvPr/>
        </p:nvSpPr>
        <p:spPr>
          <a:xfrm>
            <a:off x="3345877" y="1849322"/>
            <a:ext cx="3149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326 + 29 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6F9EC8-24F2-9678-299E-4114A0DE357B}"/>
              </a:ext>
            </a:extLst>
          </p:cNvPr>
          <p:cNvSpPr txBox="1"/>
          <p:nvPr/>
        </p:nvSpPr>
        <p:spPr>
          <a:xfrm>
            <a:off x="6057100" y="1852202"/>
            <a:ext cx="3149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762 + 184 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7634D8-0394-4BB2-72A5-DFD3C6492B95}"/>
              </a:ext>
            </a:extLst>
          </p:cNvPr>
          <p:cNvSpPr txBox="1"/>
          <p:nvPr/>
        </p:nvSpPr>
        <p:spPr>
          <a:xfrm>
            <a:off x="8921665" y="1814124"/>
            <a:ext cx="3149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546 + 172 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74B1D6-6702-D2C5-054A-9D57C24AA2F7}"/>
              </a:ext>
            </a:extLst>
          </p:cNvPr>
          <p:cNvSpPr txBox="1"/>
          <p:nvPr/>
        </p:nvSpPr>
        <p:spPr>
          <a:xfrm>
            <a:off x="4002919" y="2616866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326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105EB3-0553-6F19-2DCF-4BB1FE2AB382}"/>
              </a:ext>
            </a:extLst>
          </p:cNvPr>
          <p:cNvSpPr txBox="1"/>
          <p:nvPr/>
        </p:nvSpPr>
        <p:spPr>
          <a:xfrm>
            <a:off x="4154692" y="3213995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3D75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2E969E-5986-B102-3FFB-32B4000E0D90}"/>
              </a:ext>
            </a:extLst>
          </p:cNvPr>
          <p:cNvSpPr txBox="1"/>
          <p:nvPr/>
        </p:nvSpPr>
        <p:spPr>
          <a:xfrm>
            <a:off x="3412799" y="2940032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BBED6D-9315-1942-1EA8-70D733557F3B}"/>
              </a:ext>
            </a:extLst>
          </p:cNvPr>
          <p:cNvSpPr txBox="1"/>
          <p:nvPr/>
        </p:nvSpPr>
        <p:spPr>
          <a:xfrm>
            <a:off x="4023681" y="3822719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324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3AFD0EB-FC17-5EAB-9FF3-D9E522D8D7FC}"/>
              </a:ext>
            </a:extLst>
          </p:cNvPr>
          <p:cNvCxnSpPr>
            <a:cxnSpLocks/>
          </p:cNvCxnSpPr>
          <p:nvPr/>
        </p:nvCxnSpPr>
        <p:spPr>
          <a:xfrm>
            <a:off x="4133931" y="3818403"/>
            <a:ext cx="1339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9A7AAC2-9802-7AAB-DA7F-F200ABA24689}"/>
              </a:ext>
            </a:extLst>
          </p:cNvPr>
          <p:cNvSpPr txBox="1"/>
          <p:nvPr/>
        </p:nvSpPr>
        <p:spPr>
          <a:xfrm>
            <a:off x="9709346" y="2557587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546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EF08C4-F5C6-8B9F-A564-0709FD41CF0F}"/>
              </a:ext>
            </a:extLst>
          </p:cNvPr>
          <p:cNvSpPr txBox="1"/>
          <p:nvPr/>
        </p:nvSpPr>
        <p:spPr>
          <a:xfrm>
            <a:off x="9686677" y="3090501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172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D700CF6-3072-B886-1089-01C311D078E5}"/>
              </a:ext>
            </a:extLst>
          </p:cNvPr>
          <p:cNvSpPr txBox="1"/>
          <p:nvPr/>
        </p:nvSpPr>
        <p:spPr>
          <a:xfrm>
            <a:off x="9686676" y="3800557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718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5913333-E803-D5D4-8363-0D65BAE3F4B6}"/>
              </a:ext>
            </a:extLst>
          </p:cNvPr>
          <p:cNvCxnSpPr>
            <a:cxnSpLocks/>
          </p:cNvCxnSpPr>
          <p:nvPr/>
        </p:nvCxnSpPr>
        <p:spPr>
          <a:xfrm>
            <a:off x="9817688" y="3843710"/>
            <a:ext cx="13392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0AA0F42-AAAC-0AE0-E235-03D0C6889B8A}"/>
              </a:ext>
            </a:extLst>
          </p:cNvPr>
          <p:cNvSpPr txBox="1"/>
          <p:nvPr/>
        </p:nvSpPr>
        <p:spPr>
          <a:xfrm>
            <a:off x="9046635" y="2783823"/>
            <a:ext cx="1601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7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14" grpId="0"/>
      <p:bldP spid="16" grpId="0"/>
      <p:bldP spid="32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8E96155-BE7F-78F6-B49D-F60C8CB73709}"/>
              </a:ext>
            </a:extLst>
          </p:cNvPr>
          <p:cNvGrpSpPr/>
          <p:nvPr/>
        </p:nvGrpSpPr>
        <p:grpSpPr>
          <a:xfrm>
            <a:off x="-94367" y="1860414"/>
            <a:ext cx="5708651" cy="1568586"/>
            <a:chOff x="1210086" y="2375615"/>
            <a:chExt cx="15218987" cy="281613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8DE33E1-4F0A-4703-0FD5-885524175461}"/>
                </a:ext>
              </a:extLst>
            </p:cNvPr>
            <p:cNvSpPr/>
            <p:nvPr/>
          </p:nvSpPr>
          <p:spPr>
            <a:xfrm>
              <a:off x="1309088" y="2477897"/>
              <a:ext cx="15119985" cy="2713849"/>
            </a:xfrm>
            <a:prstGeom prst="roundRect">
              <a:avLst>
                <a:gd name="adj" fmla="val 39019"/>
              </a:avLst>
            </a:prstGeom>
            <a:solidFill>
              <a:srgbClr val="8AD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B9C648-6F92-45C3-118C-663E79DCDB8E}"/>
                </a:ext>
              </a:extLst>
            </p:cNvPr>
            <p:cNvSpPr txBox="1"/>
            <p:nvPr/>
          </p:nvSpPr>
          <p:spPr>
            <a:xfrm>
              <a:off x="1210086" y="2375615"/>
              <a:ext cx="3661994" cy="7047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Mẫu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1FD2AC7-40AD-EEA5-7CB2-C0C4571392AF}"/>
              </a:ext>
            </a:extLst>
          </p:cNvPr>
          <p:cNvSpPr txBox="1"/>
          <p:nvPr/>
        </p:nvSpPr>
        <p:spPr>
          <a:xfrm>
            <a:off x="282499" y="5297048"/>
            <a:ext cx="4158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3D75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400 + 600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ECF4B-BC5C-84AA-CF24-67519200C6BD}"/>
              </a:ext>
            </a:extLst>
          </p:cNvPr>
          <p:cNvSpPr txBox="1"/>
          <p:nvPr/>
        </p:nvSpPr>
        <p:spPr>
          <a:xfrm>
            <a:off x="1349855" y="992568"/>
            <a:ext cx="5948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B021C6-A42B-A852-C1E6-4044BEA324FC}"/>
              </a:ext>
            </a:extLst>
          </p:cNvPr>
          <p:cNvSpPr txBox="1"/>
          <p:nvPr/>
        </p:nvSpPr>
        <p:spPr>
          <a:xfrm>
            <a:off x="755001" y="1892153"/>
            <a:ext cx="3048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+ 200 =?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EF6A9A-9AB2-804C-87E5-C920C52BA0E9}"/>
              </a:ext>
            </a:extLst>
          </p:cNvPr>
          <p:cNvSpPr txBox="1"/>
          <p:nvPr/>
        </p:nvSpPr>
        <p:spPr>
          <a:xfrm>
            <a:off x="-1011443" y="2425546"/>
            <a:ext cx="73483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+ 2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11006-DED0-136C-8C49-ED29BB422656}"/>
              </a:ext>
            </a:extLst>
          </p:cNvPr>
          <p:cNvSpPr txBox="1"/>
          <p:nvPr/>
        </p:nvSpPr>
        <p:spPr>
          <a:xfrm>
            <a:off x="-1512067" y="2821210"/>
            <a:ext cx="9089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+ 200 = 600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306CE-05A5-FE19-1848-D8444E2272DE}"/>
              </a:ext>
            </a:extLst>
          </p:cNvPr>
          <p:cNvSpPr txBox="1"/>
          <p:nvPr/>
        </p:nvSpPr>
        <p:spPr>
          <a:xfrm>
            <a:off x="-28965" y="3513570"/>
            <a:ext cx="337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200 + 600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52DB7A-E536-C4F4-C4EB-D788164116E6}"/>
              </a:ext>
            </a:extLst>
          </p:cNvPr>
          <p:cNvSpPr txBox="1"/>
          <p:nvPr/>
        </p:nvSpPr>
        <p:spPr>
          <a:xfrm>
            <a:off x="6336858" y="5215748"/>
            <a:ext cx="3069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100 + 900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78452D-1CB6-E47A-DE95-499C01939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71" y="433162"/>
            <a:ext cx="1347333" cy="160948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E4460ED-C28E-ED11-F578-B8A789DE0632}"/>
              </a:ext>
            </a:extLst>
          </p:cNvPr>
          <p:cNvGrpSpPr/>
          <p:nvPr/>
        </p:nvGrpSpPr>
        <p:grpSpPr>
          <a:xfrm>
            <a:off x="5614284" y="1897289"/>
            <a:ext cx="6455796" cy="1447141"/>
            <a:chOff x="925261" y="2477897"/>
            <a:chExt cx="15503812" cy="271384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24465BB-91CB-720A-D280-6A320C781681}"/>
                </a:ext>
              </a:extLst>
            </p:cNvPr>
            <p:cNvSpPr/>
            <p:nvPr/>
          </p:nvSpPr>
          <p:spPr>
            <a:xfrm>
              <a:off x="1309088" y="2477897"/>
              <a:ext cx="15119985" cy="2713849"/>
            </a:xfrm>
            <a:prstGeom prst="roundRect">
              <a:avLst>
                <a:gd name="adj" fmla="val 39019"/>
              </a:avLst>
            </a:prstGeom>
            <a:solidFill>
              <a:srgbClr val="8ADF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88DAEFD-8530-5735-492D-AD900C1C6948}"/>
                </a:ext>
              </a:extLst>
            </p:cNvPr>
            <p:cNvSpPr txBox="1"/>
            <p:nvPr/>
          </p:nvSpPr>
          <p:spPr>
            <a:xfrm>
              <a:off x="925261" y="2540171"/>
              <a:ext cx="3661995" cy="8706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34C148F-D217-E5F1-79BE-A63253017B08}"/>
              </a:ext>
            </a:extLst>
          </p:cNvPr>
          <p:cNvSpPr txBox="1"/>
          <p:nvPr/>
        </p:nvSpPr>
        <p:spPr>
          <a:xfrm>
            <a:off x="6983650" y="1837373"/>
            <a:ext cx="3048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+ 700 =?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02AC6C-80D8-271F-13E6-D18F3214EA8E}"/>
              </a:ext>
            </a:extLst>
          </p:cNvPr>
          <p:cNvSpPr txBox="1"/>
          <p:nvPr/>
        </p:nvSpPr>
        <p:spPr>
          <a:xfrm>
            <a:off x="4833635" y="2397545"/>
            <a:ext cx="73483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335394-01A1-2EF4-9AAE-44338A3571E5}"/>
              </a:ext>
            </a:extLst>
          </p:cNvPr>
          <p:cNvSpPr txBox="1"/>
          <p:nvPr/>
        </p:nvSpPr>
        <p:spPr>
          <a:xfrm>
            <a:off x="4324061" y="2821210"/>
            <a:ext cx="9089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+ 700 = 1 000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65203B-7DB2-1575-49B1-2A0DE6287D8A}"/>
              </a:ext>
            </a:extLst>
          </p:cNvPr>
          <p:cNvSpPr txBox="1"/>
          <p:nvPr/>
        </p:nvSpPr>
        <p:spPr>
          <a:xfrm>
            <a:off x="6028232" y="3493739"/>
            <a:ext cx="337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500 + 400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67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3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1FD2AC7-40AD-EEA5-7CB2-C0C4571392AF}"/>
              </a:ext>
            </a:extLst>
          </p:cNvPr>
          <p:cNvSpPr txBox="1"/>
          <p:nvPr/>
        </p:nvSpPr>
        <p:spPr>
          <a:xfrm>
            <a:off x="457049" y="4135883"/>
            <a:ext cx="4158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3D75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400 + 600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1ECF4B-BC5C-84AA-CF24-67519200C6BD}"/>
              </a:ext>
            </a:extLst>
          </p:cNvPr>
          <p:cNvSpPr txBox="1"/>
          <p:nvPr/>
        </p:nvSpPr>
        <p:spPr>
          <a:xfrm>
            <a:off x="1349855" y="992568"/>
            <a:ext cx="5948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B306CE-05A5-FE19-1848-D8444E2272DE}"/>
              </a:ext>
            </a:extLst>
          </p:cNvPr>
          <p:cNvSpPr txBox="1"/>
          <p:nvPr/>
        </p:nvSpPr>
        <p:spPr>
          <a:xfrm>
            <a:off x="114815" y="2079308"/>
            <a:ext cx="337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D753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200 + 600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3D7534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52DB7A-E536-C4F4-C4EB-D788164116E6}"/>
              </a:ext>
            </a:extLst>
          </p:cNvPr>
          <p:cNvSpPr txBox="1"/>
          <p:nvPr/>
        </p:nvSpPr>
        <p:spPr>
          <a:xfrm>
            <a:off x="6480639" y="3983446"/>
            <a:ext cx="3069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100 + 900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78452D-1CB6-E47A-DE95-499C01939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71" y="433162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65203B-7DB2-1575-49B1-2A0DE6287D8A}"/>
              </a:ext>
            </a:extLst>
          </p:cNvPr>
          <p:cNvSpPr txBox="1"/>
          <p:nvPr/>
        </p:nvSpPr>
        <p:spPr>
          <a:xfrm>
            <a:off x="6429327" y="2079308"/>
            <a:ext cx="337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500 + 400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D18E8-F4A2-4C77-26A8-0412B505CD60}"/>
              </a:ext>
            </a:extLst>
          </p:cNvPr>
          <p:cNvSpPr txBox="1"/>
          <p:nvPr/>
        </p:nvSpPr>
        <p:spPr>
          <a:xfrm>
            <a:off x="-867662" y="2731115"/>
            <a:ext cx="73483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625AD6-C11E-D462-0EE7-C384E2D715FF}"/>
              </a:ext>
            </a:extLst>
          </p:cNvPr>
          <p:cNvSpPr txBox="1"/>
          <p:nvPr/>
        </p:nvSpPr>
        <p:spPr>
          <a:xfrm>
            <a:off x="-1374716" y="3226173"/>
            <a:ext cx="9089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+ 700 = 1 000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ED1DFB-9E70-14D9-77CE-ED4359E78322}"/>
              </a:ext>
            </a:extLst>
          </p:cNvPr>
          <p:cNvSpPr txBox="1"/>
          <p:nvPr/>
        </p:nvSpPr>
        <p:spPr>
          <a:xfrm>
            <a:off x="5512310" y="2722286"/>
            <a:ext cx="73483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+ 4trăm =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69BC6F-514F-6234-46B0-12D94AA4E9B6}"/>
              </a:ext>
            </a:extLst>
          </p:cNvPr>
          <p:cNvSpPr txBox="1"/>
          <p:nvPr/>
        </p:nvSpPr>
        <p:spPr>
          <a:xfrm>
            <a:off x="5005256" y="3159795"/>
            <a:ext cx="9089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 + 400 = 900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DD3CA4-68CC-866D-E176-FB9268C82F05}"/>
              </a:ext>
            </a:extLst>
          </p:cNvPr>
          <p:cNvSpPr txBox="1"/>
          <p:nvPr/>
        </p:nvSpPr>
        <p:spPr>
          <a:xfrm>
            <a:off x="5535174" y="4661302"/>
            <a:ext cx="73483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+ 9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00F107-A431-9E23-034A-B129335A3DE1}"/>
              </a:ext>
            </a:extLst>
          </p:cNvPr>
          <p:cNvSpPr txBox="1"/>
          <p:nvPr/>
        </p:nvSpPr>
        <p:spPr>
          <a:xfrm>
            <a:off x="5028120" y="5098811"/>
            <a:ext cx="9089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+ 900 = 1 000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2460D5-3B4F-E9CE-7AF1-59D39951DDD2}"/>
              </a:ext>
            </a:extLst>
          </p:cNvPr>
          <p:cNvSpPr txBox="1"/>
          <p:nvPr/>
        </p:nvSpPr>
        <p:spPr>
          <a:xfrm>
            <a:off x="-181282" y="4639674"/>
            <a:ext cx="73483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+ 6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10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14C6D-AD4C-538B-1910-3D510358A6D5}"/>
              </a:ext>
            </a:extLst>
          </p:cNvPr>
          <p:cNvSpPr txBox="1"/>
          <p:nvPr/>
        </p:nvSpPr>
        <p:spPr>
          <a:xfrm>
            <a:off x="-692995" y="5130853"/>
            <a:ext cx="9089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+ 600 = 1 000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41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21" grpId="0"/>
      <p:bldP spid="31" grpId="0"/>
      <p:bldP spid="2" grpId="0"/>
      <p:bldP spid="8" grpId="0"/>
      <p:bldP spid="13" grpId="0"/>
      <p:bldP spid="18" grpId="0"/>
      <p:bldP spid="19" grpId="0"/>
      <p:bldP spid="22" grpId="0"/>
      <p:bldP spid="23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B68897-3A08-4A54-0BAA-F4BC9F4139CF}"/>
              </a:ext>
            </a:extLst>
          </p:cNvPr>
          <p:cNvSpPr txBox="1"/>
          <p:nvPr/>
        </p:nvSpPr>
        <p:spPr>
          <a:xfrm>
            <a:off x="874776" y="724402"/>
            <a:ext cx="109971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248 km.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70 km.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ki-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4CA475-8766-C522-71FA-0B3FE310C266}"/>
              </a:ext>
            </a:extLst>
          </p:cNvPr>
          <p:cNvSpPr txBox="1"/>
          <p:nvPr/>
        </p:nvSpPr>
        <p:spPr>
          <a:xfrm>
            <a:off x="874776" y="4527207"/>
            <a:ext cx="109971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ki-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mét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248 + 70 = 318 (km)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318 km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8C5DE9-50C1-CCE1-79AD-2DB45A71E134}"/>
              </a:ext>
            </a:extLst>
          </p:cNvPr>
          <p:cNvSpPr txBox="1"/>
          <p:nvPr/>
        </p:nvSpPr>
        <p:spPr>
          <a:xfrm>
            <a:off x="749808" y="3880876"/>
            <a:ext cx="10997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BCA5806-6AF5-9F18-521A-C1E76ABD034C}"/>
              </a:ext>
            </a:extLst>
          </p:cNvPr>
          <p:cNvSpPr/>
          <p:nvPr/>
        </p:nvSpPr>
        <p:spPr>
          <a:xfrm>
            <a:off x="36576" y="577626"/>
            <a:ext cx="838200" cy="838200"/>
          </a:xfrm>
          <a:prstGeom prst="ellipse">
            <a:avLst/>
          </a:prstGeom>
          <a:solidFill>
            <a:srgbClr val="8ADFE4"/>
          </a:solidFill>
          <a:ln>
            <a:solidFill>
              <a:srgbClr val="8ADF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#9Slide03 AmpleSoft Bold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8532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21825-1D62-636E-4ADC-9C0115DDA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547" y="1963178"/>
            <a:ext cx="6974326" cy="47119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244C7A-A536-A225-5995-1D98E475B78B}"/>
              </a:ext>
            </a:extLst>
          </p:cNvPr>
          <p:cNvSpPr txBox="1"/>
          <p:nvPr/>
        </p:nvSpPr>
        <p:spPr>
          <a:xfrm>
            <a:off x="874776" y="482460"/>
            <a:ext cx="110581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Bóng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đèn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Quan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7ABD0B-E8E0-471B-3479-33D0BC7AF5DE}"/>
              </a:ext>
            </a:extLst>
          </p:cNvPr>
          <p:cNvSpPr/>
          <p:nvPr/>
        </p:nvSpPr>
        <p:spPr>
          <a:xfrm>
            <a:off x="36576" y="577626"/>
            <a:ext cx="838200" cy="838200"/>
          </a:xfrm>
          <a:prstGeom prst="ellipse">
            <a:avLst/>
          </a:prstGeom>
          <a:solidFill>
            <a:srgbClr val="8ADFE4"/>
          </a:solidFill>
          <a:ln>
            <a:solidFill>
              <a:srgbClr val="8ADF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#9Slide03 AmpleSoft Bold" panose="02000000000000000000" pitchFamily="2" charset="0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B74F2-B754-FD5E-F26D-1C8FC6CB3059}"/>
              </a:ext>
            </a:extLst>
          </p:cNvPr>
          <p:cNvSpPr txBox="1"/>
          <p:nvPr/>
        </p:nvSpPr>
        <p:spPr>
          <a:xfrm>
            <a:off x="7841526" y="4936092"/>
            <a:ext cx="337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639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01316-E71C-D886-8EFB-5ABBB7CCEEAC}"/>
              </a:ext>
            </a:extLst>
          </p:cNvPr>
          <p:cNvSpPr txBox="1"/>
          <p:nvPr/>
        </p:nvSpPr>
        <p:spPr>
          <a:xfrm>
            <a:off x="6426819" y="5422968"/>
            <a:ext cx="337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603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AF4FAA-2278-2200-1A11-B815762EB366}"/>
              </a:ext>
            </a:extLst>
          </p:cNvPr>
          <p:cNvSpPr txBox="1"/>
          <p:nvPr/>
        </p:nvSpPr>
        <p:spPr>
          <a:xfrm>
            <a:off x="5445146" y="6049044"/>
            <a:ext cx="33780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593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Dấu tick">
            <a:hlinkClick r:id="rId5" action="ppaction://hlinksldjump"/>
            <a:extLst>
              <a:ext uri="{FF2B5EF4-FFF2-40B4-BE49-F238E27FC236}">
                <a16:creationId xmlns:a16="http://schemas.microsoft.com/office/drawing/2014/main" id="{DD753D62-4EF3-D2CF-78FB-DC2176F66D3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42" b="95228" l="713" r="98100">
                        <a14:foregroundMark x1="65321" y1="37344" x2="62233" y2="45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23" y="5384090"/>
            <a:ext cx="887618" cy="101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350</Words>
  <Application>Microsoft Office PowerPoint</Application>
  <PresentationFormat>Widescreen</PresentationFormat>
  <Paragraphs>76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Cambria</vt:lpstr>
      <vt:lpstr>#9Slide07 HoneyCream</vt:lpstr>
      <vt:lpstr>#9Slide03 AmpleSoft Bold</vt:lpstr>
      <vt:lpstr>SVN-Newton</vt:lpstr>
      <vt:lpstr>SVN-Ready</vt:lpstr>
      <vt:lpstr>Times New Roman</vt:lpstr>
      <vt:lpstr>Calibri</vt:lpstr>
      <vt:lpstr>思源黑体 CN Bold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Techsi.vn</cp:lastModifiedBy>
  <cp:revision>8</cp:revision>
  <dcterms:created xsi:type="dcterms:W3CDTF">2023-03-22T01:30:58Z</dcterms:created>
  <dcterms:modified xsi:type="dcterms:W3CDTF">2025-05-19T11:02:12Z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2023-03-22T02:01:09Z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67893d2e-fb81-4ada-a279-3aad691b0c1c</vt:lpwstr>
  </property>
  <property fmtid="{D5CDD505-2E9C-101B-9397-08002B2CF9AE}" pid="8" name="MSIP_Label_defa4170-0d19-0005-0004-bc88714345d2_ContentBits">
    <vt:lpwstr>0</vt:lpwstr>
  </property>
</Properties>
</file>