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281" r:id="rId2"/>
    <p:sldId id="320" r:id="rId3"/>
    <p:sldId id="338" r:id="rId4"/>
    <p:sldId id="339" r:id="rId5"/>
    <p:sldId id="341" r:id="rId6"/>
    <p:sldId id="342" r:id="rId7"/>
    <p:sldId id="343" r:id="rId8"/>
  </p:sldIdLst>
  <p:sldSz cx="12192000" cy="6858000"/>
  <p:notesSz cx="6858000" cy="9144000"/>
  <p:embeddedFontLs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#9Slide03 AmpleSoft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#9Slide07 HoneyCream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DFE4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9F5FE-1BE2-4A25-85D8-73E3FED0EE2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59505-EDF7-4AA4-A69A-99254931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61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2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4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3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4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8" y="763871"/>
            <a:ext cx="1347333" cy="1603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C6AD43-AED3-E628-D963-F0DE989FC8AC}"/>
              </a:ext>
            </a:extLst>
          </p:cNvPr>
          <p:cNvGrpSpPr/>
          <p:nvPr/>
        </p:nvGrpSpPr>
        <p:grpSpPr>
          <a:xfrm>
            <a:off x="129208" y="1194982"/>
            <a:ext cx="12225503" cy="2953027"/>
            <a:chOff x="0" y="1037110"/>
            <a:chExt cx="12225503" cy="29530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E96155-BE7F-78F6-B49D-F60C8CB73709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8DE33E1-4F0A-4703-0FD5-885524175461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9C648-6F92-45C3-118C-663E79DCDB8E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1ECF4B-BC5C-84AA-CF24-67519200C6BD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021C6-A42B-A852-C1E6-4044BEA324FC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EF6A9A-9AB2-804C-87E5-C920C52BA0E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FD2E0-E15A-EC06-12BC-00051A9F9403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E158D1-2C72-CE36-95CC-4969E5D4C24E}"/>
                </a:ext>
              </a:extLst>
            </p:cNvPr>
            <p:cNvCxnSpPr>
              <a:cxnSpLocks/>
            </p:cNvCxnSpPr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68F8A9-7C32-7C08-11F5-F4B5E1409EE0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49260E-0DCF-F865-A017-77D2EF6B26E9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38C95D-30D8-B8EE-6611-47F8C7783F74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A11006-DED0-136C-8C49-ED29BB422656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AE1909-AF53-2670-F123-1CF8D2BDED7D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B2C91-9260-103B-3058-7D04D2778B49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7998D2-AEF1-0E3B-8AB4-9939955E213B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1543A-CD6F-B838-BC1D-4F24C97FF249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6BE753-A924-CB3C-293D-538A0F7C125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24FF-2C6F-F8FA-7C26-DAD19B84DEEA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1816C-A0DE-4F13-9012-91446A03A01C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E19107-51F8-CCA1-8FE4-10BC16EA4B0C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D18179-01DC-46F2-A70E-7487F052F308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411057-76CE-A4B2-8D95-9F4685B74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F939F-8423-9A84-4363-7507935C9F72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F9EC8-24F2-9678-299E-4114A0DE357B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634D8-0394-4BB2-72A5-DFD3C6492B95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74B1D6-6702-D2C5-054A-9D57C24AA2F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105EB3-0553-6F19-2DCF-4BB1FE2AB382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E969E-5986-B102-3FFB-32B4000E0D90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BED6D-9315-1942-1EA8-70D733557F3B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3AFD0EB-FC17-5EAB-9FF3-D9E522D8D7FC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A7AAC2-9802-7AAB-DA7F-F200ABA24689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EF08C4-F5C6-8B9F-A564-0709FD41CF0F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00CF6-3072-B886-1089-01C311D078E5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913333-E803-D5D4-8363-0D65BAE3F4B6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AA0F42-AAAC-0AE0-E235-03D0C6889B8A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14" grpId="0"/>
      <p:bldP spid="16" grpId="0"/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021C6-A42B-A852-C1E6-4044BEA324FC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6A9A-9AB2-804C-87E5-C920C52BA0E9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11006-DED0-136C-8C49-ED29BB422656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4460ED-C28E-ED11-F578-B8A789DE0632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4465BB-91CB-720A-D280-6A320C781681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8DAEFD-8530-5735-492D-AD900C1C6948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4C148F-D217-E5F1-79BE-A63253017B08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02AC6C-80D8-271F-13E6-D18F3214EA8E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35394-01A1-2EF4-9AAE-44338A3571E5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3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CF4B-BC5C-84AA-CF24-67519200C6BD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306CE-05A5-FE19-1848-D8444E2272DE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52DB7A-E536-C4F4-C4EB-D788164116E6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452D-1CB6-E47A-DE95-499C0193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5203B-7DB2-1575-49B1-2A0DE6287D8A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18E8-F4A2-4C77-26A8-0412B505CD60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25AD6-C11E-D462-0EE7-C384E2D715FF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D1DFB-9E70-14D9-77CE-ED4359E78322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69BC6F-514F-6234-46B0-12D94AA4E9B6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D3CA4-68CC-866D-E176-FB9268C82F05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0F107-A431-9E23-034A-B129335A3DE1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2460D5-3B4F-E9CE-7AF1-59D39951DDD2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14C6D-AD4C-538B-1910-3D510358A6D5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4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21" grpId="0"/>
      <p:bldP spid="31" grpId="0"/>
      <p:bldP spid="2" grpId="0"/>
      <p:bldP spid="8" grpId="0"/>
      <p:bldP spid="13" grpId="0"/>
      <p:bldP spid="18" grpId="0"/>
      <p:bldP spid="19" grpId="0"/>
      <p:bldP spid="22" grpId="0"/>
      <p:bldP spid="2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B68897-3A08-4A54-0BAA-F4BC9F4139CF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CA475-8766-C522-71FA-0B3FE310C266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C5DE9-50C1-CCE1-79AD-2DB45A71E134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CA5806-6AF5-9F18-521A-C1E76ABD034C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5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1825-1D62-636E-4ADC-9C0115DD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44C7A-A536-A225-5995-1D98E475B78B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7ABD0B-E8E0-471B-3479-33D0BC7AF5DE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B74F2-B754-FD5E-F26D-1C8FC6CB3059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01316-E71C-D886-8EFB-5ABBB7CCEEA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AF4FAA-2278-2200-1A11-B815762EB366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DD753D62-4EF3-D2CF-78FB-DC2176F66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350</Words>
  <Application>Microsoft Office PowerPoint</Application>
  <PresentationFormat>Widescreen</PresentationFormat>
  <Paragraphs>76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Cambria</vt:lpstr>
      <vt:lpstr>#9Slide03 AmpleSoft Bold</vt:lpstr>
      <vt:lpstr>Calibri</vt:lpstr>
      <vt:lpstr>#9Slide07 HoneyCream</vt:lpstr>
      <vt:lpstr>Times New Roman</vt:lpstr>
      <vt:lpstr>SVN-Newton</vt:lpstr>
      <vt:lpstr>SVN-Ready</vt:lpstr>
      <vt:lpstr>思源黑体 CN Bold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Techsi.vn</cp:lastModifiedBy>
  <cp:revision>7</cp:revision>
  <dcterms:created xsi:type="dcterms:W3CDTF">2023-03-22T01:30:58Z</dcterms:created>
  <dcterms:modified xsi:type="dcterms:W3CDTF">2025-04-21T04:28:47Z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2023-03-22T02:01:09Z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67893d2e-fb81-4ada-a279-3aad691b0c1c</vt:lpwstr>
  </property>
  <property fmtid="{D5CDD505-2E9C-101B-9397-08002B2CF9AE}" pid="8" name="MSIP_Label_defa4170-0d19-0005-0004-bc88714345d2_ContentBits">
    <vt:lpwstr>0</vt:lpwstr>
  </property>
</Properties>
</file>