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  <p:sldMasterId id="2147483698" r:id="rId2"/>
    <p:sldMasterId id="2147483710" r:id="rId3"/>
  </p:sldMasterIdLst>
  <p:notesMasterIdLst>
    <p:notesMasterId r:id="rId16"/>
  </p:notesMasterIdLst>
  <p:sldIdLst>
    <p:sldId id="278" r:id="rId4"/>
    <p:sldId id="279" r:id="rId5"/>
    <p:sldId id="280" r:id="rId6"/>
    <p:sldId id="269" r:id="rId7"/>
    <p:sldId id="270" r:id="rId8"/>
    <p:sldId id="271" r:id="rId9"/>
    <p:sldId id="272" r:id="rId10"/>
    <p:sldId id="274" r:id="rId11"/>
    <p:sldId id="281" r:id="rId12"/>
    <p:sldId id="282" r:id="rId13"/>
    <p:sldId id="273" r:id="rId14"/>
    <p:sldId id="283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#9Slide03 Arima Madurai Black" panose="020B0604020202020204" charset="0"/>
      <p:bold r:id="rId23"/>
    </p:embeddedFont>
    <p:embeddedFont>
      <p:font typeface="#9Slide07 HoneyCream" panose="020B0604020202020204" charset="0"/>
      <p:regular r:id="rId24"/>
    </p:embeddedFont>
    <p:embeddedFont>
      <p:font typeface="#9Slide03 AmpleSoft Bold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UVF Slim Tony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B2160-FA5C-4557-AB90-0021A9F9742A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FDB86-167F-4E1B-8287-0468A2AF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7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77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5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5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3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83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27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927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62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58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5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50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90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68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27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18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281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28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90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65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46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4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21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07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73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42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6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5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4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7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3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972"/>
          <a:stretch/>
        </p:blipFill>
        <p:spPr>
          <a:xfrm>
            <a:off x="-19919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381" y="-1831135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024" y="-2153573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F3D16-DA59-4B27-844B-5FE9DC23DE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F7DC5F8-A4F7-488E-962D-7DEE0A09627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D32FAC-60AD-4101-9E2B-7C47BD2B6C60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72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68497" y="5338119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10153"/>
          <a:stretch/>
        </p:blipFill>
        <p:spPr>
          <a:xfrm>
            <a:off x="0" y="0"/>
            <a:ext cx="12199153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29" y="-1288972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640" y="-996146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F7D0B-97F2-4953-B80B-873FC8A8DB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788C0C2A-AF63-498D-A740-83A3BA32212C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0CBE60-DB90-46F6-9835-ED17B2AEC479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543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247"/>
          <a:stretch/>
        </p:blipFill>
        <p:spPr>
          <a:xfrm>
            <a:off x="3342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140" y="-1879261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3133" y="-1879261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0B7B76-1F9E-40CD-B91F-0CAAB2D49D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9FADB292-4A1B-4CCB-9E16-E10AF666832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FB9665-7705-4287-9A4D-AE39288E7721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662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1.wdp"/><Relationship Id="rId7" Type="http://schemas.openxmlformats.org/officeDocument/2006/relationships/image" Target="../media/image1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gif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gif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gif"/><Relationship Id="rId11" Type="http://schemas.openxmlformats.org/officeDocument/2006/relationships/image" Target="../media/image17.pn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9.wdp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gif"/><Relationship Id="rId5" Type="http://schemas.microsoft.com/office/2007/relationships/hdphoto" Target="../media/hdphoto7.wdp"/><Relationship Id="rId10" Type="http://schemas.microsoft.com/office/2007/relationships/hdphoto" Target="../media/hdphoto10.wdp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8.gif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6146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259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9648">
            <a:off x="5271200" y="2583704"/>
            <a:ext cx="8133814" cy="440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034057" y="147969"/>
            <a:ext cx="5383712" cy="3925624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5808306" y="848928"/>
            <a:ext cx="3438046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</a:rPr>
              <a:t>Nemo à, </a:t>
            </a:r>
            <a:r>
              <a:rPr lang="vi-VN" sz="4000" dirty="0">
                <a:solidFill>
                  <a:srgbClr val="DE405A"/>
                </a:solidFill>
                <a:latin typeface="#9Slide03 AmpleSoft Bold" panose="02000000000000000000" pitchFamily="2" charset="0"/>
              </a:rPr>
              <a:t>chúng ta dọn những chai lọ còn ở đáy biển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sẵn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sàng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13" y="183253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UTM Seagull" panose="020406030505060202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70200" y="146899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993 = 900 + 90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70200" y="2712575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514 = 500 + 10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70200" y="385527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503 = 500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70200" y="5098855"/>
            <a:ext cx="6731000" cy="8039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904 = 900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54" y="745066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0685">
            <a:off x="4672644" y="162426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31">
            <a:off x="5846517" y="3279592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83">
            <a:off x="6911693" y="406862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UTM Seagull" panose="0204060305050602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410" y="2013479"/>
            <a:ext cx="10219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cất giữ </a:t>
            </a:r>
            <a:r>
              <a:rPr lang="vi-VN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117 đồng vàng </a:t>
            </a: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4400" b="1" i="0" u="none" strike="noStrike" kern="1200" cap="none" spc="0" normalizeH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hòm đựng 100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túi đựng 10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vậy Rô-bốt còn lại          đồng vàng bên ngoài.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5316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?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7412407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7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609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3" grpId="1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505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890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0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91" y="2655144"/>
            <a:ext cx="2913304" cy="41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BBEFC549-E72D-4190-8B68-9BDA80D440F8}"/>
              </a:ext>
            </a:extLst>
          </p:cNvPr>
          <p:cNvGrpSpPr/>
          <p:nvPr/>
        </p:nvGrpSpPr>
        <p:grpSpPr>
          <a:xfrm>
            <a:off x="5226231" y="-378444"/>
            <a:ext cx="5383712" cy="4122599"/>
            <a:chOff x="3317" y="-1457"/>
            <a:chExt cx="5418" cy="4550"/>
          </a:xfrm>
        </p:grpSpPr>
        <p:sp>
          <p:nvSpPr>
            <p:cNvPr id="9" name="Google Shape;2443;p12">
              <a:extLst>
                <a:ext uri="{FF2B5EF4-FFF2-40B4-BE49-F238E27FC236}">
                  <a16:creationId xmlns:a16="http://schemas.microsoft.com/office/drawing/2014/main" id="{8B86372A-4842-4F64-954F-4D4FAE9A409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>
              <a:extLst>
                <a:ext uri="{FF2B5EF4-FFF2-40B4-BE49-F238E27FC236}">
                  <a16:creationId xmlns:a16="http://schemas.microsoft.com/office/drawing/2014/main" id="{D16FDE95-3890-4CC7-8FE4-ECC5F4503D2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62008" y="614274"/>
            <a:ext cx="343804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Hãy nhận lấy những viên ngọc trai này, cậu thật xứng đáng!!!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3151570C-F63D-4219-97FC-EA915EF4119D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5AEEB9C9-F333-4236-9A7E-C382FA725ACC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AA3A5F62-E433-45FD-8FE8-BC76AE30151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49541" y="932341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tuyệt vời!!!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CCC9E-4F72-4153-83CA-4AC23DBE2C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16" y="2735399"/>
            <a:ext cx="4122601" cy="41226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842F6D-E358-4874-9129-EDF4AE432D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AB390E-248D-4635-90A7-67759D459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171D51-A2CF-477C-9308-A17A03AD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6277" y="1555845"/>
            <a:ext cx="9352283" cy="5602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Hank’s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4.44444E-6 L -3.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6605" y="1738887"/>
            <a:ext cx="9352283" cy="5602406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226231" y="-378444"/>
            <a:ext cx="5383712" cy="4122599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6062008" y="215652"/>
            <a:ext cx="3438046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Nemo à, đại dương của chúng ta đang báo động vì rác thải quá nhiều, cùng dọn dẹp với tớ nhé?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tất nhiên rồi,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sẵn sàng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15" name="Google Shape;2442;p12">
            <a:extLst>
              <a:ext uri="{FF2B5EF4-FFF2-40B4-BE49-F238E27FC236}">
                <a16:creationId xmlns:a16="http://schemas.microsoft.com/office/drawing/2014/main" id="{2F2A2551-ED4E-4C48-B688-6150A138FF29}"/>
              </a:ext>
            </a:extLst>
          </p:cNvPr>
          <p:cNvGrpSpPr/>
          <p:nvPr/>
        </p:nvGrpSpPr>
        <p:grpSpPr>
          <a:xfrm>
            <a:off x="5550925" y="50135"/>
            <a:ext cx="4857066" cy="3528502"/>
            <a:chOff x="3317" y="-1457"/>
            <a:chExt cx="5418" cy="4550"/>
          </a:xfrm>
        </p:grpSpPr>
        <p:sp>
          <p:nvSpPr>
            <p:cNvPr id="16" name="Google Shape;2443;p12">
              <a:extLst>
                <a:ext uri="{FF2B5EF4-FFF2-40B4-BE49-F238E27FC236}">
                  <a16:creationId xmlns:a16="http://schemas.microsoft.com/office/drawing/2014/main" id="{4301E5F0-5C38-4B6E-9ACE-511422BEFCC5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>
              <a:extLst>
                <a:ext uri="{FF2B5EF4-FFF2-40B4-BE49-F238E27FC236}">
                  <a16:creationId xmlns:a16="http://schemas.microsoft.com/office/drawing/2014/main" id="{6133E238-A402-42E3-8006-05E84D255487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8E54E4-05E9-4F09-999B-4AEB2E6F4DC0}"/>
              </a:ext>
            </a:extLst>
          </p:cNvPr>
          <p:cNvSpPr txBox="1"/>
          <p:nvPr/>
        </p:nvSpPr>
        <p:spPr>
          <a:xfrm>
            <a:off x="6030692" y="631441"/>
            <a:ext cx="3438046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Chúng ta có một thách thức lớn đấy Nemo!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9" name="Google Shape;2442;p12">
            <a:extLst>
              <a:ext uri="{FF2B5EF4-FFF2-40B4-BE49-F238E27FC236}">
                <a16:creationId xmlns:a16="http://schemas.microsoft.com/office/drawing/2014/main" id="{AC3424D8-667F-4069-8821-3B89259921F0}"/>
              </a:ext>
            </a:extLst>
          </p:cNvPr>
          <p:cNvGrpSpPr/>
          <p:nvPr/>
        </p:nvGrpSpPr>
        <p:grpSpPr>
          <a:xfrm>
            <a:off x="794498" y="147969"/>
            <a:ext cx="4605993" cy="3069772"/>
            <a:chOff x="3317" y="-1457"/>
            <a:chExt cx="5418" cy="4550"/>
          </a:xfrm>
        </p:grpSpPr>
        <p:sp>
          <p:nvSpPr>
            <p:cNvPr id="20" name="Google Shape;2443;p12">
              <a:extLst>
                <a:ext uri="{FF2B5EF4-FFF2-40B4-BE49-F238E27FC236}">
                  <a16:creationId xmlns:a16="http://schemas.microsoft.com/office/drawing/2014/main" id="{2E25B163-EDCC-4A6C-AC5E-778D19E8FD2E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4;p12">
              <a:extLst>
                <a:ext uri="{FF2B5EF4-FFF2-40B4-BE49-F238E27FC236}">
                  <a16:creationId xmlns:a16="http://schemas.microsoft.com/office/drawing/2014/main" id="{CE834FBF-704F-45E2-8DCC-0075CB107447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207A18D-78D6-4B27-97C3-8B247EE87A91}"/>
              </a:ext>
            </a:extLst>
          </p:cNvPr>
          <p:cNvSpPr txBox="1"/>
          <p:nvPr/>
        </p:nvSpPr>
        <p:spPr>
          <a:xfrm>
            <a:off x="1223168" y="955373"/>
            <a:ext cx="3410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sẵn sàng chinh phục.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Let’s go!!!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8B6121-2E47-401C-B2B5-BFB1D75C6A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23942" y="5016511"/>
            <a:ext cx="2879392" cy="21067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5B81DA5-53C2-4CFE-B12F-B2A3F488F1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30042" y="5181526"/>
            <a:ext cx="2197748" cy="17682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C9A8EA-33AB-4D77-BBE2-85748867E3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4362526-3B84-4630-8599-8AF146B32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751A8F4-A3D4-4289-991D-446391E9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06271"/>
            <a:ext cx="12192000" cy="1920439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10A5BF6-0C45-475F-B15F-72C9C7F2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92013"/>
            <a:ext cx="12192000" cy="17506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1380" y="246925"/>
            <a:ext cx="11312435" cy="6322423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232" y="4770282"/>
            <a:ext cx="3724965" cy="2231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B0D625-79D7-4C47-A133-8D48D7716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06052-5667-4DAA-B53D-FF12BC8FE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18" y="2268401"/>
            <a:ext cx="354649" cy="3326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thùng hàng xếp lên tàu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313644"/>
            <a:ext cx="9052561" cy="52358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391400" y="3242981"/>
            <a:ext cx="1193800" cy="61781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710859" y="2901048"/>
            <a:ext cx="1339333" cy="123518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2127" y="4658634"/>
            <a:ext cx="1019486" cy="106545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710859" y="4398082"/>
            <a:ext cx="1730671" cy="1487904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366769" y="2710253"/>
            <a:ext cx="1131730" cy="328526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7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>
            <a:extLst>
              <a:ext uri="{FF2B5EF4-FFF2-40B4-BE49-F238E27FC236}">
                <a16:creationId xmlns:a16="http://schemas.microsoft.com/office/drawing/2014/main" id="{18E3BEAA-5A1E-4614-BBD1-8878B7270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0" y="5149275"/>
            <a:ext cx="12192000" cy="1750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3" y="22745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2296" y="1555176"/>
            <a:ext cx="9352283" cy="560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34005-8024-4123-A5B3-E456B64B42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80886-AA54-444E-B9BB-26A85E6B83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  <p:grpSp>
        <p:nvGrpSpPr>
          <p:cNvPr id="9" name="Google Shape;2442;p12">
            <a:extLst>
              <a:ext uri="{FF2B5EF4-FFF2-40B4-BE49-F238E27FC236}">
                <a16:creationId xmlns:a16="http://schemas.microsoft.com/office/drawing/2014/main" id="{2380C581-9EC5-44F0-80AA-52B814754785}"/>
              </a:ext>
            </a:extLst>
          </p:cNvPr>
          <p:cNvGrpSpPr/>
          <p:nvPr/>
        </p:nvGrpSpPr>
        <p:grpSpPr>
          <a:xfrm>
            <a:off x="5243552" y="11311"/>
            <a:ext cx="4273823" cy="3069772"/>
            <a:chOff x="3317" y="-1457"/>
            <a:chExt cx="5418" cy="4550"/>
          </a:xfrm>
        </p:grpSpPr>
        <p:sp>
          <p:nvSpPr>
            <p:cNvPr id="10" name="Google Shape;2443;p12">
              <a:extLst>
                <a:ext uri="{FF2B5EF4-FFF2-40B4-BE49-F238E27FC236}">
                  <a16:creationId xmlns:a16="http://schemas.microsoft.com/office/drawing/2014/main" id="{D80CDB6C-D61B-4251-9A18-70D355B48D16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>
              <a:extLst>
                <a:ext uri="{FF2B5EF4-FFF2-40B4-BE49-F238E27FC236}">
                  <a16:creationId xmlns:a16="http://schemas.microsoft.com/office/drawing/2014/main" id="{40F77C01-A90E-44C1-A840-EE02F68FBF3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5CE133-9601-4E6B-9DBB-157492BDFD3E}"/>
              </a:ext>
            </a:extLst>
          </p:cNvPr>
          <p:cNvSpPr txBox="1"/>
          <p:nvPr/>
        </p:nvSpPr>
        <p:spPr>
          <a:xfrm>
            <a:off x="5566503" y="931962"/>
            <a:ext cx="34380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Cảm ơn Nemo rất nhiều, cậu thật tuyệt vời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3" name="Google Shape;2442;p12">
            <a:extLst>
              <a:ext uri="{FF2B5EF4-FFF2-40B4-BE49-F238E27FC236}">
                <a16:creationId xmlns:a16="http://schemas.microsoft.com/office/drawing/2014/main" id="{746C358B-AC95-447F-ABF7-1683235F96EA}"/>
              </a:ext>
            </a:extLst>
          </p:cNvPr>
          <p:cNvGrpSpPr/>
          <p:nvPr/>
        </p:nvGrpSpPr>
        <p:grpSpPr>
          <a:xfrm>
            <a:off x="810141" y="420913"/>
            <a:ext cx="3931191" cy="2676711"/>
            <a:chOff x="3317" y="-1457"/>
            <a:chExt cx="5418" cy="4550"/>
          </a:xfrm>
        </p:grpSpPr>
        <p:sp>
          <p:nvSpPr>
            <p:cNvPr id="14" name="Google Shape;2443;p12">
              <a:extLst>
                <a:ext uri="{FF2B5EF4-FFF2-40B4-BE49-F238E27FC236}">
                  <a16:creationId xmlns:a16="http://schemas.microsoft.com/office/drawing/2014/main" id="{2B4DBCAC-1ACD-4821-8C07-59D01F780BE9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4;p12">
              <a:extLst>
                <a:ext uri="{FF2B5EF4-FFF2-40B4-BE49-F238E27FC236}">
                  <a16:creationId xmlns:a16="http://schemas.microsoft.com/office/drawing/2014/main" id="{71095DBE-A983-4577-A4D6-6B2950AA6BA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4157128-1907-4C2A-81AE-9DFAEF72668C}"/>
              </a:ext>
            </a:extLst>
          </p:cNvPr>
          <p:cNvSpPr txBox="1"/>
          <p:nvPr/>
        </p:nvSpPr>
        <p:spPr>
          <a:xfrm>
            <a:off x="964984" y="1097548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rất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hân hạnh!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0C2A19-D9FC-4D41-AC42-1703BC49E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28988B-6CAD-440F-9FC5-3954098643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4DE2F-CD00-4A56-8E25-02BCE78718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Dory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2050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45" y="2149096"/>
            <a:ext cx="8763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4.44444E-6 L -4.3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263</Words>
  <Application>Microsoft Office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SVN-Newton</vt:lpstr>
      <vt:lpstr>UTM Bustamalaka</vt:lpstr>
      <vt:lpstr>Calibri Light</vt:lpstr>
      <vt:lpstr>Calibri</vt:lpstr>
      <vt:lpstr>#9Slide03 Arima Madurai Black</vt:lpstr>
      <vt:lpstr>UTM Arruba KT</vt:lpstr>
      <vt:lpstr>#9Slide07 HoneyCream</vt:lpstr>
      <vt:lpstr>UTM Seagull</vt:lpstr>
      <vt:lpstr>#9Slide03 AmpleSoft Bold</vt:lpstr>
      <vt:lpstr>Arial</vt:lpstr>
      <vt:lpstr>Cambria</vt:lpstr>
      <vt:lpstr>UVF Slim Tony</vt:lpstr>
      <vt:lpstr>Times New Roman</vt:lpstr>
      <vt:lpstr>Oi</vt:lpstr>
      <vt:lpstr>2_Custom Design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Techsi.vn</cp:lastModifiedBy>
  <cp:revision>9</cp:revision>
  <dcterms:created xsi:type="dcterms:W3CDTF">2023-03-04T10:55:32Z</dcterms:created>
  <dcterms:modified xsi:type="dcterms:W3CDTF">2025-03-20T09:04:56Z</dcterms:modified>
</cp:coreProperties>
</file>