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2" r:id="rId3"/>
    <p:sldId id="267" r:id="rId4"/>
    <p:sldId id="268" r:id="rId5"/>
    <p:sldId id="260" r:id="rId6"/>
    <p:sldId id="271" r:id="rId7"/>
    <p:sldId id="275" r:id="rId8"/>
    <p:sldId id="278" r:id="rId9"/>
    <p:sldId id="281" r:id="rId10"/>
    <p:sldId id="323" r:id="rId11"/>
    <p:sldId id="279" r:id="rId12"/>
    <p:sldId id="28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0"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1E4D-8C37-DE71-8153-7F7811DFAB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2535A1-862F-6083-7B64-6E52C3E613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5CFC8-DAA4-FA10-8ABC-895437CED288}"/>
              </a:ext>
            </a:extLst>
          </p:cNvPr>
          <p:cNvSpPr>
            <a:spLocks noGrp="1"/>
          </p:cNvSpPr>
          <p:nvPr>
            <p:ph type="dt" sz="half" idx="10"/>
          </p:nvPr>
        </p:nvSpPr>
        <p:spPr/>
        <p:txBody>
          <a:bodyPr/>
          <a:lstStyle/>
          <a:p>
            <a:fld id="{FB73445C-E4D3-4E19-95C6-A1B92A312D3A}" type="datetimeFigureOut">
              <a:rPr lang="en-US" smtClean="0"/>
              <a:t>3/20/2025</a:t>
            </a:fld>
            <a:endParaRPr lang="en-US"/>
          </a:p>
        </p:txBody>
      </p:sp>
      <p:sp>
        <p:nvSpPr>
          <p:cNvPr id="5" name="Footer Placeholder 4">
            <a:extLst>
              <a:ext uri="{FF2B5EF4-FFF2-40B4-BE49-F238E27FC236}">
                <a16:creationId xmlns:a16="http://schemas.microsoft.com/office/drawing/2014/main" id="{6FF998E6-DD32-2323-A48F-CE88149DE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405AF-348D-E5D4-4F21-971BCD35027C}"/>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2970749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9A670-699A-8FFF-E5D5-686927892E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0ABF2-A8AC-1F2A-FB30-4940E8138E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15095-5209-2D85-1F52-A995494B95D0}"/>
              </a:ext>
            </a:extLst>
          </p:cNvPr>
          <p:cNvSpPr>
            <a:spLocks noGrp="1"/>
          </p:cNvSpPr>
          <p:nvPr>
            <p:ph type="dt" sz="half" idx="10"/>
          </p:nvPr>
        </p:nvSpPr>
        <p:spPr/>
        <p:txBody>
          <a:bodyPr/>
          <a:lstStyle/>
          <a:p>
            <a:fld id="{FB73445C-E4D3-4E19-95C6-A1B92A312D3A}" type="datetimeFigureOut">
              <a:rPr lang="en-US" smtClean="0"/>
              <a:t>3/20/2025</a:t>
            </a:fld>
            <a:endParaRPr lang="en-US"/>
          </a:p>
        </p:txBody>
      </p:sp>
      <p:sp>
        <p:nvSpPr>
          <p:cNvPr id="5" name="Footer Placeholder 4">
            <a:extLst>
              <a:ext uri="{FF2B5EF4-FFF2-40B4-BE49-F238E27FC236}">
                <a16:creationId xmlns:a16="http://schemas.microsoft.com/office/drawing/2014/main" id="{DE84376B-68BD-5FE6-4C8F-5D51AE991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72672E-EBD7-0A2D-A1C6-7312299E215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2610606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DDBB87-0F92-3C63-AD59-F459B12DF4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1F1D09-7F64-B5B1-97FC-5A9F94CB49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29FE4-CF30-AB3E-45C1-2A0E94D497B7}"/>
              </a:ext>
            </a:extLst>
          </p:cNvPr>
          <p:cNvSpPr>
            <a:spLocks noGrp="1"/>
          </p:cNvSpPr>
          <p:nvPr>
            <p:ph type="dt" sz="half" idx="10"/>
          </p:nvPr>
        </p:nvSpPr>
        <p:spPr/>
        <p:txBody>
          <a:bodyPr/>
          <a:lstStyle/>
          <a:p>
            <a:fld id="{FB73445C-E4D3-4E19-95C6-A1B92A312D3A}" type="datetimeFigureOut">
              <a:rPr lang="en-US" smtClean="0"/>
              <a:t>3/20/2025</a:t>
            </a:fld>
            <a:endParaRPr lang="en-US"/>
          </a:p>
        </p:txBody>
      </p:sp>
      <p:sp>
        <p:nvSpPr>
          <p:cNvPr id="5" name="Footer Placeholder 4">
            <a:extLst>
              <a:ext uri="{FF2B5EF4-FFF2-40B4-BE49-F238E27FC236}">
                <a16:creationId xmlns:a16="http://schemas.microsoft.com/office/drawing/2014/main" id="{E751DD9A-23E0-33A1-370B-96492DA10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C0CED-9269-AC86-AFB5-E7C59DA524BF}"/>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110724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92334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544088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38616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280488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19280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7158422" y="-332863"/>
            <a:ext cx="5033578" cy="5193601"/>
          </a:xfrm>
          <a:prstGeom prst="rect">
            <a:avLst/>
          </a:prstGeom>
        </p:spPr>
      </p:pic>
      <p:sp>
        <p:nvSpPr>
          <p:cNvPr id="10" name="Title 1">
            <a:extLst>
              <a:ext uri="{FF2B5EF4-FFF2-40B4-BE49-F238E27FC236}">
                <a16:creationId xmlns:a16="http://schemas.microsoft.com/office/drawing/2014/main" id="{BB66E918-B6BD-4A9D-9B88-DC80541FF285}"/>
              </a:ext>
            </a:extLst>
          </p:cNvPr>
          <p:cNvSpPr txBox="1">
            <a:spLocks/>
          </p:cNvSpPr>
          <p:nvPr userDrawn="1"/>
        </p:nvSpPr>
        <p:spPr>
          <a:xfrm>
            <a:off x="7940104" y="5285041"/>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764462CE-C7A3-4832-85C5-6799F05DB6DA}"/>
              </a:ext>
            </a:extLst>
          </p:cNvPr>
          <p:cNvSpPr txBox="1"/>
          <p:nvPr userDrawn="1"/>
        </p:nvSpPr>
        <p:spPr>
          <a:xfrm>
            <a:off x="-179204" y="2427972"/>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68BA84BA-7715-4E91-81B0-249042A131BB}"/>
              </a:ext>
            </a:extLst>
          </p:cNvPr>
          <p:cNvSpPr txBox="1">
            <a:spLocks/>
          </p:cNvSpPr>
          <p:nvPr userDrawn="1"/>
        </p:nvSpPr>
        <p:spPr>
          <a:xfrm>
            <a:off x="452456" y="3615120"/>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13" name="Title 1">
            <a:extLst>
              <a:ext uri="{FF2B5EF4-FFF2-40B4-BE49-F238E27FC236}">
                <a16:creationId xmlns:a16="http://schemas.microsoft.com/office/drawing/2014/main" id="{268FA995-F566-4FD9-9739-68ECC855989E}"/>
              </a:ext>
            </a:extLst>
          </p:cNvPr>
          <p:cNvSpPr txBox="1">
            <a:spLocks/>
          </p:cNvSpPr>
          <p:nvPr userDrawn="1"/>
        </p:nvSpPr>
        <p:spPr>
          <a:xfrm>
            <a:off x="449900" y="3236106"/>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3863136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400456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A2F3B-6383-94B7-D008-FBA4DD9E18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B1DD8-E367-996E-9303-4A5280B415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9EBB6-6802-B156-208D-6EBFE5048A25}"/>
              </a:ext>
            </a:extLst>
          </p:cNvPr>
          <p:cNvSpPr>
            <a:spLocks noGrp="1"/>
          </p:cNvSpPr>
          <p:nvPr>
            <p:ph type="dt" sz="half" idx="10"/>
          </p:nvPr>
        </p:nvSpPr>
        <p:spPr/>
        <p:txBody>
          <a:bodyPr/>
          <a:lstStyle/>
          <a:p>
            <a:fld id="{FB73445C-E4D3-4E19-95C6-A1B92A312D3A}" type="datetimeFigureOut">
              <a:rPr lang="en-US" smtClean="0"/>
              <a:t>3/20/2025</a:t>
            </a:fld>
            <a:endParaRPr lang="en-US"/>
          </a:p>
        </p:txBody>
      </p:sp>
      <p:sp>
        <p:nvSpPr>
          <p:cNvPr id="5" name="Footer Placeholder 4">
            <a:extLst>
              <a:ext uri="{FF2B5EF4-FFF2-40B4-BE49-F238E27FC236}">
                <a16:creationId xmlns:a16="http://schemas.microsoft.com/office/drawing/2014/main" id="{B5103B12-91A9-275B-0724-F6C9AD037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99FA2-1FFC-7850-C82F-5A90064A65F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757444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44C84-2783-2175-850E-5B385E4D4D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467490-3949-5B68-20E0-21D7F3C7D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72E4A5-B32B-C9FE-D67A-0E9E397617CE}"/>
              </a:ext>
            </a:extLst>
          </p:cNvPr>
          <p:cNvSpPr>
            <a:spLocks noGrp="1"/>
          </p:cNvSpPr>
          <p:nvPr>
            <p:ph type="dt" sz="half" idx="10"/>
          </p:nvPr>
        </p:nvSpPr>
        <p:spPr/>
        <p:txBody>
          <a:bodyPr/>
          <a:lstStyle/>
          <a:p>
            <a:fld id="{FB73445C-E4D3-4E19-95C6-A1B92A312D3A}" type="datetimeFigureOut">
              <a:rPr lang="en-US" smtClean="0"/>
              <a:t>3/20/2025</a:t>
            </a:fld>
            <a:endParaRPr lang="en-US"/>
          </a:p>
        </p:txBody>
      </p:sp>
      <p:sp>
        <p:nvSpPr>
          <p:cNvPr id="5" name="Footer Placeholder 4">
            <a:extLst>
              <a:ext uri="{FF2B5EF4-FFF2-40B4-BE49-F238E27FC236}">
                <a16:creationId xmlns:a16="http://schemas.microsoft.com/office/drawing/2014/main" id="{5DE35BB9-70BA-2759-F77F-AE0ADE0AC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EBCDFE-C903-B889-B6C3-C10362AF08ED}"/>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3561003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8271A-BE05-31E2-1E91-B94BE1BCCE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0B968B-BC57-406C-93A8-D9800B066C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B744C-9FF7-F6AC-C689-24149DCA02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BE0DB-356D-9A51-6E71-878FB7EC6C33}"/>
              </a:ext>
            </a:extLst>
          </p:cNvPr>
          <p:cNvSpPr>
            <a:spLocks noGrp="1"/>
          </p:cNvSpPr>
          <p:nvPr>
            <p:ph type="dt" sz="half" idx="10"/>
          </p:nvPr>
        </p:nvSpPr>
        <p:spPr/>
        <p:txBody>
          <a:bodyPr/>
          <a:lstStyle/>
          <a:p>
            <a:fld id="{FB73445C-E4D3-4E19-95C6-A1B92A312D3A}" type="datetimeFigureOut">
              <a:rPr lang="en-US" smtClean="0"/>
              <a:t>3/20/2025</a:t>
            </a:fld>
            <a:endParaRPr lang="en-US"/>
          </a:p>
        </p:txBody>
      </p:sp>
      <p:sp>
        <p:nvSpPr>
          <p:cNvPr id="6" name="Footer Placeholder 5">
            <a:extLst>
              <a:ext uri="{FF2B5EF4-FFF2-40B4-BE49-F238E27FC236}">
                <a16:creationId xmlns:a16="http://schemas.microsoft.com/office/drawing/2014/main" id="{45FB2C16-56C4-4640-67FD-536BC65998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9B33CC-E4E5-32DE-F237-535D6DD4C3A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3504439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330A-31AA-DEF9-503E-35D93A9C84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060E75-56FD-ABB3-445A-34093CECFB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7C3EDB-9D08-BFDC-217D-27C56ECF4D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2B1076-5FFC-3B6F-27D7-AEF9D62C36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056304-3E57-E052-FCC8-BE937A148A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AC8357-9AAC-0CD6-E5F5-9048CDACCCB5}"/>
              </a:ext>
            </a:extLst>
          </p:cNvPr>
          <p:cNvSpPr>
            <a:spLocks noGrp="1"/>
          </p:cNvSpPr>
          <p:nvPr>
            <p:ph type="dt" sz="half" idx="10"/>
          </p:nvPr>
        </p:nvSpPr>
        <p:spPr/>
        <p:txBody>
          <a:bodyPr/>
          <a:lstStyle/>
          <a:p>
            <a:fld id="{FB73445C-E4D3-4E19-95C6-A1B92A312D3A}" type="datetimeFigureOut">
              <a:rPr lang="en-US" smtClean="0"/>
              <a:t>3/20/2025</a:t>
            </a:fld>
            <a:endParaRPr lang="en-US"/>
          </a:p>
        </p:txBody>
      </p:sp>
      <p:sp>
        <p:nvSpPr>
          <p:cNvPr id="8" name="Footer Placeholder 7">
            <a:extLst>
              <a:ext uri="{FF2B5EF4-FFF2-40B4-BE49-F238E27FC236}">
                <a16:creationId xmlns:a16="http://schemas.microsoft.com/office/drawing/2014/main" id="{79C4E733-D9A5-46A7-0436-8367149AE3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1E663D-EE1D-E5DE-BD2B-1A402498AF3E}"/>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3051564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3A78D-5612-A66E-F559-B547080DC6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E20762-E348-4D19-5CCF-B10352AE581C}"/>
              </a:ext>
            </a:extLst>
          </p:cNvPr>
          <p:cNvSpPr>
            <a:spLocks noGrp="1"/>
          </p:cNvSpPr>
          <p:nvPr>
            <p:ph type="dt" sz="half" idx="10"/>
          </p:nvPr>
        </p:nvSpPr>
        <p:spPr/>
        <p:txBody>
          <a:bodyPr/>
          <a:lstStyle/>
          <a:p>
            <a:fld id="{FB73445C-E4D3-4E19-95C6-A1B92A312D3A}" type="datetimeFigureOut">
              <a:rPr lang="en-US" smtClean="0"/>
              <a:t>3/20/2025</a:t>
            </a:fld>
            <a:endParaRPr lang="en-US"/>
          </a:p>
        </p:txBody>
      </p:sp>
      <p:sp>
        <p:nvSpPr>
          <p:cNvPr id="4" name="Footer Placeholder 3">
            <a:extLst>
              <a:ext uri="{FF2B5EF4-FFF2-40B4-BE49-F238E27FC236}">
                <a16:creationId xmlns:a16="http://schemas.microsoft.com/office/drawing/2014/main" id="{E6A77B98-F50A-FC05-1AD8-CB89247D7F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C18B7C-7569-83CC-2D7F-14122AF7F44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4066806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60F1C-D5E6-E886-F82D-30B14C320446}"/>
              </a:ext>
            </a:extLst>
          </p:cNvPr>
          <p:cNvSpPr>
            <a:spLocks noGrp="1"/>
          </p:cNvSpPr>
          <p:nvPr>
            <p:ph type="dt" sz="half" idx="10"/>
          </p:nvPr>
        </p:nvSpPr>
        <p:spPr/>
        <p:txBody>
          <a:bodyPr/>
          <a:lstStyle/>
          <a:p>
            <a:fld id="{FB73445C-E4D3-4E19-95C6-A1B92A312D3A}" type="datetimeFigureOut">
              <a:rPr lang="en-US" smtClean="0"/>
              <a:t>3/20/2025</a:t>
            </a:fld>
            <a:endParaRPr lang="en-US"/>
          </a:p>
        </p:txBody>
      </p:sp>
      <p:sp>
        <p:nvSpPr>
          <p:cNvPr id="3" name="Footer Placeholder 2">
            <a:extLst>
              <a:ext uri="{FF2B5EF4-FFF2-40B4-BE49-F238E27FC236}">
                <a16:creationId xmlns:a16="http://schemas.microsoft.com/office/drawing/2014/main" id="{E6F095D4-CA22-2EE4-807B-B28EF3AC5D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77AD31-65F0-BDF4-CB0C-A8326D36C5E6}"/>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977706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F66EA-6679-4366-8B64-D5092E68E7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E6A14C-580A-94DF-6286-DC2DB6F667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F9BDD7-D4CF-1542-F933-A9306CDC86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D9FF1A-DE96-0B99-B562-F93B7DF1F41C}"/>
              </a:ext>
            </a:extLst>
          </p:cNvPr>
          <p:cNvSpPr>
            <a:spLocks noGrp="1"/>
          </p:cNvSpPr>
          <p:nvPr>
            <p:ph type="dt" sz="half" idx="10"/>
          </p:nvPr>
        </p:nvSpPr>
        <p:spPr/>
        <p:txBody>
          <a:bodyPr/>
          <a:lstStyle/>
          <a:p>
            <a:fld id="{FB73445C-E4D3-4E19-95C6-A1B92A312D3A}" type="datetimeFigureOut">
              <a:rPr lang="en-US" smtClean="0"/>
              <a:t>3/20/2025</a:t>
            </a:fld>
            <a:endParaRPr lang="en-US"/>
          </a:p>
        </p:txBody>
      </p:sp>
      <p:sp>
        <p:nvSpPr>
          <p:cNvPr id="6" name="Footer Placeholder 5">
            <a:extLst>
              <a:ext uri="{FF2B5EF4-FFF2-40B4-BE49-F238E27FC236}">
                <a16:creationId xmlns:a16="http://schemas.microsoft.com/office/drawing/2014/main" id="{11A1B398-0797-4B25-A8B6-12CC26BEE6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29E3B0-1FE9-8883-276E-8CECAB2C132D}"/>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1793889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76D7-425B-5AA9-ECC6-03421B236F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905BA0-0897-283D-A24A-A95F007502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28CA1-2809-CFFD-11AF-E7AAE703D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DE14E3-DAD5-B44D-8B8B-EAB82F3DDED2}"/>
              </a:ext>
            </a:extLst>
          </p:cNvPr>
          <p:cNvSpPr>
            <a:spLocks noGrp="1"/>
          </p:cNvSpPr>
          <p:nvPr>
            <p:ph type="dt" sz="half" idx="10"/>
          </p:nvPr>
        </p:nvSpPr>
        <p:spPr/>
        <p:txBody>
          <a:bodyPr/>
          <a:lstStyle/>
          <a:p>
            <a:fld id="{FB73445C-E4D3-4E19-95C6-A1B92A312D3A}" type="datetimeFigureOut">
              <a:rPr lang="en-US" smtClean="0"/>
              <a:t>3/20/2025</a:t>
            </a:fld>
            <a:endParaRPr lang="en-US"/>
          </a:p>
        </p:txBody>
      </p:sp>
      <p:sp>
        <p:nvSpPr>
          <p:cNvPr id="6" name="Footer Placeholder 5">
            <a:extLst>
              <a:ext uri="{FF2B5EF4-FFF2-40B4-BE49-F238E27FC236}">
                <a16:creationId xmlns:a16="http://schemas.microsoft.com/office/drawing/2014/main" id="{67645E19-EF01-5BE2-D298-95E3BBED9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735F8D-93F2-6786-D8DF-0E8181940254}"/>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2686425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594B98-777F-85A7-6E6D-8E0F4FC625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4E8F92-35E5-B116-1AA2-669A191019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D2CDE-F374-0125-1E26-E316E0BDF5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73445C-E4D3-4E19-95C6-A1B92A312D3A}" type="datetimeFigureOut">
              <a:rPr lang="en-US" smtClean="0"/>
              <a:t>3/20/2025</a:t>
            </a:fld>
            <a:endParaRPr lang="en-US"/>
          </a:p>
        </p:txBody>
      </p:sp>
      <p:sp>
        <p:nvSpPr>
          <p:cNvPr id="5" name="Footer Placeholder 4">
            <a:extLst>
              <a:ext uri="{FF2B5EF4-FFF2-40B4-BE49-F238E27FC236}">
                <a16:creationId xmlns:a16="http://schemas.microsoft.com/office/drawing/2014/main" id="{43AF7052-1113-82C0-07A8-92C9AA8366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56C152-5979-0F15-A528-97D68D0BBF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B29BD-A465-4457-85A2-4F18360A2E8B}" type="slidenum">
              <a:rPr lang="en-US" smtClean="0"/>
              <a:t>‹#›</a:t>
            </a:fld>
            <a:endParaRPr lang="en-US"/>
          </a:p>
        </p:txBody>
      </p:sp>
    </p:spTree>
    <p:extLst>
      <p:ext uri="{BB962C8B-B14F-4D97-AF65-F5344CB8AC3E}">
        <p14:creationId xmlns:p14="http://schemas.microsoft.com/office/powerpoint/2010/main" val="3562806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l="-10000" r="-10000"/>
          </a:stretch>
        </a:blipFill>
        <a:effectLst/>
      </p:bgPr>
    </p:bg>
    <p:spTree>
      <p:nvGrpSpPr>
        <p:cNvPr id="1" name=""/>
        <p:cNvGrpSpPr/>
        <p:nvPr/>
      </p:nvGrpSpPr>
      <p:grpSpPr>
        <a:xfrm>
          <a:off x="0" y="0"/>
          <a:ext cx="0" cy="0"/>
          <a:chOff x="0" y="0"/>
          <a:chExt cx="0" cy="0"/>
        </a:xfrm>
      </p:grpSpPr>
      <p:sp>
        <p:nvSpPr>
          <p:cNvPr id="23" name="文本占位符 2">
            <a:extLst>
              <a:ext uri="{FF2B5EF4-FFF2-40B4-BE49-F238E27FC236}">
                <a16:creationId xmlns:a16="http://schemas.microsoft.com/office/drawing/2014/main" id="{F3544506-FAF7-486E-B643-F49BBE0BF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24" name="日期占位符 3">
            <a:extLst>
              <a:ext uri="{FF2B5EF4-FFF2-40B4-BE49-F238E27FC236}">
                <a16:creationId xmlns:a16="http://schemas.microsoft.com/office/drawing/2014/main" id="{1A9FA99A-2B75-4B9F-A513-D5D8661ED9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48561-6F99-411B-BF21-5175E2B06181}" type="datetimeFigureOut">
              <a:rPr lang="zh-CN" altLang="en-US" smtClean="0"/>
              <a:t>2025/3/20</a:t>
            </a:fld>
            <a:endParaRPr lang="zh-CN" altLang="en-US"/>
          </a:p>
        </p:txBody>
      </p:sp>
      <p:sp>
        <p:nvSpPr>
          <p:cNvPr id="25" name="页脚占位符 4">
            <a:extLst>
              <a:ext uri="{FF2B5EF4-FFF2-40B4-BE49-F238E27FC236}">
                <a16:creationId xmlns:a16="http://schemas.microsoft.com/office/drawing/2014/main" id="{64C068C2-8B98-4AC2-9213-FB997B520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26" name="灯片编号占位符 5">
            <a:extLst>
              <a:ext uri="{FF2B5EF4-FFF2-40B4-BE49-F238E27FC236}">
                <a16:creationId xmlns:a16="http://schemas.microsoft.com/office/drawing/2014/main" id="{F95539E6-5D67-49A3-B1EA-3A50E4E93E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20B5C-6BF8-4786-95F4-791A87CCADD0}" type="slidenum">
              <a:rPr lang="zh-CN" altLang="en-US" smtClean="0"/>
              <a:t>‹#›</a:t>
            </a:fld>
            <a:endParaRPr lang="zh-CN" altLang="en-US"/>
          </a:p>
        </p:txBody>
      </p:sp>
      <p:pic>
        <p:nvPicPr>
          <p:cNvPr id="28" name="Picture 27">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9" name="Picture 28">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30"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2">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1"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32" name="Picture 31">
            <a:extLst>
              <a:ext uri="{FF2B5EF4-FFF2-40B4-BE49-F238E27FC236}">
                <a16:creationId xmlns:a16="http://schemas.microsoft.com/office/drawing/2014/main" id="{710E69FE-417C-17EC-558E-2D3B3522556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3" name="Picture 32">
            <a:extLst>
              <a:ext uri="{FF2B5EF4-FFF2-40B4-BE49-F238E27FC236}">
                <a16:creationId xmlns:a16="http://schemas.microsoft.com/office/drawing/2014/main" id="{637B0534-5204-257C-B5C8-1E84A4E76C4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4" name="Title 1">
            <a:extLst>
              <a:ext uri="{FF2B5EF4-FFF2-40B4-BE49-F238E27FC236}">
                <a16:creationId xmlns:a16="http://schemas.microsoft.com/office/drawing/2014/main" id="{ADC13E32-9E3E-8AEB-FAC7-06FC02D2BA6C}"/>
              </a:ext>
            </a:extLst>
          </p:cNvPr>
          <p:cNvSpPr txBox="1">
            <a:spLocks/>
          </p:cNvSpPr>
          <p:nvPr userDrawn="1"/>
        </p:nvSpPr>
        <p:spPr>
          <a:xfrm>
            <a:off x="10198100" y="-711200"/>
            <a:ext cx="2248823" cy="6894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baseline="0" dirty="0">
                <a:solidFill>
                  <a:schemeClr val="accent6">
                    <a:lumMod val="50000"/>
                  </a:schemeClr>
                </a:solidFill>
                <a:latin typeface="#9Slide07 Altus" pitchFamily="2" charset="0"/>
              </a:rPr>
              <a:t> </a:t>
            </a:r>
            <a:r>
              <a:rPr lang="vi-VN" sz="3200" b="0" baseline="0" dirty="0">
                <a:solidFill>
                  <a:schemeClr val="accent6">
                    <a:lumMod val="50000"/>
                  </a:schemeClr>
                </a:solidFill>
                <a:latin typeface="#9Slide07 Altus" pitchFamily="2" charset="0"/>
              </a:rPr>
              <a:t>Tư Bùi</a:t>
            </a:r>
            <a:endParaRPr lang="en-US" sz="3200" b="0" dirty="0">
              <a:solidFill>
                <a:schemeClr val="accent6">
                  <a:lumMod val="50000"/>
                </a:schemeClr>
              </a:solidFill>
              <a:latin typeface="#9Slide07 Altus" pitchFamily="2" charset="0"/>
            </a:endParaRPr>
          </a:p>
        </p:txBody>
      </p:sp>
      <p:sp>
        <p:nvSpPr>
          <p:cNvPr id="35"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36" name="TextBox 35">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37" name="TextBox 36">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061932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750" fill="hold"/>
                                        <p:tgtEl>
                                          <p:spTgt spid="36"/>
                                        </p:tgtEl>
                                        <p:attrNameLst>
                                          <p:attrName>ppt_w</p:attrName>
                                        </p:attrNameLst>
                                      </p:cBhvr>
                                      <p:tavLst>
                                        <p:tav tm="0">
                                          <p:val>
                                            <p:fltVal val="0"/>
                                          </p:val>
                                        </p:tav>
                                        <p:tav tm="100000">
                                          <p:val>
                                            <p:strVal val="#ppt_w"/>
                                          </p:val>
                                        </p:tav>
                                      </p:tavLst>
                                    </p:anim>
                                    <p:anim calcmode="lin" valueType="num">
                                      <p:cBhvr>
                                        <p:cTn id="8" dur="1750" fill="hold"/>
                                        <p:tgtEl>
                                          <p:spTgt spid="36"/>
                                        </p:tgtEl>
                                        <p:attrNameLst>
                                          <p:attrName>ppt_h</p:attrName>
                                        </p:attrNameLst>
                                      </p:cBhvr>
                                      <p:tavLst>
                                        <p:tav tm="0">
                                          <p:val>
                                            <p:fltVal val="0"/>
                                          </p:val>
                                        </p:tav>
                                        <p:tav tm="100000">
                                          <p:val>
                                            <p:strVal val="#ppt_h"/>
                                          </p:val>
                                        </p:tav>
                                      </p:tavLst>
                                    </p:anim>
                                    <p:animEffect transition="in" filter="fade">
                                      <p:cBhvr>
                                        <p:cTn id="9" dur="1750"/>
                                        <p:tgtEl>
                                          <p:spTgt spid="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4.xml"/><Relationship Id="rId5" Type="http://schemas.microsoft.com/office/2007/relationships/hdphoto" Target="../media/hdphoto3.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17" name="Picture 16"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3"/>
          <a:stretch>
            <a:fillRect/>
          </a:stretch>
        </p:blipFill>
        <p:spPr>
          <a:xfrm>
            <a:off x="11145419" y="3661764"/>
            <a:ext cx="866279" cy="919176"/>
          </a:xfrm>
          <a:prstGeom prst="rect">
            <a:avLst/>
          </a:prstGeom>
        </p:spPr>
      </p:pic>
      <p:grpSp>
        <p:nvGrpSpPr>
          <p:cNvPr id="23" name="Group 22"/>
          <p:cNvGrpSpPr/>
          <p:nvPr/>
        </p:nvGrpSpPr>
        <p:grpSpPr>
          <a:xfrm>
            <a:off x="1312449" y="1153938"/>
            <a:ext cx="9616702" cy="1631216"/>
            <a:chOff x="4410344" y="385738"/>
            <a:chExt cx="9616702" cy="1631216"/>
          </a:xfrm>
        </p:grpSpPr>
        <p:sp>
          <p:nvSpPr>
            <p:cNvPr id="21" name="TextBox 20"/>
            <p:cNvSpPr txBox="1"/>
            <p:nvPr/>
          </p:nvSpPr>
          <p:spPr>
            <a:xfrm>
              <a:off x="4410344" y="385738"/>
              <a:ext cx="9616702"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dirty="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rPr>
                <a:t>Tìm kiếm sự hỗ trợ</a:t>
              </a:r>
              <a:endParaRPr kumimoji="0" lang="en-US" sz="10000" b="0" i="0" u="none" strike="noStrike" kern="1200" cap="none" spc="0" normalizeH="0" baseline="0" noProof="0" dirty="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endParaRPr>
            </a:p>
          </p:txBody>
        </p:sp>
        <p:sp>
          <p:nvSpPr>
            <p:cNvPr id="22" name="TextBox 21"/>
            <p:cNvSpPr txBox="1"/>
            <p:nvPr/>
          </p:nvSpPr>
          <p:spPr>
            <a:xfrm>
              <a:off x="5294762" y="385738"/>
              <a:ext cx="822745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rPr>
                <a:t>Tìm kiếm sự hỗ trợ</a:t>
              </a:r>
              <a:endParaRPr kumimoji="0" lang="en-US" sz="100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endParaRPr>
            </a:p>
          </p:txBody>
        </p:sp>
      </p:grpSp>
      <p:sp>
        <p:nvSpPr>
          <p:cNvPr id="24" name="TextBox 23"/>
          <p:cNvSpPr txBox="1"/>
          <p:nvPr/>
        </p:nvSpPr>
        <p:spPr>
          <a:xfrm>
            <a:off x="10929151" y="4433034"/>
            <a:ext cx="19202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solidFill>
                <a:effectLst/>
                <a:uLnTx/>
                <a:uFillTx/>
                <a:latin typeface="#9Slide05 SVNHeritage" panose="02000503000000020003" pitchFamily="2" charset="0"/>
                <a:ea typeface="+mn-ea"/>
                <a:cs typeface="+mn-cs"/>
              </a:rPr>
              <a:t>Măng non</a:t>
            </a: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3643" y1="81140" x2="26809" y2="82110"/>
                        <a14:foregroundMark x1="34690" y1="80412" x2="39018" y2="81686"/>
                        <a14:foregroundMark x1="34432" y1="77623" x2="35271" y2="80716"/>
                        <a14:foregroundMark x1="26486" y1="76046" x2="26938" y2="79321"/>
                        <a14:foregroundMark x1="29199" y1="79442" x2="25904" y2="78714"/>
                        <a14:foregroundMark x1="33656" y1="78290" x2="33204" y2="79988"/>
                        <a14:foregroundMark x1="36628" y1="77077" x2="37080" y2="79988"/>
                      </a14:backgroundRemoval>
                    </a14:imgEffect>
                  </a14:imgLayer>
                </a14:imgProps>
              </a:ext>
              <a:ext uri="{28A0092B-C50C-407E-A947-70E740481C1C}">
                <a14:useLocalDpi xmlns:a14="http://schemas.microsoft.com/office/drawing/2010/main" val="0"/>
              </a:ext>
            </a:extLst>
          </a:blip>
          <a:stretch>
            <a:fillRect/>
          </a:stretch>
        </p:blipFill>
        <p:spPr>
          <a:xfrm>
            <a:off x="5603257" y="3661764"/>
            <a:ext cx="3356791" cy="3575785"/>
          </a:xfrm>
          <a:prstGeom prst="rect">
            <a:avLst/>
          </a:prstGeom>
        </p:spPr>
      </p:pic>
      <p:pic>
        <p:nvPicPr>
          <p:cNvPr id="7" name="Picture 6"/>
          <p:cNvPicPr>
            <a:picLocks noChangeAspect="1"/>
          </p:cNvPicPr>
          <p:nvPr/>
        </p:nvPicPr>
        <p:blipFill>
          <a:blip r:embed="rId6"/>
          <a:stretch>
            <a:fillRect/>
          </a:stretch>
        </p:blipFill>
        <p:spPr>
          <a:xfrm>
            <a:off x="2793372" y="2214851"/>
            <a:ext cx="7151228" cy="2152075"/>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64852" y="2260599"/>
            <a:ext cx="11365293" cy="3657601"/>
            <a:chOff x="1016687" y="422571"/>
            <a:chExt cx="10491689" cy="1638451"/>
          </a:xfrm>
        </p:grpSpPr>
        <p:grpSp>
          <p:nvGrpSpPr>
            <p:cNvPr id="15" name="组合 10"/>
            <p:cNvGrpSpPr/>
            <p:nvPr/>
          </p:nvGrpSpPr>
          <p:grpSpPr>
            <a:xfrm>
              <a:off x="1016687" y="422571"/>
              <a:ext cx="10491689" cy="1638451"/>
              <a:chOff x="676404" y="1039661"/>
              <a:chExt cx="7766137" cy="3244240"/>
            </a:xfrm>
            <a:solidFill>
              <a:schemeClr val="bg1"/>
            </a:solidFill>
          </p:grpSpPr>
          <p:sp>
            <p:nvSpPr>
              <p:cNvPr id="1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6" name="TextBox 15"/>
            <p:cNvSpPr txBox="1"/>
            <p:nvPr/>
          </p:nvSpPr>
          <p:spPr>
            <a:xfrm>
              <a:off x="1507137" y="660134"/>
              <a:ext cx="9328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22" name="TextBox 21"/>
          <p:cNvSpPr txBox="1"/>
          <p:nvPr/>
        </p:nvSpPr>
        <p:spPr>
          <a:xfrm>
            <a:off x="755308" y="3119903"/>
            <a:ext cx="1078691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đã từng tìm kiếm sự hỗ nhà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trong tình huống nào?</a:t>
            </a:r>
          </a:p>
        </p:txBody>
      </p:sp>
    </p:spTree>
    <p:extLst>
      <p:ext uri="{BB962C8B-B14F-4D97-AF65-F5344CB8AC3E}">
        <p14:creationId xmlns:p14="http://schemas.microsoft.com/office/powerpoint/2010/main" val="3621383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1562100" y="1586728"/>
            <a:ext cx="9283586" cy="5133253"/>
          </a:xfrm>
          <a:prstGeom prst="rect">
            <a:avLst/>
          </a:prstGeom>
        </p:spPr>
      </p:pic>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2178112" y="3854304"/>
            <a:ext cx="8077200"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rPr>
              <a:t>Khi em gặp khó khăn</a:t>
            </a:r>
          </a:p>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rPr>
              <a:t>Hỏi ông bà bố mẹ</a:t>
            </a:r>
          </a:p>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rPr>
              <a:t>Những người thân quanh ta</a:t>
            </a:r>
          </a:p>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rPr>
              <a:t>Luôn sẵn sàng giúp đỡ</a:t>
            </a:r>
            <a:endParaRPr kumimoji="0" lang="en-US"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
        <p:nvSpPr>
          <p:cNvPr id="9" name="TextBox 8"/>
          <p:cNvSpPr txBox="1"/>
          <p:nvPr/>
        </p:nvSpPr>
        <p:spPr>
          <a:xfrm>
            <a:off x="3908447" y="1586728"/>
            <a:ext cx="5238206" cy="1631216"/>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00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Lời khuyên</a:t>
            </a:r>
            <a:endParaRPr kumimoji="0" lang="en-US" sz="100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endParaRPr>
          </a:p>
        </p:txBody>
      </p:sp>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750" fill="hold"/>
                                        <p:tgtEl>
                                          <p:spTgt spid="8"/>
                                        </p:tgtEl>
                                        <p:attrNameLst>
                                          <p:attrName>ppt_x</p:attrName>
                                        </p:attrNameLst>
                                      </p:cBhvr>
                                      <p:tavLst>
                                        <p:tav tm="0">
                                          <p:val>
                                            <p:strVal val="1+#ppt_w/2"/>
                                          </p:val>
                                        </p:tav>
                                        <p:tav tm="100000">
                                          <p:val>
                                            <p:strVal val="#ppt_x"/>
                                          </p:val>
                                        </p:tav>
                                      </p:tavLst>
                                    </p:anim>
                                    <p:anim calcmode="lin" valueType="num">
                                      <p:cBhvr additive="base">
                                        <p:cTn id="8" dur="1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288758" y="154128"/>
            <a:ext cx="11704320" cy="6602807"/>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A33A047A-B991-455D-A476-7409E5290ADB}"/>
              </a:ext>
            </a:extLst>
          </p:cNvPr>
          <p:cNvSpPr txBox="1"/>
          <p:nvPr/>
        </p:nvSpPr>
        <p:spPr>
          <a:xfrm>
            <a:off x="137834" y="67624"/>
            <a:ext cx="9993498" cy="244682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1.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Bạn</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nào</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đã</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biết</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cách</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tìm</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kiếm</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sự</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hỗ</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trợ</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b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br>
            <a: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r>
            <a:b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br>
            <a:endParaRPr kumimoji="0" lang="en-US" sz="36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4163"/>
          <a:stretch/>
        </p:blipFill>
        <p:spPr>
          <a:xfrm>
            <a:off x="439154" y="723807"/>
            <a:ext cx="4111048" cy="3350031"/>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4688036" y="723807"/>
            <a:ext cx="4230975" cy="3593154"/>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6974655" y="4073838"/>
            <a:ext cx="5018423" cy="2769601"/>
          </a:xfrm>
          <a:prstGeom prst="rect">
            <a:avLst/>
          </a:prstGeom>
        </p:spPr>
      </p:pic>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327394" y="304800"/>
            <a:ext cx="11680085" cy="5867400"/>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nvGrpSpPr>
          <p:cNvPr id="13" name="Group 12"/>
          <p:cNvGrpSpPr/>
          <p:nvPr/>
        </p:nvGrpSpPr>
        <p:grpSpPr>
          <a:xfrm>
            <a:off x="1426452" y="609058"/>
            <a:ext cx="8266187" cy="1749377"/>
            <a:chOff x="3206783" y="548588"/>
            <a:chExt cx="5991154" cy="1299113"/>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3206783" y="548588"/>
              <a:ext cx="5991154" cy="1265354"/>
              <a:chOff x="1064304" y="1460684"/>
              <a:chExt cx="10350853"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64304" y="1460684"/>
                <a:ext cx="10350853"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10206598" cy="4224852"/>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5" name="TextBox 14"/>
            <p:cNvSpPr txBox="1"/>
            <p:nvPr/>
          </p:nvSpPr>
          <p:spPr>
            <a:xfrm>
              <a:off x="3290279" y="636336"/>
              <a:ext cx="5586739" cy="12113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UTM  Avo"/>
                  <a:ea typeface="+mn-ea"/>
                  <a:cs typeface="+mn-cs"/>
                </a:rPr>
                <a:t>Bạn nam trong tình huống này đã biết tìm kiếm sự hỗ trợ từ bố khi đèn học của bạn ấy bị hỏng. Vì bạn ấy còn nhỏ, không thể tự sửa chữa hoặc không thể học được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nếu đèn bị hư.</a:t>
              </a:r>
              <a:endPar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grpSp>
      <p:pic>
        <p:nvPicPr>
          <p:cNvPr id="20" name="Picture 19"/>
          <p:cNvPicPr>
            <a:picLocks noChangeAspect="1"/>
          </p:cNvPicPr>
          <p:nvPr/>
        </p:nvPicPr>
        <p:blipFill>
          <a:blip r:embed="rId2" cstate="print">
            <a:extLst>
              <a:ext uri="{BEBA8EAE-BF5A-486C-A8C5-ECC9F3942E4B}">
                <a14:imgProps xmlns:a14="http://schemas.microsoft.com/office/drawing/2010/main">
                  <a14:imgLayer r:embed="rId3">
                    <a14:imgEffect>
                      <a14:backgroundRemoval t="0" b="90000" l="10000" r="90000">
                        <a14:foregroundMark x1="37576" y1="23152" x2="43697" y2="30000"/>
                        <a14:foregroundMark x1="55212" y1="22242" x2="47758" y2="32606"/>
                      </a14:backgroundRemoval>
                    </a14:imgEffect>
                  </a14:imgLayer>
                </a14:imgProps>
              </a:ext>
              <a:ext uri="{28A0092B-C50C-407E-A947-70E740481C1C}">
                <a14:useLocalDpi xmlns:a14="http://schemas.microsoft.com/office/drawing/2010/main" val="0"/>
              </a:ext>
            </a:extLst>
          </a:blip>
          <a:stretch>
            <a:fillRect/>
          </a:stretch>
        </p:blipFill>
        <p:spPr>
          <a:xfrm flipH="1">
            <a:off x="-153226" y="2092654"/>
            <a:ext cx="4238004" cy="4677633"/>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163"/>
          <a:stretch/>
        </p:blipFill>
        <p:spPr>
          <a:xfrm>
            <a:off x="4787090" y="2509685"/>
            <a:ext cx="4308909" cy="3511265"/>
          </a:xfrm>
          <a:prstGeom prst="rect">
            <a:avLst/>
          </a:prstGeom>
        </p:spPr>
      </p:pic>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0">
            <a:extLst>
              <a:ext uri="{FF2B5EF4-FFF2-40B4-BE49-F238E27FC236}">
                <a16:creationId xmlns:a16="http://schemas.microsoft.com/office/drawing/2014/main" id="{47118E00-203A-4E78-AC85-4C87806898CA}"/>
              </a:ext>
            </a:extLst>
          </p:cNvPr>
          <p:cNvSpPr/>
          <p:nvPr/>
        </p:nvSpPr>
        <p:spPr>
          <a:xfrm>
            <a:off x="5813659" y="2819601"/>
            <a:ext cx="6219590" cy="3902013"/>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1" name="圆角矩形 53"/>
          <p:cNvSpPr/>
          <p:nvPr/>
        </p:nvSpPr>
        <p:spPr>
          <a:xfrm>
            <a:off x="173255" y="146854"/>
            <a:ext cx="11358345" cy="2605369"/>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2" name="TextBox 31"/>
          <p:cNvSpPr txBox="1"/>
          <p:nvPr/>
        </p:nvSpPr>
        <p:spPr>
          <a:xfrm>
            <a:off x="361588" y="214232"/>
            <a:ext cx="11315701"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Bạn nữ trong tình huống này chưa biết tìm kiếm sự hỗ trợ. Chỗ để cốc so với bạn ấy quá cao. Bạn ấy đã cố gắng trèo lên ghế, với tay lên để lấy cốc nhưng không được. Bạn nữ nên nhờ sự giúp đỡ của bố đang đọc sách ngay gần đó thì sẽ dễ dàng lấy được, tránh trường hợp bạn bị ngã.</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694600" y="2109211"/>
            <a:ext cx="4224551" cy="5435758"/>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362300" y="2819601"/>
            <a:ext cx="4510640" cy="3830659"/>
          </a:xfrm>
          <a:prstGeom prst="rect">
            <a:avLst/>
          </a:prstGeom>
        </p:spPr>
      </p:pic>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3935" y="674705"/>
            <a:ext cx="11128712" cy="2135860"/>
            <a:chOff x="3173073" y="565467"/>
            <a:chExt cx="8978472" cy="1653529"/>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7"/>
              <a:ext cx="8978472" cy="1653529"/>
              <a:chOff x="1006065" y="1522803"/>
              <a:chExt cx="15512012" cy="6085544"/>
            </a:xfrm>
          </p:grpSpPr>
          <p:sp>
            <p:nvSpPr>
              <p:cNvPr id="6" name="矩形: 圆角 2">
                <a:extLst>
                  <a:ext uri="{FF2B5EF4-FFF2-40B4-BE49-F238E27FC236}">
                    <a16:creationId xmlns:a16="http://schemas.microsoft.com/office/drawing/2014/main" id="{2C048EE0-B8F7-43E4-89E7-8EAB95C4E8E9}"/>
                  </a:ext>
                </a:extLst>
              </p:cNvPr>
              <p:cNvSpPr/>
              <p:nvPr/>
            </p:nvSpPr>
            <p:spPr>
              <a:xfrm>
                <a:off x="1006065" y="1522803"/>
                <a:ext cx="15512012" cy="60855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8" y="1738846"/>
                <a:ext cx="15122236" cy="5302696"/>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3215040" y="659177"/>
              <a:ext cx="8894538" cy="14058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Bạn nhỏ đã biết tìm kiếm sự hỗ trợ từ chị khi bạn đang phân vân không biết chọn màu để tô cho bức tranh. Việc bạn nhỏ nhờ chị hỗ trợ sẽ giúp bạn ấy lựa chọn dễ dàng hơn và có một bức tranh đẹp.</a:t>
              </a:r>
              <a:endPar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gr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5232482" y="2983832"/>
            <a:ext cx="6888832" cy="3801855"/>
          </a:xfrm>
          <a:prstGeom prst="rect">
            <a:avLst/>
          </a:prstGeom>
        </p:spPr>
      </p:pic>
    </p:spTree>
    <p:extLst>
      <p:ext uri="{BB962C8B-B14F-4D97-AF65-F5344CB8AC3E}">
        <p14:creationId xmlns:p14="http://schemas.microsoft.com/office/powerpoint/2010/main" val="18789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618327" y="1816100"/>
            <a:ext cx="4684390" cy="40548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矩形: 圆角 12"/>
          <p:cNvSpPr/>
          <p:nvPr/>
        </p:nvSpPr>
        <p:spPr>
          <a:xfrm>
            <a:off x="1439271" y="298369"/>
            <a:ext cx="8527403" cy="12862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1" name="Picture 8" descr="C:\Users\Administrator\Desktop\468678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3647" y="90341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5861357" y="2874978"/>
            <a:ext cx="5994399" cy="36009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Khi em trai của em bị đứt tay, em có thể nhờ sự giúp đỡ của ông bà, bố mẹ (nếu họ ở nhà) hoặc nhờ sự giúp đỡ của bác hàng xóm (nếu người thân không có nhà) để giúp em cầm máu và băng bó vết thương.</a:t>
            </a: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11" y="2146538"/>
            <a:ext cx="4934718" cy="3461489"/>
          </a:xfrm>
          <a:prstGeom prst="rect">
            <a:avLst/>
          </a:prstGeom>
        </p:spPr>
      </p:pic>
      <p:grpSp>
        <p:nvGrpSpPr>
          <p:cNvPr id="18" name="Group 17"/>
          <p:cNvGrpSpPr/>
          <p:nvPr/>
        </p:nvGrpSpPr>
        <p:grpSpPr>
          <a:xfrm>
            <a:off x="952560" y="5710341"/>
            <a:ext cx="4574564" cy="765623"/>
            <a:chOff x="3544359" y="3267202"/>
            <a:chExt cx="3347232" cy="765623"/>
          </a:xfrm>
        </p:grpSpPr>
        <p:sp>
          <p:nvSpPr>
            <p:cNvPr id="19" name="Rounded Rectangle 18"/>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3544359" y="3348267"/>
              <a:ext cx="3347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Em trai bị đứt tay</a:t>
              </a:r>
              <a:endParaRPr kumimoji="0" lang="en-US" sz="2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27" name="TextBox 26"/>
          <p:cNvSpPr txBox="1"/>
          <p:nvPr/>
        </p:nvSpPr>
        <p:spPr>
          <a:xfrm>
            <a:off x="1179388" y="433679"/>
            <a:ext cx="865854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439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2"/>
          <p:cNvSpPr/>
          <p:nvPr/>
        </p:nvSpPr>
        <p:spPr>
          <a:xfrm>
            <a:off x="1439271" y="298369"/>
            <a:ext cx="8527403" cy="12862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325D789D-C4FB-420C-9344-F5B1AD8A052A}"/>
              </a:ext>
            </a:extLst>
          </p:cNvPr>
          <p:cNvSpPr txBox="1"/>
          <p:nvPr/>
        </p:nvSpPr>
        <p:spPr>
          <a:xfrm>
            <a:off x="758757" y="2316460"/>
            <a:ext cx="6201653" cy="31700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áo</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đồng</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phục</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bị</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rách</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nhờ</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mẹ</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hoặc</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chị</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khâu</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lại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giúp</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1888" y="1868987"/>
            <a:ext cx="4730223" cy="3744240"/>
          </a:xfrm>
          <a:prstGeom prst="rect">
            <a:avLst/>
          </a:prstGeom>
        </p:spPr>
      </p:pic>
      <p:grpSp>
        <p:nvGrpSpPr>
          <p:cNvPr id="10" name="Group 9"/>
          <p:cNvGrpSpPr/>
          <p:nvPr/>
        </p:nvGrpSpPr>
        <p:grpSpPr>
          <a:xfrm>
            <a:off x="7617436" y="5782300"/>
            <a:ext cx="4574564" cy="732504"/>
            <a:chOff x="3544359" y="3635587"/>
            <a:chExt cx="3347232" cy="732504"/>
          </a:xfrm>
        </p:grpSpPr>
        <p:sp>
          <p:nvSpPr>
            <p:cNvPr id="11" name="Rounded Rectangle 10"/>
            <p:cNvSpPr/>
            <p:nvPr/>
          </p:nvSpPr>
          <p:spPr>
            <a:xfrm>
              <a:off x="3544359" y="3635587"/>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3544359" y="3826721"/>
              <a:ext cx="33472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Áo đồng phục bị rách </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14" name="TextBox 13"/>
          <p:cNvSpPr txBox="1"/>
          <p:nvPr/>
        </p:nvSpPr>
        <p:spPr>
          <a:xfrm>
            <a:off x="1179388" y="433679"/>
            <a:ext cx="865854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872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 y="1877942"/>
            <a:ext cx="5271033" cy="3706928"/>
          </a:xfrm>
          <a:prstGeom prst="rect">
            <a:avLst/>
          </a:prstGeom>
        </p:spPr>
      </p:pic>
      <p:sp>
        <p:nvSpPr>
          <p:cNvPr id="3" name="Rounded Rectangular Callout 2"/>
          <p:cNvSpPr/>
          <p:nvPr/>
        </p:nvSpPr>
        <p:spPr>
          <a:xfrm>
            <a:off x="2365167" y="215051"/>
            <a:ext cx="9561290" cy="1660350"/>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4095796" y="816621"/>
            <a:ext cx="8470232"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93641" y="3352843"/>
              <a:ext cx="5668060" cy="33239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Khi có người lạ gõ cửa khi em ở nhà một mình thì em không nên mở cửa, gọi điện ngay cho ông bà, bố mẹ hoặc gọi to nhờ sự giúp đỡ của hàng xóm thân quen với gia đình.</a:t>
              </a:r>
              <a:endPar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grpSp>
      <p:grpSp>
        <p:nvGrpSpPr>
          <p:cNvPr id="12" name="Group 11"/>
          <p:cNvGrpSpPr/>
          <p:nvPr/>
        </p:nvGrpSpPr>
        <p:grpSpPr>
          <a:xfrm>
            <a:off x="363516" y="5499806"/>
            <a:ext cx="4814833" cy="1124234"/>
            <a:chOff x="3338468" y="3218374"/>
            <a:chExt cx="3347232" cy="774256"/>
          </a:xfrm>
        </p:grpSpPr>
        <p:sp>
          <p:nvSpPr>
            <p:cNvPr id="13" name="Rounded Rectangle 12"/>
            <p:cNvSpPr/>
            <p:nvPr/>
          </p:nvSpPr>
          <p:spPr>
            <a:xfrm>
              <a:off x="3607529" y="3218374"/>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3338468" y="3335540"/>
              <a:ext cx="3347232" cy="657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a:t>
              </a: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ó người lạ gõ cửa khi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em ở nhà một mình</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15" name="TextBox 14"/>
          <p:cNvSpPr txBox="1"/>
          <p:nvPr/>
        </p:nvSpPr>
        <p:spPr>
          <a:xfrm>
            <a:off x="3004738" y="729124"/>
            <a:ext cx="865854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32769" y="1418007"/>
            <a:ext cx="10491689" cy="4321312"/>
            <a:chOff x="1016687" y="422571"/>
            <a:chExt cx="10491689" cy="1638451"/>
          </a:xfrm>
        </p:grpSpPr>
        <p:grpSp>
          <p:nvGrpSpPr>
            <p:cNvPr id="4" name="组合 10"/>
            <p:cNvGrpSpPr/>
            <p:nvPr/>
          </p:nvGrpSpPr>
          <p:grpSpPr>
            <a:xfrm>
              <a:off x="1016687" y="422571"/>
              <a:ext cx="10491689" cy="1638451"/>
              <a:chOff x="676404" y="1039661"/>
              <a:chExt cx="7766137" cy="3244240"/>
            </a:xfrm>
            <a:solidFill>
              <a:schemeClr val="bg1"/>
            </a:solidFill>
          </p:grpSpPr>
          <p:sp>
            <p:nvSpPr>
              <p:cNvPr id="6"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1507137" y="660134"/>
              <a:ext cx="9328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2" name="Rectangle 1"/>
          <p:cNvSpPr/>
          <p:nvPr/>
        </p:nvSpPr>
        <p:spPr>
          <a:xfrm>
            <a:off x="1141351" y="2044565"/>
            <a:ext cx="9874524" cy="3385542"/>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hỗ</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trợ</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rách</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gõ</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cửa</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nhờ</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đỡ</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trực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gọi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điện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thoại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nhờ</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đỡ</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2"/>
          <a:stretch>
            <a:fillRect/>
          </a:stretch>
        </p:blipFill>
        <p:spPr>
          <a:xfrm>
            <a:off x="-859652" y="-204233"/>
            <a:ext cx="10406774" cy="7565792"/>
          </a:xfrm>
          <a:prstGeom prst="rect">
            <a:avLst/>
          </a:prstGeom>
        </p:spPr>
      </p:pic>
    </p:spTree>
    <p:extLst>
      <p:ext uri="{BB962C8B-B14F-4D97-AF65-F5344CB8AC3E}">
        <p14:creationId xmlns:p14="http://schemas.microsoft.com/office/powerpoint/2010/main" val="19836094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446</Words>
  <Application>Microsoft Office PowerPoint</Application>
  <PresentationFormat>Widescreen</PresentationFormat>
  <Paragraphs>25</Paragraphs>
  <Slides>11</Slides>
  <Notes>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11</vt:i4>
      </vt:variant>
    </vt:vector>
  </HeadingPairs>
  <TitlesOfParts>
    <vt:vector size="30" baseType="lpstr">
      <vt:lpstr>#9Slide05 Aphrodite Pro</vt:lpstr>
      <vt:lpstr>#9Slide05 Bodega Script</vt:lpstr>
      <vt:lpstr>#9Slide05 SVNHeritage</vt:lpstr>
      <vt:lpstr>#9Slide05 VL Fadilla</vt:lpstr>
      <vt:lpstr>#9Slide07 Altus</vt:lpstr>
      <vt:lpstr>#9Slide07 HoneyCream</vt:lpstr>
      <vt:lpstr>Arial</vt:lpstr>
      <vt:lpstr>Calibri</vt:lpstr>
      <vt:lpstr>Calibri Light</vt:lpstr>
      <vt:lpstr>Chango</vt:lpstr>
      <vt:lpstr>等线</vt:lpstr>
      <vt:lpstr>inpin heiti</vt:lpstr>
      <vt:lpstr>SVN-Newton</vt:lpstr>
      <vt:lpstr>Times New Roman</vt:lpstr>
      <vt:lpstr>UTM  Avo</vt:lpstr>
      <vt:lpstr>UTM Avo</vt:lpstr>
      <vt:lpstr>UTM Wedding K&amp;T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Techsi.vn</cp:lastModifiedBy>
  <cp:revision>6</cp:revision>
  <dcterms:created xsi:type="dcterms:W3CDTF">2023-02-12T03:57:33Z</dcterms:created>
  <dcterms:modified xsi:type="dcterms:W3CDTF">2025-03-20T08:43:17Z</dcterms:modified>
</cp:coreProperties>
</file>