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0" y="228600"/>
            <a:ext cx="38862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endParaRPr lang="en-US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8176" y="3228536"/>
            <a:ext cx="4365824" cy="1752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GV – THỰC HIỆN 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</a:rPr>
              <a:t>NGUYỄN THỊ ĐÀO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Administrator\Desktop\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59"/>
            <a:ext cx="4778177" cy="682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31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istrator\Desktop\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087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istrator\Desktop\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" y="23446"/>
            <a:ext cx="9133449" cy="668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1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istrator\Desktop\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2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839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istrator\Desktop\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15400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860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dministrator\Desktop\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08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521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590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4876800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CÁC EM – CHÚC CÁC EM HỌC GIỎI CHĂM NGOAN</a:t>
            </a:r>
            <a:r>
              <a:rPr lang="en-US" sz="2400" dirty="0" smtClean="0">
                <a:solidFill>
                  <a:srgbClr val="FF0000"/>
                </a:solidFill>
                <a:latin typeface=".VnTime" pitchFamily="34" charset="0"/>
              </a:rPr>
              <a:t>. </a:t>
            </a:r>
            <a:r>
              <a:rPr lang="en-US" sz="2400" dirty="0">
                <a:solidFill>
                  <a:srgbClr val="FF0000"/>
                </a:solidFill>
                <a:latin typeface=".VnTime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263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</TotalTime>
  <Words>46</Words>
  <Application>Microsoft Office PowerPoint</Application>
  <PresentationFormat>On-screen Show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Chào các em đến với lớp học trực tuyến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 bài học hôm nay các em nghĩ gì về người bạn hàng xóm của mình nào?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các em đến với lớp học trực tuyến</dc:title>
  <dc:creator>Administrator</dc:creator>
  <cp:lastModifiedBy>PC</cp:lastModifiedBy>
  <cp:revision>4</cp:revision>
  <dcterms:created xsi:type="dcterms:W3CDTF">2006-08-16T00:00:00Z</dcterms:created>
  <dcterms:modified xsi:type="dcterms:W3CDTF">2022-03-05T13:42:29Z</dcterms:modified>
</cp:coreProperties>
</file>