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05" r:id="rId2"/>
    <p:sldId id="306" r:id="rId3"/>
    <p:sldId id="308" r:id="rId4"/>
    <p:sldId id="309" r:id="rId5"/>
    <p:sldId id="312" r:id="rId6"/>
    <p:sldId id="314" r:id="rId7"/>
    <p:sldId id="313" r:id="rId8"/>
    <p:sldId id="310" r:id="rId9"/>
    <p:sldId id="311" r:id="rId10"/>
  </p:sldIdLst>
  <p:sldSz cx="9144000" cy="5143500" type="screen16x9"/>
  <p:notesSz cx="6858000" cy="9144000"/>
  <p:embeddedFontLst>
    <p:embeddedFont>
      <p:font typeface="Pangolin" charset="0"/>
      <p:regular r:id="rId12"/>
    </p:embeddedFont>
    <p:embeddedFont>
      <p:font typeface="Baloo 2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D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99" d="100"/>
          <a:sy n="99" d="100"/>
        </p:scale>
        <p:origin x="-57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0305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6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28: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quê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Lớp</a:t>
            </a:r>
            <a:r>
              <a:rPr lang="en-US" dirty="0" smtClean="0"/>
              <a:t>:…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545940" y="870697"/>
            <a:ext cx="2232299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smtClean="0">
                <a:solidFill>
                  <a:schemeClr val="tx2">
                    <a:lumMod val="10000"/>
                  </a:schemeClr>
                </a:solidFill>
              </a:rPr>
              <a:t>      Chùa</a:t>
            </a:r>
          </a:p>
          <a:p>
            <a:r>
              <a:rPr lang="en-US" sz="1600" smtClean="0">
                <a:solidFill>
                  <a:schemeClr val="tx2">
                    <a:lumMod val="10000"/>
                  </a:schemeClr>
                </a:solidFill>
              </a:rPr>
              <a:t>   Hoằng Phúc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1" y="1527425"/>
            <a:ext cx="4138864" cy="263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0021" y="1527426"/>
            <a:ext cx="2069432" cy="131791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39453" y="1527426"/>
            <a:ext cx="2069432" cy="131791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70021" y="2846042"/>
            <a:ext cx="2252312" cy="131791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56573" y="2845340"/>
            <a:ext cx="2252312" cy="131791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2">
                    <a:lumMod val="10000"/>
                  </a:schemeClr>
                </a:solidFill>
              </a:rPr>
              <a:t>Động</a:t>
            </a:r>
          </a:p>
          <a:p>
            <a:pPr algn="ctr"/>
            <a:r>
              <a:rPr lang="en-US" sz="2000" smtClean="0">
                <a:solidFill>
                  <a:schemeClr val="tx2">
                    <a:lumMod val="10000"/>
                  </a:schemeClr>
                </a:solidFill>
              </a:rPr>
              <a:t>Phong Nha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7" y="1774112"/>
            <a:ext cx="4183682" cy="27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9436" y="1786809"/>
            <a:ext cx="2097042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27318" y="1774111"/>
            <a:ext cx="2097042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30276" y="3171804"/>
            <a:ext cx="2097042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27318" y="3159106"/>
            <a:ext cx="2120931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77" y="1841168"/>
            <a:ext cx="3763927" cy="25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Lăng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Bác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4118" y="1692108"/>
            <a:ext cx="1864214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88463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6577" y="3075709"/>
            <a:ext cx="1864214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88463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3" grpId="1" animBg="1"/>
      <p:bldP spid="14" grpId="1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63" y="1597794"/>
            <a:ext cx="4235116" cy="302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779583"/>
          </a:xfrm>
          <a:prstGeom prst="rect">
            <a:avLst/>
          </a:prstGeom>
        </p:spPr>
      </p:pic>
      <p:pic>
        <p:nvPicPr>
          <p:cNvPr id="6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322018" y="1713296"/>
            <a:ext cx="1890939" cy="260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616470" y="1445481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2">
                    <a:lumMod val="10000"/>
                  </a:schemeClr>
                </a:solidFill>
              </a:rPr>
              <a:t>Suối nước khoáng Bang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263" y="1597794"/>
            <a:ext cx="2117558" cy="16004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8821" y="1597794"/>
            <a:ext cx="2117558" cy="16004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1263" y="3018190"/>
            <a:ext cx="2117558" cy="16004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8821" y="3018190"/>
            <a:ext cx="2117558" cy="160043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8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6" y="-109538"/>
            <a:ext cx="8537609" cy="547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0223" y="4398745"/>
            <a:ext cx="5062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FF0000"/>
                </a:solidFill>
              </a:rPr>
              <a:t>Nhà lưu niệm Đại tướng Võ Nguyên Giáp</a:t>
            </a:r>
            <a:endParaRPr lang="en-US" sz="180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4" y="0"/>
            <a:ext cx="8537609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2668" y="4697128"/>
            <a:ext cx="503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Hang Chà </a:t>
            </a:r>
            <a:r>
              <a:rPr lang="en-US" b="1" smtClean="0">
                <a:solidFill>
                  <a:schemeClr val="bg1"/>
                </a:solidFill>
              </a:rPr>
              <a:t>Lòi - </a:t>
            </a:r>
            <a:r>
              <a:rPr lang="en-US" smtClean="0">
                <a:solidFill>
                  <a:schemeClr val="bg1"/>
                </a:solidFill>
              </a:rPr>
              <a:t>xã </a:t>
            </a:r>
            <a:r>
              <a:rPr lang="en-US">
                <a:solidFill>
                  <a:schemeClr val="bg1"/>
                </a:solidFill>
              </a:rPr>
              <a:t>Ngân </a:t>
            </a:r>
            <a:r>
              <a:rPr lang="en-US" smtClean="0">
                <a:solidFill>
                  <a:schemeClr val="bg1"/>
                </a:solidFill>
              </a:rPr>
              <a:t>Thủy ( Lệ Thủy) </a:t>
            </a:r>
            <a:r>
              <a:rPr lang="vi-VN" smtClean="0">
                <a:solidFill>
                  <a:schemeClr val="bg1"/>
                </a:solidFill>
              </a:rPr>
              <a:t>Trường Xuâ</a:t>
            </a:r>
            <a:r>
              <a:rPr lang="en-US" smtClean="0">
                <a:solidFill>
                  <a:schemeClr val="bg1"/>
                </a:solidFill>
              </a:rPr>
              <a:t>n ( Quảng Ninh)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6" y="95250"/>
            <a:ext cx="8537607" cy="48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6476" y="4061861"/>
            <a:ext cx="4649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Khe nước lạnh – Ngân Thủy</a:t>
            </a:r>
            <a:endParaRPr lang="en-US" sz="2400">
              <a:solidFill>
                <a:srgbClr val="FF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5" y="-221381"/>
            <a:ext cx="8450981" cy="498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64429" y="4398745"/>
            <a:ext cx="208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/>
              <a:t>Bàu Sen</a:t>
            </a:r>
            <a:endParaRPr lang="en-US" sz="180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6" y="-221381"/>
            <a:ext cx="8450980" cy="498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0148" y="4292693"/>
            <a:ext cx="304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Hồ chưa nước An Mã – Kim Thủy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9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143" y="924025"/>
            <a:ext cx="7007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Mỗi địa phương, mỗi miền quê đều có những danh lam thắng cảnh của mình. Em sống ở nơi nào thì cần hiểu về phong cảnh của nơi đó. Chúng ta rất tự hào về cảnh đẹp của quê hương.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99" y="283163"/>
            <a:ext cx="8077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Lựa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chuyến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2" name="Picture 4" descr="Travel With Kids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466975"/>
            <a:ext cx="4981575" cy="23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05946" y="800100"/>
            <a:ext cx="5054128" cy="4023468"/>
            <a:chOff x="3705946" y="800100"/>
            <a:chExt cx="5054128" cy="4023468"/>
          </a:xfrm>
        </p:grpSpPr>
        <p:pic>
          <p:nvPicPr>
            <p:cNvPr id="5122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8" t="50129" r="6431" b="19097"/>
            <a:stretch/>
          </p:blipFill>
          <p:spPr bwMode="auto">
            <a:xfrm>
              <a:off x="3809999" y="904994"/>
              <a:ext cx="4950075" cy="391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3705946" y="800100"/>
              <a:ext cx="2969174" cy="1722120"/>
            </a:xfrm>
            <a:custGeom>
              <a:avLst/>
              <a:gdLst>
                <a:gd name="connsiteX0" fmla="*/ 0 w 2735580"/>
                <a:gd name="connsiteY0" fmla="*/ 0 h 1569720"/>
                <a:gd name="connsiteX1" fmla="*/ 2735580 w 2735580"/>
                <a:gd name="connsiteY1" fmla="*/ 0 h 1569720"/>
                <a:gd name="connsiteX2" fmla="*/ 2735580 w 2735580"/>
                <a:gd name="connsiteY2" fmla="*/ 1165860 h 1569720"/>
                <a:gd name="connsiteX3" fmla="*/ 1912620 w 2735580"/>
                <a:gd name="connsiteY3" fmla="*/ 1143000 h 1569720"/>
                <a:gd name="connsiteX4" fmla="*/ 1722120 w 2735580"/>
                <a:gd name="connsiteY4" fmla="*/ 1363980 h 1569720"/>
                <a:gd name="connsiteX5" fmla="*/ 1866900 w 2735580"/>
                <a:gd name="connsiteY5" fmla="*/ 1569720 h 1569720"/>
                <a:gd name="connsiteX6" fmla="*/ 1150620 w 2735580"/>
                <a:gd name="connsiteY6" fmla="*/ 1554480 h 1569720"/>
                <a:gd name="connsiteX7" fmla="*/ 1036320 w 2735580"/>
                <a:gd name="connsiteY7" fmla="*/ 1470660 h 1569720"/>
                <a:gd name="connsiteX8" fmla="*/ 746760 w 2735580"/>
                <a:gd name="connsiteY8" fmla="*/ 1539240 h 1569720"/>
                <a:gd name="connsiteX9" fmla="*/ 548640 w 2735580"/>
                <a:gd name="connsiteY9" fmla="*/ 1546860 h 1569720"/>
                <a:gd name="connsiteX10" fmla="*/ 15240 w 2735580"/>
                <a:gd name="connsiteY10" fmla="*/ 1562100 h 1569720"/>
                <a:gd name="connsiteX11" fmla="*/ 0 w 2735580"/>
                <a:gd name="connsiteY11" fmla="*/ 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5580" h="1569720">
                  <a:moveTo>
                    <a:pt x="0" y="0"/>
                  </a:moveTo>
                  <a:lnTo>
                    <a:pt x="2735580" y="0"/>
                  </a:lnTo>
                  <a:lnTo>
                    <a:pt x="2735580" y="1165860"/>
                  </a:lnTo>
                  <a:lnTo>
                    <a:pt x="1912620" y="1143000"/>
                  </a:lnTo>
                  <a:lnTo>
                    <a:pt x="1722120" y="1363980"/>
                  </a:lnTo>
                  <a:lnTo>
                    <a:pt x="1866900" y="1569720"/>
                  </a:lnTo>
                  <a:lnTo>
                    <a:pt x="1150620" y="1554480"/>
                  </a:lnTo>
                  <a:lnTo>
                    <a:pt x="1036320" y="1470660"/>
                  </a:lnTo>
                  <a:lnTo>
                    <a:pt x="746760" y="1539240"/>
                  </a:lnTo>
                  <a:lnTo>
                    <a:pt x="548640" y="1546860"/>
                  </a:lnTo>
                  <a:lnTo>
                    <a:pt x="15240" y="1562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1" y="389358"/>
            <a:ext cx="365034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262</Words>
  <Application>Microsoft Office PowerPoint</Application>
  <PresentationFormat>On-screen Show (16:9)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UTM Cookies</vt:lpstr>
      <vt:lpstr>Pangolin</vt:lpstr>
      <vt:lpstr>UTM Androgyne</vt:lpstr>
      <vt:lpstr>Times New Roman</vt:lpstr>
      <vt:lpstr>Baloo 2</vt:lpstr>
      <vt:lpstr>English Vocabulary Workshop by Slidesgo</vt:lpstr>
      <vt:lpstr>Bài 28: Cảnh đẹp quê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26</cp:revision>
  <dcterms:modified xsi:type="dcterms:W3CDTF">2022-03-24T03:37:24Z</dcterms:modified>
</cp:coreProperties>
</file>