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</p:sldMasterIdLst>
  <p:notesMasterIdLst>
    <p:notesMasterId r:id="rId16"/>
  </p:notesMasterIdLst>
  <p:sldIdLst>
    <p:sldId id="511" r:id="rId4"/>
    <p:sldId id="266" r:id="rId5"/>
    <p:sldId id="272" r:id="rId6"/>
    <p:sldId id="514" r:id="rId7"/>
    <p:sldId id="520" r:id="rId8"/>
    <p:sldId id="508" r:id="rId9"/>
    <p:sldId id="519" r:id="rId10"/>
    <p:sldId id="515" r:id="rId11"/>
    <p:sldId id="516" r:id="rId12"/>
    <p:sldId id="273" r:id="rId13"/>
    <p:sldId id="517" r:id="rId14"/>
    <p:sldId id="5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9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3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96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2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25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50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8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6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re Việt, di sản biểu tượng | Tạp chí điện tử Thế giới Di s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re Việt, di sản biểu tượng | Tạp chí điện tử Thế giới Di sả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 descr="https://img.loigiaihay.com/picture/question_lgh/2021_51/1623836123-gv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0338"/>
            <a:ext cx="7682139" cy="66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5988" y="548640"/>
            <a:ext cx="227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44491" y="4924698"/>
            <a:ext cx="195942" cy="3918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95657" y="265175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5657" y="1279266"/>
            <a:ext cx="196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5657" y="198733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48549" y="1595454"/>
            <a:ext cx="195942" cy="3918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94217" y="2844649"/>
            <a:ext cx="195942" cy="3918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51908" y="4846321"/>
            <a:ext cx="195942" cy="3918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34995" y="346344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25337" y="741530"/>
            <a:ext cx="195942" cy="3918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44A66A-CFBC-4185-A688-03B3CA2D55C7}"/>
              </a:ext>
            </a:extLst>
          </p:cNvPr>
          <p:cNvGrpSpPr/>
          <p:nvPr/>
        </p:nvGrpSpPr>
        <p:grpSpPr>
          <a:xfrm>
            <a:off x="3842836" y="2043881"/>
            <a:ext cx="6916419" cy="2121362"/>
            <a:chOff x="3815445" y="-2129"/>
            <a:chExt cx="3822655" cy="23151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39DEE3-0D31-4D4B-B17C-13F497CFC2B4}"/>
                </a:ext>
              </a:extLst>
            </p:cNvPr>
            <p:cNvGrpSpPr/>
            <p:nvPr/>
          </p:nvGrpSpPr>
          <p:grpSpPr>
            <a:xfrm>
              <a:off x="3815445" y="-2129"/>
              <a:ext cx="3822655" cy="2315191"/>
              <a:chOff x="181619" y="1131615"/>
              <a:chExt cx="2109019" cy="2109019"/>
            </a:xfrm>
          </p:grpSpPr>
          <p:sp>
            <p:nvSpPr>
              <p:cNvPr id="29" name="Hexagon 28">
                <a:extLst>
                  <a:ext uri="{FF2B5EF4-FFF2-40B4-BE49-F238E27FC236}">
                    <a16:creationId xmlns:a16="http://schemas.microsoft.com/office/drawing/2014/main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131615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36592" y="2187802"/>
                <a:ext cx="1808630" cy="94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chỉ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tâm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trạng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nhớ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thương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lưu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luyến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nghĩ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lang="en-US" altLang="vi-VN" sz="2800" dirty="0" err="1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ngợi</a:t>
                </a:r>
                <a:r>
                  <a:rPr lang="en-US" altLang="vi-VN" sz="2800" dirty="0" smtClean="0">
                    <a:solidFill>
                      <a:srgbClr val="231F2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.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26" name="10">
              <a:extLst>
                <a:ext uri="{FF2B5EF4-FFF2-40B4-BE49-F238E27FC236}">
                  <a16:creationId xmlns:a16="http://schemas.microsoft.com/office/drawing/2014/main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538199" y="2219662"/>
            <a:ext cx="1762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124838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6302" y="963839"/>
            <a:ext cx="496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6302" y="3457155"/>
            <a:ext cx="488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3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93027" y="5714891"/>
            <a:ext cx="1998345" cy="114310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195" y="53998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 tre 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441" y="92163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441" y="3414952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8599" y="899749"/>
            <a:ext cx="660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8599" y="3575140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5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86180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0" y="71403"/>
            <a:ext cx="12420599" cy="10980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03567" y="1519011"/>
            <a:ext cx="8703342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 </a:t>
              </a:r>
              <a:r>
                <a:rPr kumimoji="0" lang="en-US" sz="4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1)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6530" y="58434"/>
            <a:ext cx="11698941" cy="153883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15 </a:t>
            </a:r>
            <a:r>
              <a:rPr kumimoji="0" lang="en-US" sz="3600" b="1" i="0" u="none" strike="noStrike" kern="1200" cap="none" spc="0" normalizeH="0" baseline="0" noProof="0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2023</a:t>
            </a:r>
          </a:p>
          <a:p>
            <a:pPr algn="ctr">
              <a:defRPr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kumimoji="0" lang="en-US" sz="5400" b="1" i="0" u="none" strike="noStrike" kern="1200" cap="none" spc="0" normalizeH="0" baseline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9079" y="1855142"/>
            <a:ext cx="1547844" cy="644172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5936" y="2710215"/>
            <a:ext cx="329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4091" y="100427"/>
            <a:ext cx="373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ũy tre trang 34,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808313"/>
            <a:ext cx="11351623" cy="6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131456" y="244118"/>
            <a:ext cx="74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394" y="1111756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9112" y="3750414"/>
            <a:ext cx="537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3131456" y="124092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3038683" y="17969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2310365" y="22795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5739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4650148" y="28524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7316944" y="382323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7795291" y="445399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7238344" y="4937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794614" y="5522399"/>
            <a:ext cx="192187" cy="390997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678627" y="5536945"/>
            <a:ext cx="231974" cy="34733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2985917" y="29222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8359284" y="54733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4091" y="100427"/>
            <a:ext cx="373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ũy tre trang 34,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" y="808313"/>
            <a:ext cx="11351623" cy="6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3040913"/>
            <a:ext cx="527050" cy="25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3" y="450144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9238" y="940459"/>
            <a:ext cx="496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3431" y="3360933"/>
            <a:ext cx="488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72" y="2999091"/>
            <a:ext cx="527050" cy="268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/>
          <p:nvPr/>
        </p:nvSpPr>
        <p:spPr>
          <a:xfrm>
            <a:off x="-191058" y="1869011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-238971" y="4349707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5486089" y="1825798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5670459" y="4380300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124838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9238" y="940459"/>
            <a:ext cx="496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3431" y="3360933"/>
            <a:ext cx="488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407213" y="-20266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7811" y="1700776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5593" y="2782668"/>
              <a:ext cx="171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kumimoji="0" lang="en-US" altLang="zh-CN" sz="3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khó</a:t>
              </a:r>
              <a:r>
                <a:rPr kumimoji="0" lang="en-US" altLang="zh-CN" sz="36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6297" y="51943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6297" y="1214735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8449" y="1985445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139" y="2771072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0462" y="3415426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139" y="4105946"/>
            <a:ext cx="236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82EE266C-03E9-4315-A85B-3446053A75A8}"/>
              </a:ext>
            </a:extLst>
          </p:cNvPr>
          <p:cNvSpPr/>
          <p:nvPr/>
        </p:nvSpPr>
        <p:spPr>
          <a:xfrm>
            <a:off x="9124838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5264" y="96201"/>
            <a:ext cx="195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0" y="963839"/>
            <a:ext cx="4985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sớm mai thức dậy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 tre xanh rì rào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cong gọng vó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 mặt trời lên cao.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7510" y="3457155"/>
            <a:ext cx="523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trưa đồng đầy nắng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 nằm nhai bóng râm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bần thần nhớ gió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Chợt về đầy tiếng chim.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9238" y="940459"/>
            <a:ext cx="4967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Sao,sao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3431" y="3360933"/>
            <a:ext cx="488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5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662</Words>
  <Application>Microsoft Office PowerPoint</Application>
  <PresentationFormat>Widescreen</PresentationFormat>
  <Paragraphs>144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Microsoft YaHei</vt:lpstr>
      <vt:lpstr>宋体</vt:lpstr>
      <vt:lpstr>Arial</vt:lpstr>
      <vt:lpstr>Arial-Rounded</vt:lpstr>
      <vt:lpstr>Calibri</vt:lpstr>
      <vt:lpstr>Calibri Light</vt:lpstr>
      <vt:lpstr>黑体</vt:lpstr>
      <vt:lpstr>Times New Roman</vt:lpstr>
      <vt:lpstr>3_Office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80</cp:revision>
  <dcterms:created xsi:type="dcterms:W3CDTF">2021-05-27T08:02:03Z</dcterms:created>
  <dcterms:modified xsi:type="dcterms:W3CDTF">2025-02-07T02:20:39Z</dcterms:modified>
</cp:coreProperties>
</file>