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6" r:id="rId1"/>
  </p:sldMasterIdLst>
  <p:notesMasterIdLst>
    <p:notesMasterId r:id="rId9"/>
  </p:notesMasterIdLst>
  <p:sldIdLst>
    <p:sldId id="341" r:id="rId2"/>
    <p:sldId id="352" r:id="rId3"/>
    <p:sldId id="342" r:id="rId4"/>
    <p:sldId id="353" r:id="rId5"/>
    <p:sldId id="354" r:id="rId6"/>
    <p:sldId id="355" r:id="rId7"/>
    <p:sldId id="344" r:id="rId8"/>
  </p:sldIdLst>
  <p:sldSz cx="6858000" cy="5143500"/>
  <p:notesSz cx="6858000" cy="9144000"/>
  <p:embeddedFontLst>
    <p:embeddedFont>
      <p:font typeface="Kalam" panose="020B0604020202020204" charset="0"/>
      <p:regular r:id="rId10"/>
      <p:bold r:id="rId11"/>
    </p:embeddedFont>
    <p:embeddedFont>
      <p:font typeface="UTM Cookies" panose="02040603050506020204" pitchFamily="18" charset="0"/>
      <p:regular r:id="rId12"/>
    </p:embeddedFont>
    <p:embeddedFont>
      <p:font typeface="Montserrat" panose="020B0604020202020204" charset="0"/>
      <p:regular r:id="rId13"/>
      <p:bold r:id="rId14"/>
      <p:italic r:id="rId15"/>
      <p:boldItalic r:id="rId16"/>
    </p:embeddedFont>
    <p:embeddedFont>
      <p:font typeface="UTM Alberta Heavy" panose="02040603050506020204" pitchFamily="18" charset="0"/>
      <p:regular r:id="rId17"/>
    </p:embeddedFont>
    <p:embeddedFont>
      <p:font typeface="UTM Avo" panose="02040603050506020204" pitchFamily="18" charset="0"/>
      <p:regular r:id="rId18"/>
      <p:bold r:id="rId19"/>
      <p:italic r:id="rId20"/>
      <p:boldItalic r:id="rId21"/>
    </p:embeddedFont>
  </p:embeddedFontLst>
  <p:custDataLst>
    <p:tags r:id="rId22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5F5F"/>
    <a:srgbClr val="000000"/>
    <a:srgbClr val="B7D574"/>
    <a:srgbClr val="FFAB40"/>
    <a:srgbClr val="FFFFFF"/>
    <a:srgbClr val="EB54E9"/>
    <a:srgbClr val="8AB036"/>
    <a:srgbClr val="17479D"/>
    <a:srgbClr val="3B64AC"/>
    <a:srgbClr val="F744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68" autoAdjust="0"/>
    <p:restoredTop sz="94615"/>
  </p:normalViewPr>
  <p:slideViewPr>
    <p:cSldViewPr snapToGrid="0">
      <p:cViewPr varScale="1">
        <p:scale>
          <a:sx n="101" d="100"/>
          <a:sy n="101" d="100"/>
        </p:scale>
        <p:origin x="10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presProps" Target="presProp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2485706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30935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628458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2437032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notesSlide" Target="../notesSlides/notesSlide1.xml"/><Relationship Id="rId7" Type="http://schemas.microsoft.com/office/2007/relationships/hdphoto" Target="../media/hdphoto2.wd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11" Type="http://schemas.openxmlformats.org/officeDocument/2006/relationships/image" Target="../media/image6.png"/><Relationship Id="rId5" Type="http://schemas.microsoft.com/office/2007/relationships/hdphoto" Target="../media/hdphoto1.wdp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hdphoto" Target="../media/hdphoto4.wdp"/><Relationship Id="rId7" Type="http://schemas.microsoft.com/office/2007/relationships/hdphoto" Target="../media/hdphoto6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microsoft.com/office/2007/relationships/hdphoto" Target="../media/hdphoto5.wdp"/><Relationship Id="rId4" Type="http://schemas.openxmlformats.org/officeDocument/2006/relationships/image" Target="../media/image4.png"/><Relationship Id="rId9" Type="http://schemas.microsoft.com/office/2007/relationships/hdphoto" Target="../media/hdphoto7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microsoft.com/office/2007/relationships/hdphoto" Target="../media/hdphoto8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090CBE52-488B-43ED-B921-C6338D91C5E2}"/>
              </a:ext>
            </a:extLst>
          </p:cNvPr>
          <p:cNvSpPr txBox="1"/>
          <p:nvPr/>
        </p:nvSpPr>
        <p:spPr>
          <a:xfrm>
            <a:off x="1632287" y="430226"/>
            <a:ext cx="46110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dirty="0">
                <a:solidFill>
                  <a:schemeClr val="accent2"/>
                </a:solidFill>
                <a:latin typeface="UTM Cookies" panose="02040603050506020204" pitchFamily="18" charset="0"/>
              </a:rPr>
              <a:t>Nói và nghe</a:t>
            </a:r>
            <a:endParaRPr lang="en-US" sz="4000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44695CB-A6C5-8642-8253-33D3ECA4C332}"/>
              </a:ext>
            </a:extLst>
          </p:cNvPr>
          <p:cNvSpPr txBox="1"/>
          <p:nvPr/>
        </p:nvSpPr>
        <p:spPr>
          <a:xfrm>
            <a:off x="484001" y="2099330"/>
            <a:ext cx="153994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rgbClr val="FF0000"/>
                </a:solidFill>
                <a:latin typeface="UTM Alberta Heavy" panose="02040603050506020204" pitchFamily="18" charset="0"/>
              </a:rPr>
              <a:t>Chiếc đèn lồng</a:t>
            </a:r>
            <a:endParaRPr lang="en-VN" sz="3600" dirty="0">
              <a:solidFill>
                <a:srgbClr val="FF0000"/>
              </a:solidFill>
              <a:latin typeface="UTM Alberta Heavy" panose="020406030505060202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2B7EC9F-AD55-A245-9018-549B4108717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6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3274" t="3805" r="30572"/>
          <a:stretch/>
        </p:blipFill>
        <p:spPr>
          <a:xfrm>
            <a:off x="386921" y="377021"/>
            <a:ext cx="1257239" cy="1255764"/>
          </a:xfrm>
          <a:prstGeom prst="ellipse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CD1A1C2-311D-5D4D-B558-FB04D35BFC9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46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765" t="1734"/>
          <a:stretch/>
        </p:blipFill>
        <p:spPr>
          <a:xfrm>
            <a:off x="2403729" y="1345984"/>
            <a:ext cx="1840674" cy="1762511"/>
          </a:xfrm>
          <a:prstGeom prst="roundRect">
            <a:avLst>
              <a:gd name="adj" fmla="val 6571"/>
            </a:avLst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7367A16-EC8E-EF47-B12D-35E246EB505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33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38" t="1379"/>
          <a:stretch/>
        </p:blipFill>
        <p:spPr>
          <a:xfrm>
            <a:off x="4312475" y="1345985"/>
            <a:ext cx="1889155" cy="1754326"/>
          </a:xfrm>
          <a:prstGeom prst="roundRect">
            <a:avLst>
              <a:gd name="adj" fmla="val 7415"/>
            </a:avLst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2CF44BF-DB10-6A43-AD79-5D51F6EE7685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1616" t="1296"/>
          <a:stretch/>
        </p:blipFill>
        <p:spPr>
          <a:xfrm>
            <a:off x="2403729" y="3124839"/>
            <a:ext cx="1840674" cy="1762719"/>
          </a:xfrm>
          <a:prstGeom prst="roundRect">
            <a:avLst>
              <a:gd name="adj" fmla="val 7876"/>
            </a:avLst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668D92B-766A-DE41-B782-AD9A2117234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322941" y="3108495"/>
            <a:ext cx="1878690" cy="1779063"/>
          </a:xfrm>
          <a:prstGeom prst="roundRect">
            <a:avLst>
              <a:gd name="adj" fmla="val 8774"/>
            </a:avLst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84674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26EDC691-89B2-D942-85BC-36877714CD6B}"/>
              </a:ext>
            </a:extLst>
          </p:cNvPr>
          <p:cNvSpPr/>
          <p:nvPr/>
        </p:nvSpPr>
        <p:spPr>
          <a:xfrm>
            <a:off x="429235" y="2387625"/>
            <a:ext cx="2999765" cy="243132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>
                <a:solidFill>
                  <a:srgbClr val="000000"/>
                </a:solidFill>
              </a:rPr>
              <a:t>Bác đom đóm già nghĩ gì khi nhìn bầy đom đóm nhỏ rước đèn lồng?</a:t>
            </a:r>
            <a:endParaRPr lang="en-VN" dirty="0">
              <a:solidFill>
                <a:srgbClr val="000000"/>
              </a:solidFill>
            </a:endParaRPr>
          </a:p>
          <a:p>
            <a:pPr algn="ctr"/>
            <a:r>
              <a:rPr lang="en-US" dirty="0">
                <a:solidFill>
                  <a:srgbClr val="000000"/>
                </a:solidFill>
              </a:rPr>
              <a:t> </a:t>
            </a:r>
            <a:endParaRPr lang="en-VN" dirty="0">
              <a:solidFill>
                <a:srgbClr val="000000"/>
              </a:solidFill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99E2502B-2765-C548-B116-958C9A888CE4}"/>
              </a:ext>
            </a:extLst>
          </p:cNvPr>
          <p:cNvSpPr/>
          <p:nvPr/>
        </p:nvSpPr>
        <p:spPr>
          <a:xfrm>
            <a:off x="3375941" y="2298010"/>
            <a:ext cx="2915874" cy="243132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>
                <a:solidFill>
                  <a:srgbClr val="000000"/>
                </a:solidFill>
              </a:rPr>
              <a:t>Bác đom đóm làm gì khi nghe tiếng khóc của ong non? </a:t>
            </a:r>
            <a:endParaRPr lang="en-VN" dirty="0">
              <a:solidFill>
                <a:srgbClr val="000000"/>
              </a:solidFill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94540A90-12E5-4240-B744-FAE964ECADF5}"/>
              </a:ext>
            </a:extLst>
          </p:cNvPr>
          <p:cNvSpPr/>
          <p:nvPr/>
        </p:nvSpPr>
        <p:spPr>
          <a:xfrm>
            <a:off x="465590" y="4457364"/>
            <a:ext cx="2999765" cy="473153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>
                <a:solidFill>
                  <a:srgbClr val="000000"/>
                </a:solidFill>
              </a:rPr>
              <a:t>Chuyện gì xảy ra với bác đom đóm sau khi đưa ong non về nhà?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97737C89-AB42-DE44-A538-5161F14AACAC}"/>
              </a:ext>
            </a:extLst>
          </p:cNvPr>
          <p:cNvSpPr/>
          <p:nvPr/>
        </p:nvSpPr>
        <p:spPr>
          <a:xfrm>
            <a:off x="3546165" y="4502352"/>
            <a:ext cx="2745650" cy="428165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>
                <a:solidFill>
                  <a:srgbClr val="000000"/>
                </a:solidFill>
              </a:rPr>
              <a:t>Điều gì khiến bác đom đóm cảm động?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5F54D6D-D156-8A48-B767-0E6FF83457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6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765" t="1734"/>
          <a:stretch/>
        </p:blipFill>
        <p:spPr>
          <a:xfrm>
            <a:off x="1008780" y="388889"/>
            <a:ext cx="1840674" cy="1762511"/>
          </a:xfrm>
          <a:prstGeom prst="roundRect">
            <a:avLst>
              <a:gd name="adj" fmla="val 6571"/>
            </a:avLst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1824A6D-9A56-764B-97E1-273D03C502A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33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38" t="1379"/>
          <a:stretch/>
        </p:blipFill>
        <p:spPr>
          <a:xfrm>
            <a:off x="3894533" y="397074"/>
            <a:ext cx="1889155" cy="1754326"/>
          </a:xfrm>
          <a:prstGeom prst="roundRect">
            <a:avLst>
              <a:gd name="adj" fmla="val 7415"/>
            </a:avLst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510F9AE-3A06-104B-8F81-6742DEC88D9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616" t="1296"/>
          <a:stretch/>
        </p:blipFill>
        <p:spPr>
          <a:xfrm>
            <a:off x="1008780" y="2652053"/>
            <a:ext cx="1840674" cy="1762719"/>
          </a:xfrm>
          <a:prstGeom prst="roundRect">
            <a:avLst>
              <a:gd name="adj" fmla="val 7876"/>
            </a:avLst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F07E22D-FDE4-BD4C-A8C1-5466F305FDF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94533" y="2678301"/>
            <a:ext cx="1878690" cy="1779063"/>
          </a:xfrm>
          <a:prstGeom prst="roundRect">
            <a:avLst>
              <a:gd name="adj" fmla="val 8774"/>
            </a:avLst>
          </a:prstGeom>
        </p:spPr>
      </p:pic>
    </p:spTree>
    <p:extLst>
      <p:ext uri="{BB962C8B-B14F-4D97-AF65-F5344CB8AC3E}">
        <p14:creationId xmlns:p14="http://schemas.microsoft.com/office/powerpoint/2010/main" val="289334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AA249EB1-4211-9645-96EE-331A2796D590}"/>
              </a:ext>
            </a:extLst>
          </p:cNvPr>
          <p:cNvSpPr txBox="1"/>
          <p:nvPr/>
        </p:nvSpPr>
        <p:spPr>
          <a:xfrm>
            <a:off x="496829" y="374306"/>
            <a:ext cx="5864342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800" b="1" i="0" u="none" strike="noStrike" kern="0" cap="none" spc="0" normalizeH="0" baseline="0" noProof="0" dirty="0">
                <a:ln>
                  <a:noFill/>
                </a:ln>
                <a:solidFill>
                  <a:srgbClr val="17479D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Kể lại từng đoạn của câu chuyện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17479D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A7CB7833-5D1C-6147-9D85-A02B73D5DB50}"/>
              </a:ext>
            </a:extLst>
          </p:cNvPr>
          <p:cNvSpPr/>
          <p:nvPr/>
        </p:nvSpPr>
        <p:spPr>
          <a:xfrm>
            <a:off x="1325025" y="4392694"/>
            <a:ext cx="4207949" cy="336965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rgbClr val="000000"/>
                </a:solidFill>
              </a:rPr>
              <a:t>Bác đom đóm già nghĩ gì khi nhìn bầy đom đóm nhỏ rước đèn lồng?</a:t>
            </a:r>
            <a:endParaRPr lang="en-VN" sz="2000" dirty="0">
              <a:solidFill>
                <a:srgbClr val="000000"/>
              </a:solidFill>
            </a:endParaRPr>
          </a:p>
          <a:p>
            <a:pPr algn="ctr"/>
            <a:r>
              <a:rPr lang="en-US" sz="2000" dirty="0">
                <a:solidFill>
                  <a:srgbClr val="000000"/>
                </a:solidFill>
              </a:rPr>
              <a:t> </a:t>
            </a:r>
            <a:endParaRPr lang="en-VN" sz="2000" dirty="0">
              <a:solidFill>
                <a:srgbClr val="00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A8D1DD4-6E44-134A-9663-28AA47129E2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6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765" t="1734"/>
          <a:stretch/>
        </p:blipFill>
        <p:spPr>
          <a:xfrm>
            <a:off x="1740299" y="828213"/>
            <a:ext cx="3251959" cy="3113867"/>
          </a:xfrm>
          <a:prstGeom prst="roundRect">
            <a:avLst>
              <a:gd name="adj" fmla="val 6571"/>
            </a:avLst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39407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A1323FD6-A55C-4D46-A746-4A25F3A610C6}"/>
              </a:ext>
            </a:extLst>
          </p:cNvPr>
          <p:cNvSpPr/>
          <p:nvPr/>
        </p:nvSpPr>
        <p:spPr>
          <a:xfrm>
            <a:off x="1488451" y="3590642"/>
            <a:ext cx="3881097" cy="1227736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rgbClr val="000000"/>
                </a:solidFill>
              </a:rPr>
              <a:t>Bác đom đóm làm gì khi nghe tiếng khóc của ong non? </a:t>
            </a:r>
            <a:endParaRPr lang="en-VN" sz="2000" dirty="0">
              <a:solidFill>
                <a:srgbClr val="00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E380CC5-E93A-A440-B479-6189A06CE6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3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38" t="1379"/>
          <a:stretch/>
        </p:blipFill>
        <p:spPr>
          <a:xfrm>
            <a:off x="1842903" y="644850"/>
            <a:ext cx="3172191" cy="2945792"/>
          </a:xfrm>
          <a:prstGeom prst="roundRect">
            <a:avLst>
              <a:gd name="adj" fmla="val 7415"/>
            </a:avLst>
          </a:prstGeom>
        </p:spPr>
      </p:pic>
    </p:spTree>
    <p:extLst>
      <p:ext uri="{BB962C8B-B14F-4D97-AF65-F5344CB8AC3E}">
        <p14:creationId xmlns:p14="http://schemas.microsoft.com/office/powerpoint/2010/main" val="4059782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E2182E1A-D1CC-334D-AE1F-1E423050F5CD}"/>
              </a:ext>
            </a:extLst>
          </p:cNvPr>
          <p:cNvSpPr/>
          <p:nvPr/>
        </p:nvSpPr>
        <p:spPr>
          <a:xfrm>
            <a:off x="1247081" y="3670982"/>
            <a:ext cx="4268970" cy="880698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rgbClr val="000000"/>
                </a:solidFill>
              </a:rPr>
              <a:t>Chuyện gì xảy ra với bác đom đóm sau khi đưa ong non về nhà? </a:t>
            </a:r>
            <a:endParaRPr lang="en-US" sz="2000" dirty="0">
              <a:solidFill>
                <a:srgbClr val="00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0A2C2C3-1ED8-8848-AAE3-0818E7798AE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616" t="1296"/>
          <a:stretch/>
        </p:blipFill>
        <p:spPr>
          <a:xfrm>
            <a:off x="1837063" y="591820"/>
            <a:ext cx="3183873" cy="3049032"/>
          </a:xfrm>
          <a:prstGeom prst="roundRect">
            <a:avLst>
              <a:gd name="adj" fmla="val 7876"/>
            </a:avLst>
          </a:prstGeom>
        </p:spPr>
      </p:pic>
    </p:spTree>
    <p:extLst>
      <p:ext uri="{BB962C8B-B14F-4D97-AF65-F5344CB8AC3E}">
        <p14:creationId xmlns:p14="http://schemas.microsoft.com/office/powerpoint/2010/main" val="2622376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EE55D415-4854-B84F-9D5D-5BE4AA210121}"/>
              </a:ext>
            </a:extLst>
          </p:cNvPr>
          <p:cNvSpPr/>
          <p:nvPr/>
        </p:nvSpPr>
        <p:spPr>
          <a:xfrm>
            <a:off x="1019062" y="3791284"/>
            <a:ext cx="4965178" cy="888663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rgbClr val="000000"/>
                </a:solidFill>
              </a:rPr>
              <a:t>Điều gì khiến bác đom đóm cảm động?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E6023E1-49CB-BF42-B52C-5D173FD4EF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60492" y="750775"/>
            <a:ext cx="3137015" cy="2970659"/>
          </a:xfrm>
          <a:prstGeom prst="roundRect">
            <a:avLst>
              <a:gd name="adj" fmla="val 8774"/>
            </a:avLst>
          </a:prstGeom>
        </p:spPr>
      </p:pic>
    </p:spTree>
    <p:extLst>
      <p:ext uri="{BB962C8B-B14F-4D97-AF65-F5344CB8AC3E}">
        <p14:creationId xmlns:p14="http://schemas.microsoft.com/office/powerpoint/2010/main" val="3149494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A7D1CC0-A1AC-A24A-AFA4-9A623509F757}"/>
              </a:ext>
            </a:extLst>
          </p:cNvPr>
          <p:cNvSpPr txBox="1"/>
          <p:nvPr/>
        </p:nvSpPr>
        <p:spPr>
          <a:xfrm>
            <a:off x="464589" y="1598053"/>
            <a:ext cx="5928822" cy="1947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vi-VN" sz="2800" b="1" dirty="0">
                <a:solidFill>
                  <a:srgbClr val="17479D"/>
                </a:solidFill>
                <a:latin typeface="UTM Avo" panose="02040603050506020204" pitchFamily="18" charset="0"/>
              </a:rPr>
              <a:t>Kể cho người thân về bác đom đóm già trong câu chuyện </a:t>
            </a:r>
            <a:r>
              <a:rPr lang="vi-VN" sz="2800" b="1" i="1" dirty="0">
                <a:solidFill>
                  <a:srgbClr val="FF0000"/>
                </a:solidFill>
                <a:latin typeface="UTM Avo" panose="02040603050506020204" pitchFamily="18" charset="0"/>
              </a:rPr>
              <a:t>Chiếc đèn lồng</a:t>
            </a:r>
            <a:r>
              <a:rPr lang="vi-VN" sz="2800" b="1" dirty="0">
                <a:solidFill>
                  <a:srgbClr val="17479D"/>
                </a:solidFill>
                <a:latin typeface="UTM Avo" panose="0204060305050602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61227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Bai1.Emlahocsinhlop2[20210529004629700].mdb"/>
  <p:tag name="ARS_RESPONSE_PERSONNUM" val="10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heme/theme1.xml><?xml version="1.0" encoding="utf-8"?>
<a:theme xmlns:a="http://schemas.openxmlformats.org/drawingml/2006/main" name="1_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1421</TotalTime>
  <Words>139</Words>
  <Application>Microsoft Office PowerPoint</Application>
  <PresentationFormat>Custom</PresentationFormat>
  <Paragraphs>14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Kalam</vt:lpstr>
      <vt:lpstr>UTM Cookies</vt:lpstr>
      <vt:lpstr>Montserrat</vt:lpstr>
      <vt:lpstr>UTM Alberta Heavy</vt:lpstr>
      <vt:lpstr>Arial</vt:lpstr>
      <vt:lpstr>UTM Avo</vt:lpstr>
      <vt:lpstr>1_Doodle Sketchbook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Techsi.vn</cp:lastModifiedBy>
  <cp:revision>189</cp:revision>
  <dcterms:modified xsi:type="dcterms:W3CDTF">2025-02-07T02:09:47Z</dcterms:modified>
</cp:coreProperties>
</file>