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9"/>
  </p:notesMasterIdLst>
  <p:sldIdLst>
    <p:sldId id="341" r:id="rId2"/>
    <p:sldId id="352" r:id="rId3"/>
    <p:sldId id="342" r:id="rId4"/>
    <p:sldId id="353" r:id="rId5"/>
    <p:sldId id="354" r:id="rId6"/>
    <p:sldId id="355" r:id="rId7"/>
    <p:sldId id="344" r:id="rId8"/>
  </p:sldIdLst>
  <p:sldSz cx="6858000" cy="5143500"/>
  <p:notesSz cx="6858000" cy="9144000"/>
  <p:embeddedFontLst>
    <p:embeddedFont>
      <p:font typeface="Kalam" panose="020B0604020202020204" charset="0"/>
      <p:regular r:id="rId10"/>
      <p:bold r:id="rId11"/>
    </p:embeddedFont>
    <p:embeddedFont>
      <p:font typeface="UTM Cookies" panose="02040603050506020204" pitchFamily="18" charset="0"/>
      <p:regular r:id="rId12"/>
    </p:embeddedFon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UTM Alberta Heavy" panose="02040603050506020204" pitchFamily="18" charset="0"/>
      <p:regular r:id="rId17"/>
    </p:embeddedFon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01" d="100"/>
          <a:sy n="101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484001" y="2099330"/>
            <a:ext cx="15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en-VN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dirty="0">
              <a:solidFill>
                <a:srgbClr val="0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7CB7833-5D1C-6147-9D85-A02B73D5DB50}"/>
              </a:ext>
            </a:extLst>
          </p:cNvPr>
          <p:cNvSpPr/>
          <p:nvPr/>
        </p:nvSpPr>
        <p:spPr>
          <a:xfrm>
            <a:off x="1325025" y="4392694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en-VN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323FD6-A55C-4D46-A746-4A25F3A610C6}"/>
              </a:ext>
            </a:extLst>
          </p:cNvPr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en-VN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182E1A-D1CC-334D-AE1F-1E423050F5CD}"/>
              </a:ext>
            </a:extLst>
          </p:cNvPr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E55D415-4854-B84F-9D5D-5BE4AA210121}"/>
              </a:ext>
            </a:extLst>
          </p:cNvPr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bác đom đóm già trong câu chuyện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Chiếc đèn lồng</a:t>
            </a: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139</Words>
  <Application>Microsoft Office PowerPoint</Application>
  <PresentationFormat>Custom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Kalam</vt:lpstr>
      <vt:lpstr>UTM Cookies</vt:lpstr>
      <vt:lpstr>Montserrat</vt:lpstr>
      <vt:lpstr>UTM Alberta Heavy</vt:lpstr>
      <vt:lpstr>Arial</vt:lpstr>
      <vt:lpstr>UTM Avo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Techsi.vn</cp:lastModifiedBy>
  <cp:revision>189</cp:revision>
  <dcterms:modified xsi:type="dcterms:W3CDTF">2025-02-07T02:08:49Z</dcterms:modified>
</cp:coreProperties>
</file>