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8" r:id="rId2"/>
    <p:sldMasterId id="2147483673" r:id="rId3"/>
  </p:sldMasterIdLst>
  <p:notesMasterIdLst>
    <p:notesMasterId r:id="rId21"/>
  </p:notesMasterIdLst>
  <p:sldIdLst>
    <p:sldId id="266" r:id="rId4"/>
    <p:sldId id="281" r:id="rId5"/>
    <p:sldId id="268" r:id="rId6"/>
    <p:sldId id="2007577096" r:id="rId7"/>
    <p:sldId id="2007577152" r:id="rId8"/>
    <p:sldId id="2007577139" r:id="rId9"/>
    <p:sldId id="273" r:id="rId10"/>
    <p:sldId id="2007577154" r:id="rId11"/>
    <p:sldId id="364" r:id="rId12"/>
    <p:sldId id="2007577140" r:id="rId13"/>
    <p:sldId id="2007577153" r:id="rId14"/>
    <p:sldId id="327" r:id="rId15"/>
    <p:sldId id="328" r:id="rId16"/>
    <p:sldId id="359" r:id="rId17"/>
    <p:sldId id="2007577141" r:id="rId18"/>
    <p:sldId id="330"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81" d="100"/>
          <a:sy n="81" d="100"/>
        </p:scale>
        <p:origin x="25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BFE88-D28B-40D9-BA42-6193E9770DCB}"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9D96B-1500-495F-A19A-3CC1ED13108B}" type="slidenum">
              <a:rPr lang="en-US" smtClean="0"/>
              <a:t>‹#›</a:t>
            </a:fld>
            <a:endParaRPr lang="en-US"/>
          </a:p>
        </p:txBody>
      </p:sp>
    </p:spTree>
    <p:extLst>
      <p:ext uri="{BB962C8B-B14F-4D97-AF65-F5344CB8AC3E}">
        <p14:creationId xmlns:p14="http://schemas.microsoft.com/office/powerpoint/2010/main" val="16115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5354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380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28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959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43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24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94040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2025/2/7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88578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2025/2/7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93112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2025/2/7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923614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2025/2/7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42257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2025/2/7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22372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039427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864967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715629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32546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993521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364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1033818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9275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6126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2025/2/7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77718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1303671"/>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251099422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latin typeface="Arial" panose="020B0604020202020204" pitchFamily="34" charset="0"/>
                <a:cs typeface="Arial" panose="020B0604020202020204" pitchFamily="34" charset="0"/>
              </a:rPr>
              <a:t>Hương</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Thảo</a:t>
            </a:r>
            <a:r>
              <a:rPr lang="en-US" sz="1200" i="1"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34758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jpeg"/><Relationship Id="rId10" Type="http://schemas.openxmlformats.org/officeDocument/2006/relationships/image" Target="../media/image12.pn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4.xml"/><Relationship Id="rId5" Type="http://schemas.openxmlformats.org/officeDocument/2006/relationships/tags" Target="../tags/tag5.xml"/><Relationship Id="rId10" Type="http://schemas.openxmlformats.org/officeDocument/2006/relationships/slideLayout" Target="../slideLayouts/slideLayout6.xml"/><Relationship Id="rId4" Type="http://schemas.openxmlformats.org/officeDocument/2006/relationships/tags" Target="../tags/tag4.xml"/><Relationship Id="rId9" Type="http://schemas.openxmlformats.org/officeDocument/2006/relationships/tags" Target="../tags/tag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3837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176980" y="-1275"/>
            <a:ext cx="12536128" cy="6520862"/>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982" y="374662"/>
            <a:ext cx="4333570" cy="5815372"/>
          </a:xfrm>
          <a:prstGeom prst="rect">
            <a:avLst/>
          </a:prstGeom>
        </p:spPr>
      </p:pic>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2761917" y="236018"/>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10855451" y="1195900"/>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1" name="TextBox 10">
            <a:extLst>
              <a:ext uri="{FF2B5EF4-FFF2-40B4-BE49-F238E27FC236}">
                <a16:creationId xmlns:a16="http://schemas.microsoft.com/office/drawing/2014/main" id="{3AE3A7F9-580A-4DDC-AFD1-AA2D0FBBC0B0}"/>
              </a:ext>
            </a:extLst>
          </p:cNvPr>
          <p:cNvSpPr txBox="1"/>
          <p:nvPr/>
        </p:nvSpPr>
        <p:spPr>
          <a:xfrm>
            <a:off x="3808218" y="404996"/>
            <a:ext cx="728489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000" b="1" i="1"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4: </a:t>
            </a:r>
            <a:r>
              <a:rPr kumimoji="0" lang="en-US" sz="8000" b="1" i="1"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8000" b="1" i="1"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8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8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8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Hình ảnh 11">
            <a:extLst>
              <a:ext uri="{FF2B5EF4-FFF2-40B4-BE49-F238E27FC236}">
                <a16:creationId xmlns:a16="http://schemas.microsoft.com/office/drawing/2014/main" id="{4A084EC2-DEE6-4685-B765-694878A3AC4C}"/>
              </a:ext>
            </a:extLst>
          </p:cNvPr>
          <p:cNvPicPr>
            <a:picLocks noChangeAspect="1"/>
          </p:cNvPicPr>
          <p:nvPr/>
        </p:nvPicPr>
        <p:blipFill>
          <a:blip r:embed="rId8"/>
          <a:stretch>
            <a:fillRect/>
          </a:stretch>
        </p:blipFill>
        <p:spPr>
          <a:xfrm>
            <a:off x="8938546" y="2816437"/>
            <a:ext cx="2115495" cy="1572904"/>
          </a:xfrm>
          <a:prstGeom prst="rect">
            <a:avLst/>
          </a:prstGeom>
        </p:spPr>
      </p:pic>
      <p:pic>
        <p:nvPicPr>
          <p:cNvPr id="13" name="Hình ảnh 12">
            <a:extLst>
              <a:ext uri="{FF2B5EF4-FFF2-40B4-BE49-F238E27FC236}">
                <a16:creationId xmlns:a16="http://schemas.microsoft.com/office/drawing/2014/main" id="{5C8EB8B2-D7B0-46DB-84A0-021F66A34E0B}"/>
              </a:ext>
            </a:extLst>
          </p:cNvPr>
          <p:cNvPicPr>
            <a:picLocks noChangeAspect="1"/>
          </p:cNvPicPr>
          <p:nvPr/>
        </p:nvPicPr>
        <p:blipFill>
          <a:blip r:embed="rId8"/>
          <a:stretch>
            <a:fillRect/>
          </a:stretch>
        </p:blipFill>
        <p:spPr>
          <a:xfrm>
            <a:off x="5038252" y="2642548"/>
            <a:ext cx="2115495" cy="1572904"/>
          </a:xfrm>
          <a:prstGeom prst="rect">
            <a:avLst/>
          </a:prstGeom>
        </p:spPr>
      </p:pic>
      <p:pic>
        <p:nvPicPr>
          <p:cNvPr id="14" name="Hình ảnh 13">
            <a:extLst>
              <a:ext uri="{FF2B5EF4-FFF2-40B4-BE49-F238E27FC236}">
                <a16:creationId xmlns:a16="http://schemas.microsoft.com/office/drawing/2014/main" id="{81C35F50-1B70-437C-A84E-6A7BF87A1294}"/>
              </a:ext>
            </a:extLst>
          </p:cNvPr>
          <p:cNvPicPr>
            <a:picLocks noChangeAspect="1"/>
          </p:cNvPicPr>
          <p:nvPr/>
        </p:nvPicPr>
        <p:blipFill>
          <a:blip r:embed="rId8"/>
          <a:stretch>
            <a:fillRect/>
          </a:stretch>
        </p:blipFill>
        <p:spPr>
          <a:xfrm>
            <a:off x="10117920" y="-70228"/>
            <a:ext cx="2115495" cy="1572904"/>
          </a:xfrm>
          <a:prstGeom prst="rect">
            <a:avLst/>
          </a:prstGeom>
        </p:spPr>
      </p:pic>
    </p:spTree>
    <p:extLst>
      <p:ext uri="{BB962C8B-B14F-4D97-AF65-F5344CB8AC3E}">
        <p14:creationId xmlns:p14="http://schemas.microsoft.com/office/powerpoint/2010/main" val="4973758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69376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434407" y="806456"/>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0662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76008"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61953" y="766547"/>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0" y="119698"/>
            <a:ext cx="3404187"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2232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497083" y="1178681"/>
            <a:ext cx="10750925"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2760967" y="426280"/>
            <a:ext cx="602683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TRẢ LỜI CÂU HỎI</a:t>
            </a:r>
            <a:endPar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1437106" y="2281899"/>
            <a:ext cx="9013180"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1437105" y="3144409"/>
            <a:ext cx="9013181"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Giới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thiệu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1437105" y="4006920"/>
            <a:ext cx="9013181"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Nói về hoạt </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1437106" y="4869431"/>
            <a:ext cx="901318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5.55112E-17 4.44444E-6 L 5.55112E-17 -0.1257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5.55112E-17 3.7037E-7 L 5.55112E-17 0.12569 " pathEditMode="relative" rAng="0" ptsTypes="AA" p14:bounceEnd="50000">
                                          <p:cBhvr>
                                            <p:cTn id="30" dur="2000" fill="hold"/>
                                            <p:tgtEl>
                                              <p:spTgt spid="2"/>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5.55112E-17 0.12569 L 5.55112E-17 0.25 " pathEditMode="relative" rAng="0" ptsTypes="AA" p14:bounceEnd="50000">
                                          <p:cBhvr>
                                            <p:cTn id="34" dur="2000" fill="hold"/>
                                            <p:tgtEl>
                                              <p:spTgt spid="2"/>
                                            </p:tgtEl>
                                            <p:attrNameLst>
                                              <p:attrName>ppt_x</p:attrName>
                                              <p:attrName>ppt_y</p:attrName>
                                            </p:attrNameLst>
                                          </p:cBhvr>
                                          <p:rCtr x="0" y="6204"/>
                                        </p:animMotion>
                                      </p:childTnLst>
                                    </p:cTn>
                                  </p:par>
                                  <p:par>
                                    <p:cTn id="35" presetID="42" presetClass="path" presetSubtype="0" fill="hold" grpId="1" nodeType="withEffect" p14:presetBounceEnd="50000">
                                      <p:stCondLst>
                                        <p:cond delay="0"/>
                                      </p:stCondLst>
                                      <p:childTnLst>
                                        <p:animMotion origin="layout" path="M 5.55112E-17 0 L 5.55112E-17 0.12569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5.55112E-17 -4.44444E-6 L 5.55112E-17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1039346" y="800834"/>
            <a:ext cx="10359582" cy="1468864"/>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ta dùng những gì để làm bánh chưng, bánh tét?</a:t>
            </a:r>
          </a:p>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1039346" y="1960136"/>
            <a:ext cx="10260026"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1039346" y="3605790"/>
            <a:ext cx="10563769" cy="730200"/>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mong ước điều gì khi tặng bao lì xì cho trẻ em?</a:t>
            </a:r>
            <a:r>
              <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1536181" y="4765092"/>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tặn 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1D501-F11C-9442-A1F1-2A0133DDCBF7}"/>
              </a:ext>
            </a:extLst>
          </p:cNvPr>
          <p:cNvGrpSpPr/>
          <p:nvPr/>
        </p:nvGrpSpPr>
        <p:grpSpPr>
          <a:xfrm>
            <a:off x="4048218" y="4250806"/>
            <a:ext cx="3952664" cy="2318100"/>
            <a:chOff x="1893163" y="3404925"/>
            <a:chExt cx="2964498" cy="1738575"/>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3"/>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1893163" y="4732077"/>
              <a:ext cx="2964498"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620372" y="421256"/>
            <a:ext cx="9625696" cy="1569660"/>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những hoạt động nào của gia đình em trong dịp Tết? </a:t>
            </a:r>
          </a:p>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3344824" y="1076997"/>
            <a:ext cx="7589796" cy="73815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1397489" y="1720505"/>
            <a:ext cx="3717715" cy="2737960"/>
            <a:chOff x="-116332" y="1617261"/>
            <a:chExt cx="2788286"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4">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116332" y="3259308"/>
              <a:ext cx="2788286"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7213965" y="1783393"/>
            <a:ext cx="3032103" cy="2713024"/>
            <a:chOff x="2682196" y="1716018"/>
            <a:chExt cx="2274077" cy="2034768"/>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272384" y="3376765"/>
              <a:ext cx="1683889"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 chợ Tết</a:t>
              </a:r>
            </a:p>
          </p:txBody>
        </p:sp>
      </p:grpSp>
    </p:spTree>
    <p:extLst>
      <p:ext uri="{BB962C8B-B14F-4D97-AF65-F5344CB8AC3E}">
        <p14:creationId xmlns:p14="http://schemas.microsoft.com/office/powerpoint/2010/main" val="392836309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61953" y="767894"/>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id="{3B8FED1E-5043-4E52-B2D9-7C419BDD84CE}"/>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4179707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2081725" y="1410258"/>
            <a:ext cx="8437308"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 trong bài những từ miêu tả:</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đào:</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3148136" y="613991"/>
            <a:ext cx="2375586"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LUYỆN TẬP</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2081723" y="3735901"/>
            <a:ext cx="8437308" cy="1673856"/>
          </a:xfrm>
          <a:prstGeom prst="rect">
            <a:avLst/>
          </a:prstGeom>
          <a:noFill/>
        </p:spPr>
        <p:txBody>
          <a:bodyPr wrap="square" rtlCol="0">
            <a:spAutoFit/>
          </a:bodyPr>
          <a:lstStyle/>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Đặt một câu giới thiệu về loài hoa em thích.</a:t>
            </a:r>
          </a:p>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3961817" y="2167436"/>
            <a:ext cx="254428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6437383" y="2144709"/>
            <a:ext cx="1470274"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lá xanh, </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7710017" y="2156073"/>
            <a:ext cx="3458092"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nụ hồng ch</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ú</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chím</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3961817" y="2813697"/>
            <a:ext cx="2561920"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rực rỡ sắc vàng.</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797" y="5063202"/>
            <a:ext cx="3658251" cy="22221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063" y="-121971"/>
            <a:ext cx="2667937" cy="208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8" name="矩形 17">
              <a:extLst>
                <a:ext uri="{FF2B5EF4-FFF2-40B4-BE49-F238E27FC236}">
                  <a16:creationId xmlns:a16="http://schemas.microsoft.com/office/drawing/2014/main"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9" name="矩形 18">
              <a:extLst>
                <a:ext uri="{FF2B5EF4-FFF2-40B4-BE49-F238E27FC236}">
                  <a16:creationId xmlns:a16="http://schemas.microsoft.com/office/drawing/2014/main"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20" name="矩形 19">
              <a:extLst>
                <a:ext uri="{FF2B5EF4-FFF2-40B4-BE49-F238E27FC236}">
                  <a16:creationId xmlns:a16="http://schemas.microsoft.com/office/drawing/2014/main"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7" name="矩形 26">
            <a:extLst>
              <a:ext uri="{FF2B5EF4-FFF2-40B4-BE49-F238E27FC236}">
                <a16:creationId xmlns:a16="http://schemas.microsoft.com/office/drawing/2014/main" id="{C32C0BDC-400A-4396-AE9E-FD83351A6C72}"/>
              </a:ext>
            </a:extLst>
          </p:cNvPr>
          <p:cNvSpPr/>
          <p:nvPr/>
        </p:nvSpPr>
        <p:spPr>
          <a:xfrm>
            <a:off x="2653830" y="2580792"/>
            <a:ext cx="7366119"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Củng</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cố</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bài</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học</a:t>
            </a:r>
            <a:endParaRPr kumimoji="0" lang="zh-CN" altLang="en-US"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9" name="图片 28">
            <a:extLst>
              <a:ext uri="{FF2B5EF4-FFF2-40B4-BE49-F238E27FC236}">
                <a16:creationId xmlns:a16="http://schemas.microsoft.com/office/drawing/2014/main" id="{1834BFB7-EDB9-42CF-91DA-47612E2802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id="{97EA54EA-08A6-4F5B-A051-45EB7EFD4E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val="20392585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42505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27"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69B4C670-9D0F-42C4-9D38-407EE987D31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986" y="1884908"/>
            <a:ext cx="2366629" cy="2463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94DD52E-512C-4CEF-AF5D-F7361BAFA6EE}"/>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44327" y="530466"/>
            <a:ext cx="927752" cy="488951"/>
          </a:xfrm>
          <a:prstGeom prst="rect">
            <a:avLst/>
          </a:prstGeom>
        </p:spPr>
      </p:pic>
      <p:sp>
        <p:nvSpPr>
          <p:cNvPr id="29" name="TextBox 28">
            <a:extLst>
              <a:ext uri="{FF2B5EF4-FFF2-40B4-BE49-F238E27FC236}">
                <a16:creationId xmlns:a16="http://schemas.microsoft.com/office/drawing/2014/main" id="{67AAE277-41C1-4F9B-BCD8-EDBE61865195}"/>
              </a:ext>
            </a:extLst>
          </p:cNvPr>
          <p:cNvSpPr txBox="1"/>
          <p:nvPr/>
        </p:nvSpPr>
        <p:spPr>
          <a:xfrm>
            <a:off x="1637105" y="349021"/>
            <a:ext cx="9658905" cy="982513"/>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những điều em biết về ngày Tết.</a:t>
            </a:r>
          </a:p>
        </p:txBody>
      </p:sp>
      <p:pic>
        <p:nvPicPr>
          <p:cNvPr id="30" name="Picture 29">
            <a:extLst>
              <a:ext uri="{FF2B5EF4-FFF2-40B4-BE49-F238E27FC236}">
                <a16:creationId xmlns:a16="http://schemas.microsoft.com/office/drawing/2014/main" id="{97CE4927-8480-4446-B1CA-0B0CD095161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1651945" y="2112885"/>
            <a:ext cx="3253663" cy="2213429"/>
          </a:xfrm>
          <a:prstGeom prst="roundRect">
            <a:avLst>
              <a:gd name="adj" fmla="val 29724"/>
            </a:avLst>
          </a:prstGeom>
        </p:spPr>
      </p:pic>
      <p:pic>
        <p:nvPicPr>
          <p:cNvPr id="31" name="Picture 30">
            <a:extLst>
              <a:ext uri="{FF2B5EF4-FFF2-40B4-BE49-F238E27FC236}">
                <a16:creationId xmlns:a16="http://schemas.microsoft.com/office/drawing/2014/main" id="{B843F415-DC94-4726-B766-F887DE9502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2173993" y="4813068"/>
            <a:ext cx="2028297" cy="1474085"/>
          </a:xfrm>
          <a:prstGeom prst="rect">
            <a:avLst/>
          </a:prstGeom>
        </p:spPr>
      </p:pic>
      <p:pic>
        <p:nvPicPr>
          <p:cNvPr id="32" name="Picture 31">
            <a:extLst>
              <a:ext uri="{FF2B5EF4-FFF2-40B4-BE49-F238E27FC236}">
                <a16:creationId xmlns:a16="http://schemas.microsoft.com/office/drawing/2014/main" id="{83AD6DE9-385C-4931-8CAB-19686CFF134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004807" y="3254024"/>
            <a:ext cx="3881357" cy="3253339"/>
          </a:xfrm>
          <a:prstGeom prst="roundRect">
            <a:avLst/>
          </a:prstGeom>
        </p:spPr>
      </p:pic>
      <p:pic>
        <p:nvPicPr>
          <p:cNvPr id="33" name="Picture 32">
            <a:extLst>
              <a:ext uri="{FF2B5EF4-FFF2-40B4-BE49-F238E27FC236}">
                <a16:creationId xmlns:a16="http://schemas.microsoft.com/office/drawing/2014/main" id="{E415F1F1-4709-457D-9512-FD8B13607FE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022583" y="3658898"/>
            <a:ext cx="3304500" cy="2848465"/>
          </a:xfrm>
          <a:prstGeom prst="rect">
            <a:avLst/>
          </a:prstGeom>
        </p:spPr>
      </p:pic>
    </p:spTree>
    <p:extLst>
      <p:ext uri="{BB962C8B-B14F-4D97-AF65-F5344CB8AC3E}">
        <p14:creationId xmlns:p14="http://schemas.microsoft.com/office/powerpoint/2010/main" val="107999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910079"/>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66003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Bánh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tét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Quây</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8365349" y="-145779"/>
            <a:ext cx="1200329" cy="5707086"/>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Giải</a:t>
            </a:r>
            <a:r>
              <a:rPr kumimoji="0" lang="en-US" altLang="zh-CN"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nghĩa</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từ</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endParaRPr kumimoji="0" lang="zh-CN" altLang="en-US"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Tree>
    <p:extLst>
      <p:ext uri="{BB962C8B-B14F-4D97-AF65-F5344CB8AC3E}">
        <p14:creationId xmlns:p14="http://schemas.microsoft.com/office/powerpoint/2010/main" val="211130808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881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id="{327894BC-0372-4E34-9FC9-DE5AF4CD8213}"/>
              </a:ext>
            </a:extLst>
          </p:cNvPr>
          <p:cNvSpPr/>
          <p:nvPr/>
        </p:nvSpPr>
        <p:spPr>
          <a:xfrm>
            <a:off x="7684920" y="1388297"/>
            <a:ext cx="2837315" cy="830997"/>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 Bánh </a:t>
            </a:r>
            <a:r>
              <a:rPr kumimoji="0" lang="en-US" altLang="zh-CN" sz="4800" b="0" i="0" u="none" strike="noStrike" kern="1200" cap="none" spc="0" normalizeH="0" baseline="0" noProof="0" dirty="0" err="1">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tét</a:t>
            </a:r>
            <a:endPar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endParaRPr>
          </a:p>
        </p:txBody>
      </p:sp>
      <p:grpSp>
        <p:nvGrpSpPr>
          <p:cNvPr id="21" name="组合 20">
            <a:extLst>
              <a:ext uri="{FF2B5EF4-FFF2-40B4-BE49-F238E27FC236}">
                <a16:creationId xmlns:a16="http://schemas.microsoft.com/office/drawing/2014/main"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1482" y="1713862"/>
            <a:ext cx="4282964" cy="428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A95B9-7D78-48A6-96DC-02BBD178339C}"/>
              </a:ext>
            </a:extLst>
          </p:cNvPr>
          <p:cNvSpPr txBox="1"/>
          <p:nvPr/>
        </p:nvSpPr>
        <p:spPr>
          <a:xfrm>
            <a:off x="6702641" y="2513006"/>
            <a:ext cx="45542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gạo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nếp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thịt mỡ. Bánh có hình trụ dài.</a:t>
            </a:r>
          </a:p>
        </p:txBody>
      </p: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1" name="组合 20">
            <a:extLst>
              <a:ext uri="{FF2B5EF4-FFF2-40B4-BE49-F238E27FC236}">
                <a16:creationId xmlns:a16="http://schemas.microsoft.com/office/drawing/2014/main"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id="{F444FA34-939B-4C43-BF44-A53F37C17F69}"/>
              </a:ext>
            </a:extLst>
          </p:cNvPr>
          <p:cNvSpPr txBox="1"/>
          <p:nvPr/>
        </p:nvSpPr>
        <p:spPr>
          <a:xfrm>
            <a:off x="1976392" y="459923"/>
            <a:ext cx="1084780"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7" name="Picture 26">
            <a:extLst>
              <a:ext uri="{FF2B5EF4-FFF2-40B4-BE49-F238E27FC236}">
                <a16:creationId xmlns:a16="http://schemas.microsoft.com/office/drawing/2014/main"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id="{2A5A9F82-C334-4BC3-A258-9F048CB1B05F}"/>
              </a:ext>
            </a:extLst>
          </p:cNvPr>
          <p:cNvSpPr txBox="1"/>
          <p:nvPr/>
        </p:nvSpPr>
        <p:spPr>
          <a:xfrm>
            <a:off x="2518782" y="851389"/>
            <a:ext cx="7154436"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 nghỉ câu dài</a:t>
            </a:r>
            <a:endParaRPr kumimoji="0" lang="en-US"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37823BAE-D5C8-41BB-A76F-97D55A6B117A}"/>
              </a:ext>
            </a:extLst>
          </p:cNvPr>
          <p:cNvSpPr/>
          <p:nvPr/>
        </p:nvSpPr>
        <p:spPr>
          <a:xfrm>
            <a:off x="2090348" y="1607880"/>
            <a:ext cx="7995683" cy="1468864"/>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Hoa đào thường có màu hồng tươi, xen lẫn lá xanh và nụ hồng chúm chím.</a:t>
            </a:r>
          </a:p>
        </p:txBody>
      </p:sp>
      <p:cxnSp>
        <p:nvCxnSpPr>
          <p:cNvPr id="30" name="Straight Connector 29">
            <a:extLst>
              <a:ext uri="{FF2B5EF4-FFF2-40B4-BE49-F238E27FC236}">
                <a16:creationId xmlns:a16="http://schemas.microsoft.com/office/drawing/2014/main" id="{50E7B565-5044-4F5C-8958-6CF56AE91343}"/>
              </a:ext>
            </a:extLst>
          </p:cNvPr>
          <p:cNvCxnSpPr/>
          <p:nvPr/>
        </p:nvCxnSpPr>
        <p:spPr>
          <a:xfrm flipH="1">
            <a:off x="9158881" y="1678166"/>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3FB4C2D-C55C-4A4C-99F1-81D48CD59FD4}"/>
              </a:ext>
            </a:extLst>
          </p:cNvPr>
          <p:cNvGrpSpPr/>
          <p:nvPr/>
        </p:nvGrpSpPr>
        <p:grpSpPr>
          <a:xfrm>
            <a:off x="8562784" y="2359352"/>
            <a:ext cx="306943" cy="627751"/>
            <a:chOff x="4944388" y="3399410"/>
            <a:chExt cx="230207" cy="470813"/>
          </a:xfrm>
        </p:grpSpPr>
        <p:cxnSp>
          <p:nvCxnSpPr>
            <p:cNvPr id="32" name="Straight Connector 31">
              <a:extLst>
                <a:ext uri="{FF2B5EF4-FFF2-40B4-BE49-F238E27FC236}">
                  <a16:creationId xmlns:a16="http://schemas.microsoft.com/office/drawing/2014/main" id="{564EA544-0EA5-4C14-A113-9D15713E2869}"/>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6BCA21-2AB0-4DCE-B576-71E3246331F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EB1FB3B9-10D0-48CE-87C6-4C3CAECDEB0C}"/>
              </a:ext>
            </a:extLst>
          </p:cNvPr>
          <p:cNvCxnSpPr/>
          <p:nvPr/>
        </p:nvCxnSpPr>
        <p:spPr>
          <a:xfrm flipH="1">
            <a:off x="4209125" y="2342312"/>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442D13B-E5CC-42D4-BCFB-E7114FEF3729}"/>
              </a:ext>
            </a:extLst>
          </p:cNvPr>
          <p:cNvSpPr/>
          <p:nvPr/>
        </p:nvSpPr>
        <p:spPr>
          <a:xfrm>
            <a:off x="2146268" y="3643988"/>
            <a:ext cx="7995683" cy="2207527"/>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id="{BA35733C-442B-41E9-AC81-D7F7067DF32D}"/>
              </a:ext>
            </a:extLst>
          </p:cNvPr>
          <p:cNvCxnSpPr/>
          <p:nvPr/>
        </p:nvCxnSpPr>
        <p:spPr>
          <a:xfrm flipH="1">
            <a:off x="10105029" y="4391880"/>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511578-B61C-4802-93D1-0443677F239E}"/>
              </a:ext>
            </a:extLst>
          </p:cNvPr>
          <p:cNvCxnSpPr/>
          <p:nvPr/>
        </p:nvCxnSpPr>
        <p:spPr>
          <a:xfrm flipH="1">
            <a:off x="7152975" y="4389341"/>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604C3AF-8E27-4776-8513-E34463F9592F}"/>
              </a:ext>
            </a:extLst>
          </p:cNvPr>
          <p:cNvGrpSpPr/>
          <p:nvPr/>
        </p:nvGrpSpPr>
        <p:grpSpPr>
          <a:xfrm>
            <a:off x="7809737" y="5110575"/>
            <a:ext cx="306943" cy="627751"/>
            <a:chOff x="4944388" y="3399410"/>
            <a:chExt cx="230207" cy="470813"/>
          </a:xfrm>
        </p:grpSpPr>
        <p:cxnSp>
          <p:nvCxnSpPr>
            <p:cNvPr id="39" name="Straight Connector 38">
              <a:extLst>
                <a:ext uri="{FF2B5EF4-FFF2-40B4-BE49-F238E27FC236}">
                  <a16:creationId xmlns:a16="http://schemas.microsoft.com/office/drawing/2014/main" id="{467BC222-5555-4A3F-83ED-1757280A4FE0}"/>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456990-EB1C-4FCE-97B8-06918F843BAB}"/>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5C9EAFD6-2EC1-45BE-B27D-936F0DA9E910}"/>
              </a:ext>
            </a:extLst>
          </p:cNvPr>
          <p:cNvCxnSpPr/>
          <p:nvPr/>
        </p:nvCxnSpPr>
        <p:spPr>
          <a:xfrm flipH="1">
            <a:off x="4451509" y="3670929"/>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388878F-E67F-4F58-B133-08482ED57355}"/>
              </a:ext>
            </a:extLst>
          </p:cNvPr>
          <p:cNvCxnSpPr/>
          <p:nvPr/>
        </p:nvCxnSpPr>
        <p:spPr>
          <a:xfrm flipH="1">
            <a:off x="5881999" y="5155827"/>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87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9044" y="324091"/>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408896" y="783993"/>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4" name="Picture 23">
            <a:extLst>
              <a:ext uri="{FF2B5EF4-FFF2-40B4-BE49-F238E27FC236}">
                <a16:creationId xmlns:a16="http://schemas.microsoft.com/office/drawing/2014/main"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836" y="925938"/>
            <a:ext cx="476518" cy="384000"/>
          </a:xfrm>
          <a:prstGeom prst="rect">
            <a:avLst/>
          </a:prstGeom>
        </p:spPr>
      </p:pic>
      <p:pic>
        <p:nvPicPr>
          <p:cNvPr id="30" name="Picture 29">
            <a:extLst>
              <a:ext uri="{FF2B5EF4-FFF2-40B4-BE49-F238E27FC236}">
                <a16:creationId xmlns:a16="http://schemas.microsoft.com/office/drawing/2014/main"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221" y="1485955"/>
            <a:ext cx="450298" cy="384000"/>
          </a:xfrm>
          <a:prstGeom prst="rect">
            <a:avLst/>
          </a:prstGeom>
        </p:spPr>
      </p:pic>
      <p:pic>
        <p:nvPicPr>
          <p:cNvPr id="31" name="Picture 30">
            <a:extLst>
              <a:ext uri="{FF2B5EF4-FFF2-40B4-BE49-F238E27FC236}">
                <a16:creationId xmlns:a16="http://schemas.microsoft.com/office/drawing/2014/main" id="{785FC94E-442D-475D-BE77-2803556B3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386" y="3070544"/>
            <a:ext cx="450298" cy="384000"/>
          </a:xfrm>
          <a:prstGeom prst="rect">
            <a:avLst/>
          </a:prstGeom>
        </p:spPr>
      </p:pic>
      <p:pic>
        <p:nvPicPr>
          <p:cNvPr id="32" name="Picture 31">
            <a:extLst>
              <a:ext uri="{FF2B5EF4-FFF2-40B4-BE49-F238E27FC236}">
                <a16:creationId xmlns:a16="http://schemas.microsoft.com/office/drawing/2014/main" id="{C539565C-7F7B-4CD6-9D1B-AF6AF43E730E}"/>
              </a:ext>
            </a:extLst>
          </p:cNvPr>
          <p:cNvPicPr>
            <a:picLocks noChangeAspect="1"/>
          </p:cNvPicPr>
          <p:nvPr/>
        </p:nvPicPr>
        <p:blipFill rotWithShape="1">
          <a:blip r:embed="rId9"/>
          <a:srcRect l="26090" t="28446" r="16812" b="22809"/>
          <a:stretch/>
        </p:blipFill>
        <p:spPr>
          <a:xfrm>
            <a:off x="587386" y="4710979"/>
            <a:ext cx="535968" cy="502763"/>
          </a:xfrm>
          <a:prstGeom prst="rect">
            <a:avLst/>
          </a:prstGeom>
        </p:spPr>
      </p:pic>
      <p:sp>
        <p:nvSpPr>
          <p:cNvPr id="17" name="Rectangle: Rounded Corners 16">
            <a:extLst>
              <a:ext uri="{FF2B5EF4-FFF2-40B4-BE49-F238E27FC236}">
                <a16:creationId xmlns:a16="http://schemas.microsoft.com/office/drawing/2014/main" id="{36FBFED0-3885-493C-8165-7BAA55A80970}"/>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974DEEBA-663C-48B8-97D4-F9A3FD8D5226}"/>
              </a:ext>
            </a:extLst>
          </p:cNvPr>
          <p:cNvSpPr/>
          <p:nvPr/>
        </p:nvSpPr>
        <p:spPr>
          <a:xfrm>
            <a:off x="8477575" y="125992"/>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388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1216</Words>
  <Application>Microsoft Office PowerPoint</Application>
  <PresentationFormat>Widescreen</PresentationFormat>
  <Paragraphs>83</Paragraphs>
  <Slides>17</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等线</vt:lpstr>
      <vt:lpstr>等线 Light</vt:lpstr>
      <vt:lpstr>Arial</vt:lpstr>
      <vt:lpstr>Arial-Rounded</vt:lpstr>
      <vt:lpstr>Calibri</vt:lpstr>
      <vt:lpstr>Kalam</vt:lpstr>
      <vt:lpstr>Montserrat</vt:lpstr>
      <vt:lpstr>Wingdings</vt:lpstr>
      <vt:lpstr>小单纯体</vt:lpstr>
      <vt:lpstr>1_Office Theme</vt:lpstr>
      <vt:lpstr>Doodle Sketchbook by Slidesgo</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Techsi.vn</cp:lastModifiedBy>
  <cp:revision>20</cp:revision>
  <dcterms:created xsi:type="dcterms:W3CDTF">2021-07-31T15:43:01Z</dcterms:created>
  <dcterms:modified xsi:type="dcterms:W3CDTF">2025-02-07T02:04:30Z</dcterms:modified>
</cp:coreProperties>
</file>