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4"/>
  </p:notesMasterIdLst>
  <p:sldIdLst>
    <p:sldId id="323" r:id="rId4"/>
    <p:sldId id="299" r:id="rId5"/>
    <p:sldId id="300" r:id="rId6"/>
    <p:sldId id="301" r:id="rId7"/>
    <p:sldId id="302" r:id="rId8"/>
    <p:sldId id="304" r:id="rId9"/>
    <p:sldId id="326" r:id="rId10"/>
    <p:sldId id="305" r:id="rId11"/>
    <p:sldId id="32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7CC6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7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2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1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0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3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2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0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7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13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3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5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4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62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008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377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324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3749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072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1888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9352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170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199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2864" y="1274227"/>
            <a:ext cx="6248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27" y="2279916"/>
            <a:ext cx="7574437" cy="2760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3943" y="1357362"/>
            <a:ext cx="2517097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TỔNG KẾT</a:t>
            </a:r>
            <a:endParaRPr lang="en-US" sz="26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55490" y="95036"/>
            <a:ext cx="7551761" cy="83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13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133" y="1443713"/>
            <a:ext cx="1048326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Hằng ngày, gia đình em thường sử dụng phương tiện giao thông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7310" r="10215" b="18945"/>
          <a:stretch/>
        </p:blipFill>
        <p:spPr>
          <a:xfrm>
            <a:off x="738299" y="741951"/>
            <a:ext cx="673288" cy="662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1587" y="978577"/>
            <a:ext cx="290136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0C18BA-EF56-4C41-AE22-979FEA139BF6}"/>
              </a:ext>
            </a:extLst>
          </p:cNvPr>
          <p:cNvSpPr/>
          <p:nvPr/>
        </p:nvSpPr>
        <p:spPr>
          <a:xfrm>
            <a:off x="972132" y="1914176"/>
            <a:ext cx="9610307" cy="52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87" y="2908415"/>
            <a:ext cx="9144000" cy="2547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D34CC8-7109-4BFE-867F-CE1049C13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9" r="4822" b="2887"/>
          <a:stretch/>
        </p:blipFill>
        <p:spPr>
          <a:xfrm>
            <a:off x="1213320" y="2620369"/>
            <a:ext cx="9493931" cy="40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16052" y="1042198"/>
            <a:ext cx="41090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hình và cho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biết: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684" y="996032"/>
            <a:ext cx="3398293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683" y="1433540"/>
            <a:ext cx="11218459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1. Tên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các phương tiện giao thông mà bạn Minh đã sử dụng khi đi du lịch cùng gia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đình.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4" y="720339"/>
            <a:ext cx="557850" cy="713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71" y="1948516"/>
            <a:ext cx="6471223" cy="4852647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D87A96FE-BDC0-409C-A551-93BA3564FBD9}"/>
              </a:ext>
            </a:extLst>
          </p:cNvPr>
          <p:cNvSpPr/>
          <p:nvPr/>
        </p:nvSpPr>
        <p:spPr>
          <a:xfrm>
            <a:off x="1019860" y="2779513"/>
            <a:ext cx="1898576" cy="8612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CC312BD5-0CE0-4000-9ECA-DA4575A1954B}"/>
              </a:ext>
            </a:extLst>
          </p:cNvPr>
          <p:cNvSpPr/>
          <p:nvPr/>
        </p:nvSpPr>
        <p:spPr>
          <a:xfrm>
            <a:off x="9650775" y="2779513"/>
            <a:ext cx="2018061" cy="8612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14FD84-022F-45AB-9BA4-CC0B7DA55764}"/>
              </a:ext>
            </a:extLst>
          </p:cNvPr>
          <p:cNvSpPr/>
          <p:nvPr/>
        </p:nvSpPr>
        <p:spPr>
          <a:xfrm>
            <a:off x="1019860" y="4984137"/>
            <a:ext cx="1915024" cy="8612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EA96ED-9190-4593-AEB2-0A0E8E96DE08}"/>
              </a:ext>
            </a:extLst>
          </p:cNvPr>
          <p:cNvSpPr/>
          <p:nvPr/>
        </p:nvSpPr>
        <p:spPr>
          <a:xfrm>
            <a:off x="9650775" y="4984136"/>
            <a:ext cx="2018061" cy="8612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Tàu thủy</a:t>
            </a:r>
          </a:p>
        </p:txBody>
      </p:sp>
    </p:spTree>
    <p:extLst>
      <p:ext uri="{BB962C8B-B14F-4D97-AF65-F5344CB8AC3E}">
        <p14:creationId xmlns:p14="http://schemas.microsoft.com/office/powerpoint/2010/main" val="37398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4922" y="1418071"/>
            <a:ext cx="1062168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Mỗi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phương tiện trong hình đi trên loại đường giao thông nào?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6008"/>
            <a:ext cx="6403672" cy="48019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684" y="996032"/>
            <a:ext cx="3398293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4" y="720339"/>
            <a:ext cx="557850" cy="7132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7" y="1879736"/>
            <a:ext cx="5690777" cy="4645292"/>
          </a:xfrm>
          <a:prstGeom prst="rect">
            <a:avLst/>
          </a:prstGeom>
        </p:spPr>
      </p:pic>
      <p:sp>
        <p:nvSpPr>
          <p:cNvPr id="25" name="Scroll: Vertical 1">
            <a:extLst>
              <a:ext uri="{FF2B5EF4-FFF2-40B4-BE49-F238E27FC236}">
                <a16:creationId xmlns:a16="http://schemas.microsoft.com/office/drawing/2014/main" id="{B15300E4-845A-4028-B5C6-86BD59C0F6DD}"/>
              </a:ext>
            </a:extLst>
          </p:cNvPr>
          <p:cNvSpPr/>
          <p:nvPr/>
        </p:nvSpPr>
        <p:spPr>
          <a:xfrm>
            <a:off x="1739777" y="5536706"/>
            <a:ext cx="2760520" cy="1165739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Tàu hỏa đi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Scroll: Vertical 11">
            <a:extLst>
              <a:ext uri="{FF2B5EF4-FFF2-40B4-BE49-F238E27FC236}">
                <a16:creationId xmlns:a16="http://schemas.microsoft.com/office/drawing/2014/main" id="{E2274E6E-EBE2-489B-B98A-8BF437B651DA}"/>
              </a:ext>
            </a:extLst>
          </p:cNvPr>
          <p:cNvSpPr/>
          <p:nvPr/>
        </p:nvSpPr>
        <p:spPr>
          <a:xfrm>
            <a:off x="1897777" y="2036259"/>
            <a:ext cx="2608120" cy="1607437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Máy bay đi trên đường hàng không.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croll: Vertical 1">
            <a:extLst>
              <a:ext uri="{FF2B5EF4-FFF2-40B4-BE49-F238E27FC236}">
                <a16:creationId xmlns:a16="http://schemas.microsoft.com/office/drawing/2014/main" id="{B15300E4-845A-4028-B5C6-86BD59C0F6DD}"/>
              </a:ext>
            </a:extLst>
          </p:cNvPr>
          <p:cNvSpPr/>
          <p:nvPr/>
        </p:nvSpPr>
        <p:spPr>
          <a:xfrm>
            <a:off x="6125762" y="2036260"/>
            <a:ext cx="2759040" cy="1607437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Ô tô đi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đường bộ.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croll: Vertical 1">
            <a:extLst>
              <a:ext uri="{FF2B5EF4-FFF2-40B4-BE49-F238E27FC236}">
                <a16:creationId xmlns:a16="http://schemas.microsoft.com/office/drawing/2014/main" id="{B15300E4-845A-4028-B5C6-86BD59C0F6DD}"/>
              </a:ext>
            </a:extLst>
          </p:cNvPr>
          <p:cNvSpPr/>
          <p:nvPr/>
        </p:nvSpPr>
        <p:spPr>
          <a:xfrm>
            <a:off x="6125762" y="5536706"/>
            <a:ext cx="3195659" cy="1270638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Tàu thủy đi trên đường biển.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8931" y="1480257"/>
            <a:ext cx="713500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Các phương tiện giao thông có tiện ích gì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684" y="996032"/>
            <a:ext cx="3398293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4" y="720339"/>
            <a:ext cx="557850" cy="713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" y="2101107"/>
            <a:ext cx="6095001" cy="4570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40" y="1930420"/>
            <a:ext cx="5919038" cy="4831618"/>
          </a:xfrm>
          <a:prstGeom prst="rect">
            <a:avLst/>
          </a:prstGeom>
        </p:spPr>
      </p:pic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0EDE98E5-8770-4186-9F0A-A14F4D1FEF89}"/>
              </a:ext>
            </a:extLst>
          </p:cNvPr>
          <p:cNvSpPr/>
          <p:nvPr/>
        </p:nvSpPr>
        <p:spPr>
          <a:xfrm>
            <a:off x="2070281" y="2796252"/>
            <a:ext cx="6697200" cy="657732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Xe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khách dùng để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người.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24E393FF-52D7-43EB-9497-4665C4D40D36}"/>
              </a:ext>
            </a:extLst>
          </p:cNvPr>
          <p:cNvSpPr/>
          <p:nvPr/>
        </p:nvSpPr>
        <p:spPr>
          <a:xfrm>
            <a:off x="2070283" y="2010701"/>
            <a:ext cx="6697199" cy="760448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Máy bay dùng để chở người và hàng hóa.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D4DFF6E7-F163-4B52-A6B0-752A12ECE90F}"/>
              </a:ext>
            </a:extLst>
          </p:cNvPr>
          <p:cNvSpPr/>
          <p:nvPr/>
        </p:nvSpPr>
        <p:spPr>
          <a:xfrm>
            <a:off x="2070282" y="4136820"/>
            <a:ext cx="6697199" cy="66756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Tàu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thuyền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dùng để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người, hàng hóa.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0EDE98E5-8770-4186-9F0A-A14F4D1FEF89}"/>
              </a:ext>
            </a:extLst>
          </p:cNvPr>
          <p:cNvSpPr/>
          <p:nvPr/>
        </p:nvSpPr>
        <p:spPr>
          <a:xfrm>
            <a:off x="2070282" y="3468777"/>
            <a:ext cx="6697199" cy="638485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Xe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dùng để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hàng.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684" y="4837825"/>
            <a:ext cx="11122926" cy="1938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2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phương tiện giao thông có tiện ích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giúp</a:t>
            </a:r>
            <a:r>
              <a:rPr lang="vi-VN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 người di chuyển đến những nơi mình muốn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nhanh hơn.</a:t>
            </a:r>
            <a:r>
              <a:rPr lang="vi-VN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Chuyển được hàng hóa với số lượng lớn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 khắp nơi</a:t>
            </a:r>
            <a:r>
              <a:rPr lang="vi-VN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sz="24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0593" y="1461389"/>
            <a:ext cx="10870255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Kể tên các phương tiện giao thông tương ứng với loại đường giao thông đường bộ, đường hàng không, đường sắt, đường thủy.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450" y="985139"/>
            <a:ext cx="319723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756534"/>
            <a:ext cx="812229" cy="826606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54AC5B9-9718-490D-A6E9-805C7A8D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89938"/>
              </p:ext>
            </p:extLst>
          </p:nvPr>
        </p:nvGraphicFramePr>
        <p:xfrm>
          <a:off x="878492" y="2688610"/>
          <a:ext cx="10503743" cy="31268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2752">
                  <a:extLst>
                    <a:ext uri="{9D8B030D-6E8A-4147-A177-3AD203B41FA5}">
                      <a16:colId xmlns:a16="http://schemas.microsoft.com/office/drawing/2014/main" val="1072538237"/>
                    </a:ext>
                  </a:extLst>
                </a:gridCol>
                <a:gridCol w="2861646">
                  <a:extLst>
                    <a:ext uri="{9D8B030D-6E8A-4147-A177-3AD203B41FA5}">
                      <a16:colId xmlns:a16="http://schemas.microsoft.com/office/drawing/2014/main" val="1144944084"/>
                    </a:ext>
                  </a:extLst>
                </a:gridCol>
                <a:gridCol w="2525818">
                  <a:extLst>
                    <a:ext uri="{9D8B030D-6E8A-4147-A177-3AD203B41FA5}">
                      <a16:colId xmlns:a16="http://schemas.microsoft.com/office/drawing/2014/main" val="410213150"/>
                    </a:ext>
                  </a:extLst>
                </a:gridCol>
                <a:gridCol w="2653527">
                  <a:extLst>
                    <a:ext uri="{9D8B030D-6E8A-4147-A177-3AD203B41FA5}">
                      <a16:colId xmlns:a16="http://schemas.microsoft.com/office/drawing/2014/main" val="710310201"/>
                    </a:ext>
                  </a:extLst>
                </a:gridCol>
              </a:tblGrid>
              <a:tr h="736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04704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73693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4555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67105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0593" y="1461389"/>
            <a:ext cx="10870255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Kể tên các phương tiện giao thông tương ứng với loại đường giao thông đường bộ, đường hàng không, đường sắt, đường thủy.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450" y="985139"/>
            <a:ext cx="319723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756534"/>
            <a:ext cx="812229" cy="826606"/>
          </a:xfrm>
          <a:prstGeom prst="rect">
            <a:avLst/>
          </a:prstGeom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54AC5B9-9718-490D-A6E9-805C7A8D00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8492" y="2688610"/>
          <a:ext cx="10503743" cy="31268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2752">
                  <a:extLst>
                    <a:ext uri="{9D8B030D-6E8A-4147-A177-3AD203B41FA5}">
                      <a16:colId xmlns:a16="http://schemas.microsoft.com/office/drawing/2014/main" val="1072538237"/>
                    </a:ext>
                  </a:extLst>
                </a:gridCol>
                <a:gridCol w="2861646">
                  <a:extLst>
                    <a:ext uri="{9D8B030D-6E8A-4147-A177-3AD203B41FA5}">
                      <a16:colId xmlns:a16="http://schemas.microsoft.com/office/drawing/2014/main" val="1144944084"/>
                    </a:ext>
                  </a:extLst>
                </a:gridCol>
                <a:gridCol w="2525818">
                  <a:extLst>
                    <a:ext uri="{9D8B030D-6E8A-4147-A177-3AD203B41FA5}">
                      <a16:colId xmlns:a16="http://schemas.microsoft.com/office/drawing/2014/main" val="410213150"/>
                    </a:ext>
                  </a:extLst>
                </a:gridCol>
                <a:gridCol w="2653527">
                  <a:extLst>
                    <a:ext uri="{9D8B030D-6E8A-4147-A177-3AD203B41FA5}">
                      <a16:colId xmlns:a16="http://schemas.microsoft.com/office/drawing/2014/main" val="710310201"/>
                    </a:ext>
                  </a:extLst>
                </a:gridCol>
              </a:tblGrid>
              <a:tr h="736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04704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Thuyền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73693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Trực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thủy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4555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67105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 buýt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thuyền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7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 tải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8457" y="1593666"/>
            <a:ext cx="1039959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Ở địa phương em có các loại đường giao thông nào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955" y="1001824"/>
            <a:ext cx="319723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3" y="760953"/>
            <a:ext cx="784006" cy="885825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3222" y="2129903"/>
            <a:ext cx="1193877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địa phương em có các loại đường giao thông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đường bộ và đường hàng không.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038" y="2632616"/>
            <a:ext cx="1039959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Người dân thường sử dụng các phương tiện giao thông gì?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457" y="3098148"/>
            <a:ext cx="1039959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Người dân thường sử dụng ô tô, xe máy, xe khách, xe tải, máy bay,…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861"/>
            <a:ext cx="7088155" cy="3257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68" y="3600861"/>
            <a:ext cx="4948531" cy="32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4955" y="1001824"/>
            <a:ext cx="319723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3" y="760953"/>
            <a:ext cx="784006" cy="885825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0" y="1472150"/>
            <a:ext cx="1219200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2. Các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phương tiện giao thông đó đem lại tiện ích gì cho người dân địa phương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34CC8-7109-4BFE-867F-CE1049C13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" r="4822" b="2887"/>
          <a:stretch/>
        </p:blipFill>
        <p:spPr>
          <a:xfrm>
            <a:off x="1818491" y="3364596"/>
            <a:ext cx="7826251" cy="3297461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22514" y="1942476"/>
            <a:ext cx="1166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phương tiện giao thông </a:t>
            </a:r>
            <a:r>
              <a:rPr lang="vi-VN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vi-VN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người dân di chuyển tới nơi cần đến một cách nhanh chóng và dễ dàng hơn. </a:t>
            </a:r>
          </a:p>
          <a:p>
            <a:pPr algn="just"/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Chuyển được nhiều hàng hóa đến nơi khác tiêu thụ.</a:t>
            </a:r>
            <a:endParaRPr lang="vi-VN" sz="2400" b="0" i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459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146</cp:revision>
  <dcterms:created xsi:type="dcterms:W3CDTF">2021-06-05T02:13:24Z</dcterms:created>
  <dcterms:modified xsi:type="dcterms:W3CDTF">2024-12-06T03:32:24Z</dcterms:modified>
</cp:coreProperties>
</file>