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6" r:id="rId6"/>
    <p:sldId id="267" r:id="rId7"/>
    <p:sldId id="278" r:id="rId8"/>
    <p:sldId id="279" r:id="rId9"/>
    <p:sldId id="280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7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4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0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8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9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4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7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877BB-68B8-48E7-9FE8-4377CE4705EB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9EAD-FB7F-434F-B1C2-42D3B8778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4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5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6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7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8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472733" y="895347"/>
            <a:ext cx="7460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72" y="2909715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35" y="1174485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994" y="1966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</a:rPr>
              <a:t>- </a:t>
            </a:r>
            <a:r>
              <a:rPr lang="en-US" sz="6600" b="1" dirty="0" err="1" smtClean="0">
                <a:solidFill>
                  <a:srgbClr val="0070C0"/>
                </a:solidFill>
              </a:rPr>
              <a:t>Dặn</a:t>
            </a:r>
            <a:r>
              <a:rPr lang="en-US" sz="66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</a:rPr>
              <a:t>dò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3" y="0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6908" y="3985684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65F710-8871-4BF7-A44F-B97D1B1C868D}"/>
              </a:ext>
            </a:extLst>
          </p:cNvPr>
          <p:cNvSpPr txBox="1"/>
          <p:nvPr/>
        </p:nvSpPr>
        <p:spPr>
          <a:xfrm>
            <a:off x="4048225" y="-33610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04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1CE84CC7-EAC5-487B-B2E3-1A51E323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5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4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8" name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03166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5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/>
          <p:nvPr/>
        </p:nvSpPr>
        <p:spPr>
          <a:xfrm>
            <a:off x="163558" y="357687"/>
            <a:ext cx="11018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1249034"/>
            <a:ext cx="11103428" cy="52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0" y="168749"/>
            <a:ext cx="1209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62" y="707358"/>
            <a:ext cx="11168743" cy="3054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2902" y="3944983"/>
            <a:ext cx="8123908" cy="276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112405" y="0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" y="767644"/>
            <a:ext cx="10293531" cy="60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112405" y="0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" y="767644"/>
            <a:ext cx="11051177" cy="60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123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等线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8</cp:revision>
  <dcterms:created xsi:type="dcterms:W3CDTF">2021-09-12T08:39:56Z</dcterms:created>
  <dcterms:modified xsi:type="dcterms:W3CDTF">2024-10-08T10:11:42Z</dcterms:modified>
</cp:coreProperties>
</file>