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03" r:id="rId2"/>
    <p:sldId id="297" r:id="rId3"/>
    <p:sldId id="314" r:id="rId4"/>
    <p:sldId id="300" r:id="rId5"/>
    <p:sldId id="315" r:id="rId6"/>
    <p:sldId id="298" r:id="rId7"/>
    <p:sldId id="318" r:id="rId8"/>
    <p:sldId id="299" r:id="rId9"/>
    <p:sldId id="3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749B-3CAC-4240-A381-9ED509CC998C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948C-120A-4DC4-ABA5-898F401C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7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9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5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4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1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9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8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0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9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7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12257" y="990789"/>
            <a:ext cx="6853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28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3527" y="1515681"/>
            <a:ext cx="7936067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Thông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tin nào trong các hình dưới đây cho em biết đó là công việc tình nguyện không nhận lương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22" y="2383877"/>
            <a:ext cx="7124132" cy="447412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90025" y="94709"/>
            <a:ext cx="8787882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… ngày … tháng … năm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của người lớn trong gia đình (tiết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47" y="832701"/>
            <a:ext cx="1211380" cy="10984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63527" y="1043517"/>
            <a:ext cx="5807016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AD270A-0CDC-4514-8070-CA87A761855A}"/>
              </a:ext>
            </a:extLst>
          </p:cNvPr>
          <p:cNvSpPr/>
          <p:nvPr/>
        </p:nvSpPr>
        <p:spPr>
          <a:xfrm>
            <a:off x="3548371" y="3616014"/>
            <a:ext cx="914400" cy="146729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25A971-0D53-4528-9856-9492AC640171}"/>
              </a:ext>
            </a:extLst>
          </p:cNvPr>
          <p:cNvSpPr/>
          <p:nvPr/>
        </p:nvSpPr>
        <p:spPr>
          <a:xfrm>
            <a:off x="5686333" y="2838159"/>
            <a:ext cx="1410479" cy="178277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1A50DD-D107-4880-9049-348D861D77D8}"/>
              </a:ext>
            </a:extLst>
          </p:cNvPr>
          <p:cNvSpPr/>
          <p:nvPr/>
        </p:nvSpPr>
        <p:spPr>
          <a:xfrm>
            <a:off x="7542382" y="3314878"/>
            <a:ext cx="2533723" cy="82934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90025" y="94709"/>
            <a:ext cx="8787882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… ngày … tháng … năm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của người lớn trong gia đình (tiết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47" y="832701"/>
            <a:ext cx="1211380" cy="10984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63527" y="1043517"/>
            <a:ext cx="5807016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27721" y="1529284"/>
            <a:ext cx="9512489" cy="58339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công việc này mang lại lợi ích gì cho mọi người và xã hội ?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22" y="2383877"/>
            <a:ext cx="7124132" cy="4474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0436" y="5254053"/>
            <a:ext cx="966747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người làm công việc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trên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đều không nhận lương. Trong xã hội còn có rất nhiều công việc không nhận lương khác, không mang lại thu nhập cho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bản thân nhưng mang lại lợi ích tốt đẹp cho cộng đồng và xã hội.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7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96" y="753396"/>
            <a:ext cx="1092629" cy="1031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90025" y="1115941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thực hành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499" y="1726767"/>
            <a:ext cx="11333213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Thảo luận và kể thêm một số công việc tình nguyện không nhận lương khác.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90025" y="94709"/>
            <a:ext cx="8787882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… ngày … tháng … năm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của người lớn trong gia đình (tiết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72" y="4261663"/>
            <a:ext cx="3419433" cy="2596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89" y="4261663"/>
            <a:ext cx="4624032" cy="26028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8523" y="2351662"/>
            <a:ext cx="787716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nguyện viên tại các trại mồ côi, viện dưỡng lão.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Dọn rác trên bãi biển.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Phát đồ ăn và quần áo ấm cho người vô gia cư.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Phát sách vở và quần áo cho trẻ em vùng cao.</a:t>
            </a:r>
            <a:endParaRPr lang="vi-VN" sz="2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178"/>
            <a:ext cx="3864189" cy="25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2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96" y="753396"/>
            <a:ext cx="1092629" cy="1031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90025" y="1115941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thực hành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713" y="1682062"/>
            <a:ext cx="11333213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2. Em và người thân trong gia đình đã từng tham gia công việc tình nguyện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nào? Công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việc đó mang lại lợi ích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90025" y="94709"/>
            <a:ext cx="8787882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… ngày … tháng … năm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của người lớn trong gia đình (tiết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4" name="Content Placeholder 5" descr="A picture containing child, person, floor, child&#10;&#10;Description automatically generated">
            <a:extLst>
              <a:ext uri="{FF2B5EF4-FFF2-40B4-BE49-F238E27FC236}">
                <a16:creationId xmlns:a16="http://schemas.microsoft.com/office/drawing/2014/main" id="{969A0C41-1277-4C5C-8A45-4DDD50066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91" y="4055744"/>
            <a:ext cx="2957646" cy="27501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11541" y="2578859"/>
            <a:ext cx="737355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Dọn dẹp khu phố mình ở</a:t>
            </a:r>
          </a:p>
          <a:p>
            <a:pPr marL="285750" indent="-285750">
              <a:buFontTx/>
              <a:buChar char="-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Quyên góp sách vở, quần áo cho trẻ em khó khăn</a:t>
            </a:r>
          </a:p>
          <a:p>
            <a:pPr marL="285750" indent="-285750">
              <a:buFontTx/>
              <a:buChar char="-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Ủng hộ vùng bị lũ lụt, thiên tai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10" y="4114477"/>
            <a:ext cx="3673807" cy="2691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66" y="4114477"/>
            <a:ext cx="4044548" cy="26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90025" y="1201606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vận dụng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2341" y="1825198"/>
            <a:ext cx="2836101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Chia sẻ với bạn :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29" y="862016"/>
            <a:ext cx="874696" cy="988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2959" y="1825198"/>
            <a:ext cx="4673599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 lên, em thích làm nghề gì 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29" y="2666837"/>
            <a:ext cx="6770967" cy="41911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92958" y="2286863"/>
            <a:ext cx="4673599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em muốn làm nghề đó 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90025" y="94709"/>
            <a:ext cx="8787882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… ngày … tháng … năm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của người lớn trong gia đình (tiết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311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90025" y="1201606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vận dụng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2341" y="1825198"/>
            <a:ext cx="2836101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Chia sẻ với bạn :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29" y="862016"/>
            <a:ext cx="874696" cy="988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2959" y="1825198"/>
            <a:ext cx="4673599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 lên, em thích làm nghề gì 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958" y="2286863"/>
            <a:ext cx="4673599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em muốn làm nghề đó 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90025" y="94709"/>
            <a:ext cx="8787882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… ngày … tháng … năm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của người lớn trong gia đình (tiết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58984" y="2910455"/>
            <a:ext cx="951878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Em muốn làm cô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giáo.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em muốn giúp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các bạn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 biết được những kiến thức bổ ích và nhiều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vị. 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8983" y="3949545"/>
            <a:ext cx="951878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lên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trở thành bác sĩ. Vì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chữa khỏi bệnh cho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người.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400" i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66222" y="4988636"/>
            <a:ext cx="951154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Sau này, em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làm tiếp viên hàng không. Vì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được ngắm nhìn bầu trời rộng lớn và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thế giới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6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90025" y="1663271"/>
            <a:ext cx="8482775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Cùng bạn xây dựng và thực hiện kế hoạch “Tủ sách ủng hộ vùng khó khăn”. Vì sao em muốn thực hiện kế hoạch đó?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09" y="2576802"/>
            <a:ext cx="7072930" cy="428119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90025" y="94709"/>
            <a:ext cx="8787882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… ngày … tháng … năm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của người lớn trong gia đình (tiết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29" y="862016"/>
            <a:ext cx="874696" cy="988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0025" y="1201606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vận dụng</a:t>
            </a:r>
          </a:p>
        </p:txBody>
      </p:sp>
      <p:sp>
        <p:nvSpPr>
          <p:cNvPr id="12" name="Scroll: Vertical 7">
            <a:extLst>
              <a:ext uri="{FF2B5EF4-FFF2-40B4-BE49-F238E27FC236}">
                <a16:creationId xmlns:a16="http://schemas.microsoft.com/office/drawing/2014/main" id="{89844BBE-4CAD-403C-8C89-993B8DEFBBC1}"/>
              </a:ext>
            </a:extLst>
          </p:cNvPr>
          <p:cNvSpPr/>
          <p:nvPr/>
        </p:nvSpPr>
        <p:spPr>
          <a:xfrm>
            <a:off x="7833815" y="2860398"/>
            <a:ext cx="4085230" cy="324697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gồm:</a:t>
            </a:r>
          </a:p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</a:t>
            </a:r>
            <a:r>
              <a:rPr lang="vi-VN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ách </a:t>
            </a:r>
            <a:r>
              <a:rPr lang="vi-VN" sz="24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 </a:t>
            </a:r>
            <a:r>
              <a:rPr lang="vi-VN" sz="240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endParaRPr lang="en-US" sz="240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</a:t>
            </a:r>
            <a:r>
              <a:rPr lang="vi-VN" sz="240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 do </a:t>
            </a:r>
            <a:r>
              <a:rPr lang="vi-VN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 thực hiện </a:t>
            </a:r>
            <a:r>
              <a:rPr lang="vi-VN" sz="24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 </a:t>
            </a:r>
            <a:r>
              <a:rPr lang="vi-VN" sz="240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endParaRPr lang="en-US" sz="240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vi-VN" sz="240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10508" y="1031454"/>
            <a:ext cx="2711030" cy="587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Tổng kết</a:t>
            </a:r>
            <a:endParaRPr lang="en-US" sz="3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18" y="1788493"/>
            <a:ext cx="6938257" cy="506950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90025" y="94709"/>
            <a:ext cx="8787882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… ngày … tháng … năm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của người lớn trong gia đình (tiết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08020" y="1031455"/>
            <a:ext cx="3729251" cy="587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Củng cố, </a:t>
            </a:r>
            <a:r>
              <a:rPr lang="en-US" sz="3200" b="1">
                <a:solidFill>
                  <a:schemeClr val="tx1"/>
                </a:solidFill>
              </a:rPr>
              <a:t>dặn dò</a:t>
            </a:r>
            <a:endParaRPr lang="en-US" sz="3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3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1547</TotalTime>
  <Words>624</Words>
  <Application>Microsoft Office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336</cp:revision>
  <dcterms:created xsi:type="dcterms:W3CDTF">2021-06-08T07:37:38Z</dcterms:created>
  <dcterms:modified xsi:type="dcterms:W3CDTF">2023-09-19T06:21:02Z</dcterms:modified>
</cp:coreProperties>
</file>