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80" r:id="rId3"/>
    <p:sldId id="279" r:id="rId4"/>
    <p:sldId id="282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B6"/>
    <a:srgbClr val="99CCFF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04AA-6D96-400C-980B-756F3E2E3DE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3E8-E3C9-4F0B-A2A5-405292E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312-47FE-46FB-8A3A-26A788DED15A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4B1A-EFFB-46C4-9D0B-CD4D6589E628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454A-9AF3-4199-B3AC-D0C039BACA3D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559-4E7A-45D2-A0CA-0F52661A91C9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F77A-4327-4214-9277-ADFD890D435D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FEB6-0CAF-4173-8EB0-107313AFE83E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C748-C141-4C87-9308-EEABC1840F7D}" type="datetime1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92E5-6279-47EF-856B-3CE8D58C4135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3557-4988-4653-97E9-7F6073C3EB37}" type="datetime1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52DA-8454-4F8B-BF00-8C006C51CDF0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8DDB-3355-42B4-B5CC-AFE3493F9A45}" type="datetime1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C64B-B376-43DE-9366-5C8065795E27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282"/>
            <a:ext cx="11906250" cy="31157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792480"/>
            <a:ext cx="11667852" cy="54907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11584" y="801459"/>
            <a:ext cx="6753225" cy="5150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2625634"/>
            <a:ext cx="4428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HS mở vở, đọc thầm bài viết.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HS nêu yêu cầu viết.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5172201"/>
            <a:ext cx="1623637" cy="16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4630" y="214040"/>
            <a:ext cx="5789976" cy="6129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2625634"/>
            <a:ext cx="442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GV kiểm tra tư thế ngồi viết, cầm bút.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5172201"/>
            <a:ext cx="1623637" cy="16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42237" y="5208238"/>
            <a:ext cx="1623637" cy="16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2354" y="82134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86" y="10482"/>
            <a:ext cx="6669814" cy="6847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2625634"/>
            <a:ext cx="4428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HS viết bài viết.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HS soi bài, chia sẻ bài viết.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5172201"/>
            <a:ext cx="1623637" cy="16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80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99</cp:revision>
  <dcterms:created xsi:type="dcterms:W3CDTF">2021-04-06T13:29:12Z</dcterms:created>
  <dcterms:modified xsi:type="dcterms:W3CDTF">2025-01-23T01:45:06Z</dcterms:modified>
</cp:coreProperties>
</file>