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4" r:id="rId2"/>
    <p:sldId id="295" r:id="rId3"/>
    <p:sldId id="292" r:id="rId4"/>
    <p:sldId id="296" r:id="rId5"/>
    <p:sldId id="297" r:id="rId6"/>
    <p:sldId id="313" r:id="rId7"/>
    <p:sldId id="293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9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microsoft.com/office/2007/relationships/hdphoto" Target="../media/hdphoto1.wdp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0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emf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44655" cy="223374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2804835" y="2278081"/>
            <a:ext cx="6874742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0" y="4820193"/>
            <a:ext cx="12144654" cy="1915276"/>
            <a:chOff x="0" y="3800475"/>
            <a:chExt cx="9132570" cy="1440180"/>
          </a:xfrm>
        </p:grpSpPr>
        <p:pic>
          <p:nvPicPr>
            <p:cNvPr id="8" name="Picture 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00475"/>
              <a:ext cx="2247900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570" y="3800475"/>
              <a:ext cx="2247900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900" y="3800475"/>
              <a:ext cx="2324100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670" y="3802380"/>
              <a:ext cx="2247900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1141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21613" y="-943474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36484" y="1770017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3861312" y="2318649"/>
            <a:ext cx="5611395" cy="1861827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817271" y="2608985"/>
            <a:ext cx="747007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- VIẾT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8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7416"/>
            <a:ext cx="12192000" cy="303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5" y="-1"/>
            <a:ext cx="10769782" cy="1915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77698"/>
            <a:ext cx="11864084" cy="190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33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0034"/>
            <a:ext cx="12192000" cy="331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2952" y="1559226"/>
            <a:ext cx="2114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ruộng</a:t>
            </a:r>
            <a:endParaRPr lang="en-US" sz="4000" b="1"/>
          </a:p>
        </p:txBody>
      </p:sp>
      <p:sp>
        <p:nvSpPr>
          <p:cNvPr id="6" name="Rectangle 5"/>
          <p:cNvSpPr/>
          <p:nvPr/>
        </p:nvSpPr>
        <p:spPr>
          <a:xfrm>
            <a:off x="2512952" y="507547"/>
            <a:ext cx="6448167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chính tả</a:t>
            </a:r>
            <a:endParaRPr lang="en-US" sz="4800" b="1">
              <a:ln w="222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1958" y="2272949"/>
            <a:ext cx="13355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</a:t>
            </a:r>
            <a:endParaRPr lang="en-US" sz="4000" b="1"/>
          </a:p>
        </p:txBody>
      </p:sp>
      <p:sp>
        <p:nvSpPr>
          <p:cNvPr id="8" name="Rectangle 7"/>
          <p:cNvSpPr/>
          <p:nvPr/>
        </p:nvSpPr>
        <p:spPr>
          <a:xfrm>
            <a:off x="2641059" y="3068524"/>
            <a:ext cx="2101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ròng</a:t>
            </a:r>
            <a:endParaRPr lang="en-US" sz="4000" b="1"/>
          </a:p>
        </p:txBody>
      </p:sp>
      <p:sp>
        <p:nvSpPr>
          <p:cNvPr id="9" name="Rectangle 8"/>
          <p:cNvSpPr/>
          <p:nvPr/>
        </p:nvSpPr>
        <p:spPr>
          <a:xfrm>
            <a:off x="6549377" y="1559226"/>
            <a:ext cx="2075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endParaRPr lang="en-US" sz="4000" b="1"/>
          </a:p>
        </p:txBody>
      </p:sp>
      <p:sp>
        <p:nvSpPr>
          <p:cNvPr id="10" name="Rectangle 9"/>
          <p:cNvSpPr/>
          <p:nvPr/>
        </p:nvSpPr>
        <p:spPr>
          <a:xfrm>
            <a:off x="6549377" y="2360638"/>
            <a:ext cx="2075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xuôi </a:t>
            </a:r>
            <a:endParaRPr lang="en-US" sz="4000" b="1"/>
          </a:p>
        </p:txBody>
      </p:sp>
      <p:sp>
        <p:nvSpPr>
          <p:cNvPr id="11" name="Rectangle 10"/>
          <p:cNvSpPr/>
          <p:nvPr/>
        </p:nvSpPr>
        <p:spPr>
          <a:xfrm>
            <a:off x="6549376" y="3068524"/>
            <a:ext cx="2075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969814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0012" y="56007"/>
            <a:ext cx="5437765" cy="5756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702" y="1533643"/>
            <a:ext cx="4428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GV kiểm tra tư thế ngồi viết, cầm bút.</a:t>
            </a:r>
          </a:p>
        </p:txBody>
      </p:sp>
      <p:pic>
        <p:nvPicPr>
          <p:cNvPr id="8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56007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72354" y="82134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0034"/>
            <a:ext cx="12192000" cy="331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619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1793180" y="172382"/>
            <a:ext cx="54618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Chính</a:t>
            </a:r>
            <a:r>
              <a:rPr lang="en-US" altLang="vi-VN" sz="3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tả</a:t>
            </a:r>
            <a:r>
              <a:rPr lang="en-US" altLang="vi-VN" sz="3600" b="1" dirty="0">
                <a:solidFill>
                  <a:srgbClr val="FF0000"/>
                </a:solidFill>
                <a:latin typeface="HP001 4 hàng" pitchFamily="34" charset="0"/>
              </a:rPr>
              <a:t> : </a:t>
            </a: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nghe</a:t>
            </a:r>
            <a:r>
              <a:rPr lang="en-US" altLang="vi-VN" sz="3600" b="1" dirty="0">
                <a:solidFill>
                  <a:srgbClr val="FF0000"/>
                </a:solidFill>
                <a:latin typeface="HP001 4 hàng" pitchFamily="34" charset="0"/>
              </a:rPr>
              <a:t> – </a:t>
            </a: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viết</a:t>
            </a:r>
            <a:endParaRPr lang="en-US" alt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" name="Text Box 133"/>
          <p:cNvSpPr txBox="1">
            <a:spLocks noChangeArrowheads="1"/>
          </p:cNvSpPr>
          <p:nvPr/>
        </p:nvSpPr>
        <p:spPr bwMode="auto">
          <a:xfrm>
            <a:off x="5896535" y="919479"/>
            <a:ext cx="3467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Mùa</a:t>
            </a:r>
            <a:r>
              <a:rPr lang="en-US" altLang="vi-VN" sz="3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nước</a:t>
            </a:r>
            <a:r>
              <a:rPr lang="en-US" altLang="vi-VN" sz="3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HP001 4 hàng" pitchFamily="34" charset="0"/>
              </a:rPr>
              <a:t>nổi</a:t>
            </a:r>
            <a:endParaRPr lang="en-US" alt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" name="Text Box 133"/>
          <p:cNvSpPr txBox="1">
            <a:spLocks noChangeArrowheads="1"/>
          </p:cNvSpPr>
          <p:nvPr/>
        </p:nvSpPr>
        <p:spPr bwMode="auto">
          <a:xfrm>
            <a:off x="1927614" y="1593851"/>
            <a:ext cx="102643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en-US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  </a:t>
            </a:r>
            <a:r>
              <a:rPr lang="vi-VN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Đồng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ruộng</a:t>
            </a:r>
            <a:r>
              <a:rPr lang="vi-VN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, v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ườn</a:t>
            </a:r>
            <a:r>
              <a:rPr lang="vi-VN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 t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ược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và cây cỏ như biết giữ</a:t>
            </a:r>
            <a:endParaRPr lang="en-US" altLang="vi-VN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 Box 133"/>
          <p:cNvSpPr txBox="1">
            <a:spLocks noChangeArrowheads="1"/>
          </p:cNvSpPr>
          <p:nvPr/>
        </p:nvSpPr>
        <p:spPr bwMode="auto">
          <a:xfrm>
            <a:off x="1553571" y="2279652"/>
            <a:ext cx="1070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vi-VN" sz="3600" b="1" dirty="0">
                <a:solidFill>
                  <a:srgbClr val="000000"/>
                </a:solidFill>
                <a:ea typeface="Courier New" panose="02070309020205020404" pitchFamily="49" charset="0"/>
              </a:rPr>
              <a:t>lại 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hạt phù sa ở quanh mình, </a:t>
            </a:r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nước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lại trong d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ầ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n. Ngồi</a:t>
            </a:r>
            <a:endParaRPr lang="en-US" alt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1553571" y="2918742"/>
            <a:ext cx="1070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trong nhà, ta th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ấ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y cả những đàn cá </a:t>
            </a:r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ròng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ròng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, t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ừ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ng</a:t>
            </a:r>
            <a:endParaRPr lang="en-US" alt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 Box 133"/>
          <p:cNvSpPr txBox="1">
            <a:spLocks noChangeArrowheads="1"/>
          </p:cNvSpPr>
          <p:nvPr/>
        </p:nvSpPr>
        <p:spPr bwMode="auto">
          <a:xfrm>
            <a:off x="1553571" y="3665839"/>
            <a:ext cx="1070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đàn, t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ừ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ng đàn theo cá mẹ xu</a:t>
            </a:r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ôi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 theo dòng n</a:t>
            </a:r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ước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,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vào</a:t>
            </a:r>
            <a:endParaRPr lang="en-US" alt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 Box 133"/>
          <p:cNvSpPr txBox="1">
            <a:spLocks noChangeArrowheads="1"/>
          </p:cNvSpPr>
          <p:nvPr/>
        </p:nvSpPr>
        <p:spPr bwMode="auto">
          <a:xfrm>
            <a:off x="1697616" y="4301302"/>
            <a:ext cx="102957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indent="-396875">
              <a:spcBef>
                <a:spcPct val="50000"/>
              </a:spcBef>
            </a:pP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ea typeface="Courier New" panose="02070309020205020404" pitchFamily="49" charset="0"/>
              </a:rPr>
              <a:t>tận đồng sâu.</a:t>
            </a:r>
            <a:endParaRPr lang="en-US" alt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17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4696"/>
            <a:ext cx="12192000" cy="193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8240" y="401391"/>
            <a:ext cx="10718319" cy="744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06000"/>
              </a:lnSpc>
              <a:spcAft>
                <a:spcPts val="195"/>
              </a:spcAft>
              <a:buClr>
                <a:srgbClr val="70B3DA"/>
              </a:buClr>
              <a:buSzPts val="1250"/>
            </a:pPr>
            <a:r>
              <a:rPr lang="en-US" sz="4000" b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Tìm tên sự vật có tiếng bắt đầu bằng </a:t>
            </a:r>
            <a:r>
              <a:rPr lang="en-US" sz="4000" b="1" i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000" b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hoặc </a:t>
            </a:r>
            <a:r>
              <a:rPr lang="en-US" sz="4000" b="1" i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4000" b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7" y="1456644"/>
            <a:ext cx="10487025" cy="2638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154" y="4155939"/>
            <a:ext cx="1736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 cầu</a:t>
            </a:r>
            <a:endParaRPr lang="en-US" sz="4000"/>
          </a:p>
        </p:txBody>
      </p:sp>
      <p:sp>
        <p:nvSpPr>
          <p:cNvPr id="6" name="Rectangle 5"/>
          <p:cNvSpPr/>
          <p:nvPr/>
        </p:nvSpPr>
        <p:spPr>
          <a:xfrm>
            <a:off x="5437709" y="4263733"/>
            <a:ext cx="15087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cá</a:t>
            </a:r>
            <a:endParaRPr lang="en-US" sz="4000"/>
          </a:p>
        </p:txBody>
      </p:sp>
      <p:sp>
        <p:nvSpPr>
          <p:cNvPr id="7" name="Rectangle 6"/>
          <p:cNvSpPr/>
          <p:nvPr/>
        </p:nvSpPr>
        <p:spPr>
          <a:xfrm>
            <a:off x="8822791" y="4155939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kiến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0699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" y="113075"/>
            <a:ext cx="11666629" cy="5272520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4696"/>
            <a:ext cx="12192000" cy="193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89654" y="1540787"/>
            <a:ext cx="583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40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20582" y="157964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63201" y="1566611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8573" y="237990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68624" y="2379903"/>
            <a:ext cx="583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40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520107" y="2340456"/>
            <a:ext cx="583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4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5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132</Words>
  <Application>Microsoft Office PowerPoint</Application>
  <PresentationFormat>Widescreen</PresentationFormat>
  <Paragraphs>27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Arial-Rounded</vt:lpstr>
      <vt:lpstr>Calibri</vt:lpstr>
      <vt:lpstr>Courier New</vt:lpstr>
      <vt:lpstr>等线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48</cp:revision>
  <dcterms:created xsi:type="dcterms:W3CDTF">2021-07-20T01:55:21Z</dcterms:created>
  <dcterms:modified xsi:type="dcterms:W3CDTF">2025-01-23T01:47:48Z</dcterms:modified>
</cp:coreProperties>
</file>