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8" r:id="rId2"/>
    <p:sldId id="269" r:id="rId3"/>
    <p:sldId id="301" r:id="rId4"/>
    <p:sldId id="306" r:id="rId5"/>
    <p:sldId id="302" r:id="rId6"/>
    <p:sldId id="305" r:id="rId7"/>
    <p:sldId id="303" r:id="rId8"/>
    <p:sldId id="51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9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804835" y="2356459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4937760"/>
            <a:ext cx="12192001" cy="192024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17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29" y="0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5943" y="4399010"/>
          <a:ext cx="11848011" cy="2310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xuân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 áp, nắng nhẹ</a:t>
                      </a: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cối đâm chồi nảy lộc, nhiều loài hoa nở (hoa đào, hoa mai…)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38" y="13062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5943" y="4686396"/>
          <a:ext cx="11848011" cy="2074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8029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519075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hạ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nóng bức, oi ả, nắng gắt/ chói chang; có mưa rào</a:t>
                      </a:r>
                    </a:p>
                    <a:p>
                      <a:r>
                        <a:rPr lang="en-US" sz="36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cây xanh lá, nhiều quả chín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111441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5943" y="4399010"/>
          <a:ext cx="11848011" cy="2312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thu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lành lạnh (se lạnh), bầu trời trong xanh, nắng nhẹ, gió nhẹ (gió heo may)</a:t>
                      </a:r>
                    </a:p>
                    <a:p>
                      <a:r>
                        <a:rPr lang="en-US" sz="36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cây thưa lá/ rụng lá, một số cây lá úa vàng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126" y="131580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5943" y="4399010"/>
          <a:ext cx="11848011" cy="2312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đông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lạnh, khô hanh, rét buốt, ít mưa, mưa phùn gió bấc, trời u ám</a:t>
                      </a:r>
                    </a:p>
                    <a:p>
                      <a:r>
                        <a:rPr lang="en-US" sz="36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loài cây trơ cành, trụi lá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138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Arial-Rounded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49</cp:revision>
  <dcterms:created xsi:type="dcterms:W3CDTF">2021-07-20T01:55:21Z</dcterms:created>
  <dcterms:modified xsi:type="dcterms:W3CDTF">2025-01-23T01:47:27Z</dcterms:modified>
</cp:coreProperties>
</file>