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5" r:id="rId4"/>
    <p:sldId id="259" r:id="rId5"/>
    <p:sldId id="277" r:id="rId6"/>
    <p:sldId id="269" r:id="rId7"/>
    <p:sldId id="271" r:id="rId8"/>
    <p:sldId id="273" r:id="rId9"/>
    <p:sldId id="278" r:id="rId10"/>
  </p:sldIdLst>
  <p:sldSz cx="12192000" cy="6858000"/>
  <p:notesSz cx="6858000" cy="9144000"/>
  <p:defaultTextStyle>
    <a:defPPr>
      <a:defRPr lang="en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4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3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4" autoAdjust="0"/>
    <p:restoredTop sz="94717"/>
  </p:normalViewPr>
  <p:slideViewPr>
    <p:cSldViewPr snapToGrid="0">
      <p:cViewPr>
        <p:scale>
          <a:sx n="75" d="100"/>
          <a:sy n="75" d="100"/>
        </p:scale>
        <p:origin x="474" y="-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2-11T20:19:36.046" idx="1">
    <p:pos x="7682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2-11T20:19:36.046" idx="3">
    <p:pos x="7682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83227-0ADF-4B86-057C-BAFCAD600B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643853-CD9B-5F02-C888-0F2D68E1D4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4A148E-5451-828F-BBF7-A6C594FB2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2BF4-07F0-EB44-8CCF-2BAFBA51743E}" type="datetimeFigureOut">
              <a:rPr lang="en-VN" smtClean="0"/>
              <a:t>01/22/2025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B9D6D-1385-7B3D-9E1B-3E951339C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404536-4211-DF8F-5BB8-A2974F96C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80CB-3A92-D842-B1F8-28FC3BB87E5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2523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6CAB8-47A3-647D-6239-8EAD31D47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A73585-1E6B-E654-76C0-E5D74C7F68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85322-E1C1-8EE6-87A6-094EEEFFD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2BF4-07F0-EB44-8CCF-2BAFBA51743E}" type="datetimeFigureOut">
              <a:rPr lang="en-VN" smtClean="0"/>
              <a:t>01/22/2025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9BCBE3-FEC7-0A64-57C5-EF0AF202E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DE6AEE-8291-B9D7-4A20-865FF7E7D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80CB-3A92-D842-B1F8-28FC3BB87E5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76779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B0BA70-BBE7-23E5-2E7E-4225CB72F7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145360-34F5-396A-1116-C954538AB9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2231B3-5131-6F34-BD94-35083B07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2BF4-07F0-EB44-8CCF-2BAFBA51743E}" type="datetimeFigureOut">
              <a:rPr lang="en-VN" smtClean="0"/>
              <a:t>01/22/2025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0FB493-2B38-D771-A89B-11CF00A54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42E9E9-32AB-DA26-9EB0-9B4A0125B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80CB-3A92-D842-B1F8-28FC3BB87E5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667401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D4173-1A20-0540-CFB7-CA010E88B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E1CD5-FE1A-A9ED-B749-0A1789CC84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6ABB25-BFC0-1388-4449-024545D2A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2BF4-07F0-EB44-8CCF-2BAFBA51743E}" type="datetimeFigureOut">
              <a:rPr lang="en-VN" smtClean="0"/>
              <a:t>01/22/2025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24717-B14B-82CA-3AF4-BEBD6DDF5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0C8FF9-53C8-E390-6702-80534B059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80CB-3A92-D842-B1F8-28FC3BB87E5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537420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BE547-F300-5DBB-F186-5712749B5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4A089B-8A8A-2C85-1ED9-B6301ED5B6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D58E0-83C9-D623-9D03-2C9864BA8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2BF4-07F0-EB44-8CCF-2BAFBA51743E}" type="datetimeFigureOut">
              <a:rPr lang="en-VN" smtClean="0"/>
              <a:t>01/22/2025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89517E-FA6D-2ABE-F33A-BD6038412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2E5DC0-761F-5258-DB08-3BC0E8DF5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80CB-3A92-D842-B1F8-28FC3BB87E5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976586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01C3D-F517-D9DF-8FFE-080610D6C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C2638-D839-B075-84A8-7DEC52AC3C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1ACDC7-5A3B-BF7F-84A5-CB81C2D17E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CBDB4A-F6F8-F10C-6C3C-2FF42A079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2BF4-07F0-EB44-8CCF-2BAFBA51743E}" type="datetimeFigureOut">
              <a:rPr lang="en-VN" smtClean="0"/>
              <a:t>01/22/2025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394D8E-60C1-E46C-99A7-F8EA9BAF0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DBB400-1FC3-2043-4487-BAADC7577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80CB-3A92-D842-B1F8-28FC3BB87E5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848923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5976F-E1DC-2789-DA05-C71586829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207FDB-580E-DC03-042E-F92E8CC958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11859A-1A9C-2832-5831-9A85B124B5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D11E0D-1484-7A09-50F7-8C5D250613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0E5AC7-D1E1-1BA4-7419-2971B88C72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29055D-D05F-1253-E2C7-DA72B8FD5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2BF4-07F0-EB44-8CCF-2BAFBA51743E}" type="datetimeFigureOut">
              <a:rPr lang="en-VN" smtClean="0"/>
              <a:t>01/22/2025</a:t>
            </a:fld>
            <a:endParaRPr lang="en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5027F6-7DF8-0F72-AEE5-0D2075EFD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99D4A5-3B5D-E59D-A62F-CBD3E3C4F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80CB-3A92-D842-B1F8-28FC3BB87E5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18605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8C3AF-B8E9-4056-372E-46CF8954F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FBA9E3-D776-8AD2-78B7-A6EAB6E76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2BF4-07F0-EB44-8CCF-2BAFBA51743E}" type="datetimeFigureOut">
              <a:rPr lang="en-VN" smtClean="0"/>
              <a:t>01/22/2025</a:t>
            </a:fld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C4C8DE-1AD3-D600-6364-983D41E19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E7811D-02BB-25BB-1ACE-09AB7CBDC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80CB-3A92-D842-B1F8-28FC3BB87E5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00965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EC55FC-CD36-B33D-4FCA-03280324D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2BF4-07F0-EB44-8CCF-2BAFBA51743E}" type="datetimeFigureOut">
              <a:rPr lang="en-VN" smtClean="0"/>
              <a:t>01/22/2025</a:t>
            </a:fld>
            <a:endParaRPr lang="en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713892-4D8B-7261-3B58-4E3A4A92C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613546-CD6C-55B9-4833-5E66A11CC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80CB-3A92-D842-B1F8-28FC3BB87E5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466883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802CF-B5CC-CF75-56A7-EA13B26EF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036BC-217B-1038-4961-2CEC26910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C2740B-10EA-53A1-D287-7B2FCB8285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2AA738-3B69-F5F1-10F4-BE33B3836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2BF4-07F0-EB44-8CCF-2BAFBA51743E}" type="datetimeFigureOut">
              <a:rPr lang="en-VN" smtClean="0"/>
              <a:t>01/22/2025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DE16A9-937C-AF6C-E0A7-4ADBF41BD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95D53A-3B3E-D964-6B2F-611E4BAFC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80CB-3A92-D842-B1F8-28FC3BB87E5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120306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346AC-6BBE-D695-5D87-ACF7202EF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F76465-5CA1-9660-7955-66F0910048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91E51D-AA0D-DF48-5F3F-F3D9EB30E8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8C96EF-B850-B62F-5F5D-1F1EDA407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2BF4-07F0-EB44-8CCF-2BAFBA51743E}" type="datetimeFigureOut">
              <a:rPr lang="en-VN" smtClean="0"/>
              <a:t>01/22/2025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7F5B49-7AF1-5A49-982E-34D7D6454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B67303-FF87-1DA0-31F2-5136A0153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80CB-3A92-D842-B1F8-28FC3BB87E5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715071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A32372-A702-BF6F-64FC-FCD05D319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20DA3A-A44D-B87F-F2D3-F98BD3AF4C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94453D-DAFA-3B2B-8BEC-DD1FC61419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32BF4-07F0-EB44-8CCF-2BAFBA51743E}" type="datetimeFigureOut">
              <a:rPr lang="en-VN" smtClean="0"/>
              <a:t>01/22/2025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92957-34F8-046F-C64B-5471380137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2CBAD6-F546-B675-EF7E-072DD4F7D9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E80CB-3A92-D842-B1F8-28FC3BB87E5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07477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8C0B80-361B-B286-5402-57ECD4255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991676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6E34EF-F662-6B73-5AE9-222272E792BD}"/>
              </a:ext>
            </a:extLst>
          </p:cNvPr>
          <p:cNvSpPr txBox="1"/>
          <p:nvPr/>
        </p:nvSpPr>
        <p:spPr>
          <a:xfrm>
            <a:off x="5184824" y="554636"/>
            <a:ext cx="700717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5400" b="1" dirty="0">
                <a:solidFill>
                  <a:srgbClr val="FF0000"/>
                </a:solidFill>
                <a:latin typeface="Times" pitchFamily="2" charset="0"/>
                <a:cs typeface="Times New Roman" panose="02020603050405020304" pitchFamily="18" charset="0"/>
              </a:rPr>
              <a:t>KẾT NỐI TRI THỨC </a:t>
            </a:r>
          </a:p>
          <a:p>
            <a:pPr algn="ctr"/>
            <a:r>
              <a:rPr lang="en-VN" sz="5400" b="1" dirty="0">
                <a:solidFill>
                  <a:srgbClr val="FF0000"/>
                </a:solidFill>
                <a:latin typeface="Times" pitchFamily="2" charset="0"/>
                <a:cs typeface="Times New Roman" panose="02020603050405020304" pitchFamily="18" charset="0"/>
              </a:rPr>
              <a:t>VỚI CUỘC SỐNG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30CF62-FD56-2C1D-4327-18F08CF11051}"/>
              </a:ext>
            </a:extLst>
          </p:cNvPr>
          <p:cNvSpPr txBox="1"/>
          <p:nvPr/>
        </p:nvSpPr>
        <p:spPr>
          <a:xfrm>
            <a:off x="7200326" y="3044279"/>
            <a:ext cx="18934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44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3F14C5-45C2-F679-6631-A36A4EF8DF6A}"/>
              </a:ext>
            </a:extLst>
          </p:cNvPr>
          <p:cNvSpPr txBox="1"/>
          <p:nvPr/>
        </p:nvSpPr>
        <p:spPr>
          <a:xfrm>
            <a:off x="5345028" y="3942413"/>
            <a:ext cx="668676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5400" b="1" dirty="0">
                <a:solidFill>
                  <a:srgbClr val="FF0000"/>
                </a:solidFill>
                <a:latin typeface="Times" pitchFamily="2" charset="0"/>
                <a:cs typeface="Times New Roman" panose="02020603050405020304" pitchFamily="18" charset="0"/>
              </a:rPr>
              <a:t>NHỮNG VẬN DỤNG</a:t>
            </a:r>
          </a:p>
          <a:p>
            <a:pPr algn="ctr"/>
            <a:r>
              <a:rPr lang="en-VN" sz="5400" b="1" dirty="0">
                <a:solidFill>
                  <a:srgbClr val="FF0000"/>
                </a:solidFill>
                <a:latin typeface="Times" pitchFamily="2" charset="0"/>
                <a:cs typeface="Times New Roman" panose="02020603050405020304" pitchFamily="18" charset="0"/>
              </a:rPr>
              <a:t> BẢO VỆ EM</a:t>
            </a:r>
          </a:p>
        </p:txBody>
      </p:sp>
    </p:spTree>
    <p:extLst>
      <p:ext uri="{BB962C8B-B14F-4D97-AF65-F5344CB8AC3E}">
        <p14:creationId xmlns:p14="http://schemas.microsoft.com/office/powerpoint/2010/main" val="3553811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1AA84EB-2D66-765F-0256-3AF470D26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5000" cy="6829200"/>
          </a:xfrm>
          <a:prstGeom prst="rect">
            <a:avLst/>
          </a:prstGeom>
        </p:spPr>
      </p:pic>
      <p:sp>
        <p:nvSpPr>
          <p:cNvPr id="10" name="Cloud 9">
            <a:extLst>
              <a:ext uri="{FF2B5EF4-FFF2-40B4-BE49-F238E27FC236}">
                <a16:creationId xmlns:a16="http://schemas.microsoft.com/office/drawing/2014/main" id="{946FAC1C-5D95-635E-4E98-3EA1067E6DB9}"/>
              </a:ext>
            </a:extLst>
          </p:cNvPr>
          <p:cNvSpPr/>
          <p:nvPr/>
        </p:nvSpPr>
        <p:spPr>
          <a:xfrm>
            <a:off x="4682415" y="1639588"/>
            <a:ext cx="3867462" cy="314793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572844-4845-158F-FCEC-B7CC2A81ED1B}"/>
              </a:ext>
            </a:extLst>
          </p:cNvPr>
          <p:cNvSpPr txBox="1"/>
          <p:nvPr/>
        </p:nvSpPr>
        <p:spPr>
          <a:xfrm>
            <a:off x="3467288" y="2028616"/>
            <a:ext cx="58565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800" b="1" dirty="0">
                <a:solidFill>
                  <a:schemeClr val="accent6"/>
                </a:solidFill>
                <a:latin typeface="Times" pitchFamily="2" charset="0"/>
              </a:rPr>
              <a:t>1</a:t>
            </a:r>
          </a:p>
          <a:p>
            <a:pPr algn="ctr"/>
            <a:r>
              <a:rPr lang="en-VN" sz="4800" b="1" dirty="0">
                <a:solidFill>
                  <a:schemeClr val="accent6"/>
                </a:solidFill>
                <a:latin typeface="Times" pitchFamily="2" charset="0"/>
              </a:rPr>
              <a:t> 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39282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1AA84EB-2D66-765F-0256-3AF470D26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"/>
            <a:ext cx="12195000" cy="6829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F572844-4845-158F-FCEC-B7CC2A81ED1B}"/>
              </a:ext>
            </a:extLst>
          </p:cNvPr>
          <p:cNvSpPr txBox="1"/>
          <p:nvPr/>
        </p:nvSpPr>
        <p:spPr>
          <a:xfrm>
            <a:off x="1908311" y="1550503"/>
            <a:ext cx="3438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b="1" dirty="0">
                <a:solidFill>
                  <a:schemeClr val="accent6"/>
                </a:solidFill>
                <a:latin typeface="Times" pitchFamily="2" charset="0"/>
              </a:rPr>
              <a:t>HOẠT ĐỘNG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3921C2-21B5-DF1C-801B-9D3CA216DBF7}"/>
              </a:ext>
            </a:extLst>
          </p:cNvPr>
          <p:cNvSpPr txBox="1"/>
          <p:nvPr/>
        </p:nvSpPr>
        <p:spPr>
          <a:xfrm>
            <a:off x="2994990" y="2828835"/>
            <a:ext cx="72423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400" b="1" dirty="0">
                <a:solidFill>
                  <a:srgbClr val="FF0000"/>
                </a:solidFill>
                <a:latin typeface="Times" pitchFamily="2" charset="0"/>
              </a:rPr>
              <a:t>Chia sẻ cách sử dụng các vật dụng bảo vệ sức khoẻ của em</a:t>
            </a:r>
          </a:p>
        </p:txBody>
      </p:sp>
    </p:spTree>
    <p:extLst>
      <p:ext uri="{BB962C8B-B14F-4D97-AF65-F5344CB8AC3E}">
        <p14:creationId xmlns:p14="http://schemas.microsoft.com/office/powerpoint/2010/main" val="3242466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328C2C-2409-14C6-253A-D9B975836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217" y="0"/>
            <a:ext cx="102315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731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A6B835-2A1D-31FF-2B1F-9CC39790D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13"/>
            <a:ext cx="12192000" cy="686462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96571C6-15A8-2FD5-BB1F-56FD314E5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5899" y="1614260"/>
            <a:ext cx="3860201" cy="2717897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13ADB84-FEED-8C2B-1E60-5E593361D832}"/>
              </a:ext>
            </a:extLst>
          </p:cNvPr>
          <p:cNvSpPr/>
          <p:nvPr/>
        </p:nvSpPr>
        <p:spPr>
          <a:xfrm>
            <a:off x="4571998" y="4332157"/>
            <a:ext cx="3048001" cy="63510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000" dirty="0"/>
              <a:t>Khẩu trang</a:t>
            </a:r>
          </a:p>
        </p:txBody>
      </p:sp>
    </p:spTree>
    <p:extLst>
      <p:ext uri="{BB962C8B-B14F-4D97-AF65-F5344CB8AC3E}">
        <p14:creationId xmlns:p14="http://schemas.microsoft.com/office/powerpoint/2010/main" val="44563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A6B835-2A1D-31FF-2B1F-9CC39790D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13"/>
            <a:ext cx="12192000" cy="6864626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5322E80-4148-DD2E-C019-6B74B8E1E3BF}"/>
              </a:ext>
            </a:extLst>
          </p:cNvPr>
          <p:cNvSpPr/>
          <p:nvPr/>
        </p:nvSpPr>
        <p:spPr>
          <a:xfrm>
            <a:off x="4933013" y="4332157"/>
            <a:ext cx="2325974" cy="52465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Ô</a:t>
            </a:r>
            <a:r>
              <a:rPr lang="en-VN" sz="3200" dirty="0"/>
              <a:t>, áo mưa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EE0BD1-3831-706C-75D2-EA8A23BA5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7350" y="1470494"/>
            <a:ext cx="3797300" cy="271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7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A6B835-2A1D-31FF-2B1F-9CC39790D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13"/>
            <a:ext cx="12192000" cy="6864626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5322E80-4148-DD2E-C019-6B74B8E1E3BF}"/>
              </a:ext>
            </a:extLst>
          </p:cNvPr>
          <p:cNvSpPr/>
          <p:nvPr/>
        </p:nvSpPr>
        <p:spPr>
          <a:xfrm>
            <a:off x="4747510" y="4347148"/>
            <a:ext cx="2696980" cy="52465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/>
              <a:t>Mũ bảo hiểm</a:t>
            </a:r>
            <a:endParaRPr lang="en-VN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477E0E-4E7B-F8B9-84D2-951656627B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7350" y="1498183"/>
            <a:ext cx="3797300" cy="26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648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2B9E94-6EA0-B28E-749C-709785253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A357CB-39BE-AB19-181A-A43ACD62BC60}"/>
              </a:ext>
            </a:extLst>
          </p:cNvPr>
          <p:cNvSpPr txBox="1"/>
          <p:nvPr/>
        </p:nvSpPr>
        <p:spPr>
          <a:xfrm>
            <a:off x="1688892" y="1633928"/>
            <a:ext cx="845445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400" b="1" dirty="0">
                <a:solidFill>
                  <a:srgbClr val="FF0000"/>
                </a:solidFill>
              </a:rPr>
              <a:t>KẾT LUẬN</a:t>
            </a:r>
          </a:p>
          <a:p>
            <a:pPr algn="ctr"/>
            <a:r>
              <a:rPr lang="en-VN" sz="4400" dirty="0">
                <a:solidFill>
                  <a:srgbClr val="FFFF00"/>
                </a:solidFill>
              </a:rPr>
              <a:t>Hãy biết trân trọng vận dụng đang bảo vệ mình hằng ngày để từ đó có ý thức giữ gìn, bảo quản đúng cách.</a:t>
            </a:r>
          </a:p>
        </p:txBody>
      </p:sp>
    </p:spTree>
    <p:extLst>
      <p:ext uri="{BB962C8B-B14F-4D97-AF65-F5344CB8AC3E}">
        <p14:creationId xmlns:p14="http://schemas.microsoft.com/office/powerpoint/2010/main" val="3778863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8EF39F-1406-77BC-4A9F-EB407DEB1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56"/>
            <a:ext cx="12192000" cy="68538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C19A21-2978-FEC1-5498-36124100BED0}"/>
              </a:ext>
            </a:extLst>
          </p:cNvPr>
          <p:cNvSpPr txBox="1"/>
          <p:nvPr/>
        </p:nvSpPr>
        <p:spPr>
          <a:xfrm>
            <a:off x="2987040" y="997528"/>
            <a:ext cx="6217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H</a:t>
            </a:r>
            <a:r>
              <a:rPr lang="en-VN" sz="4000" b="1" dirty="0">
                <a:solidFill>
                  <a:srgbClr val="FFFF00"/>
                </a:solidFill>
              </a:rPr>
              <a:t>ãy nói lời cảm ơn các “hiệp sĩ” bảo vệ em hằng ngày.</a:t>
            </a:r>
          </a:p>
        </p:txBody>
      </p:sp>
    </p:spTree>
    <p:extLst>
      <p:ext uri="{BB962C8B-B14F-4D97-AF65-F5344CB8AC3E}">
        <p14:creationId xmlns:p14="http://schemas.microsoft.com/office/powerpoint/2010/main" val="176640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</TotalTime>
  <Words>91</Words>
  <Application>Microsoft Office PowerPoint</Application>
  <PresentationFormat>Widescreen</PresentationFormat>
  <Paragraphs>15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Techsi.vn</cp:lastModifiedBy>
  <cp:revision>4</cp:revision>
  <dcterms:created xsi:type="dcterms:W3CDTF">2023-02-11T12:07:05Z</dcterms:created>
  <dcterms:modified xsi:type="dcterms:W3CDTF">2025-01-22T01:00:30Z</dcterms:modified>
</cp:coreProperties>
</file>